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  <Override PartName="/ppt/media/image3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914216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1828433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2742651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3656867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4571086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5485303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6399519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7313737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 b="def" i="def"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 b="def" i="def"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Shape 167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68" name="Shape 168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Rectangle"/>
          <p:cNvSpPr/>
          <p:nvPr/>
        </p:nvSpPr>
        <p:spPr>
          <a:xfrm>
            <a:off x="18340" y="-1"/>
            <a:ext cx="24347320" cy="13716001"/>
          </a:xfrm>
          <a:prstGeom prst="rect">
            <a:avLst/>
          </a:prstGeom>
          <a:solidFill>
            <a:srgbClr val="FAF3E9"/>
          </a:solidFill>
          <a:ln w="12700">
            <a:miter lim="400000"/>
          </a:ln>
        </p:spPr>
        <p:txBody>
          <a:bodyPr lIns="0" tIns="0" rIns="0" bIns="0" anchor="ctr"/>
          <a:lstStyle/>
          <a:p>
            <a:pPr defTabSz="1828433">
              <a:spcBef>
                <a:spcPts val="0"/>
              </a:spcBef>
              <a:defRPr b="1" spc="300" sz="38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1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Body Level One…"/>
          <p:cNvSpPr txBox="1"/>
          <p:nvPr>
            <p:ph type="body" idx="1"/>
          </p:nvPr>
        </p:nvSpPr>
        <p:spPr>
          <a:xfrm>
            <a:off x="1689100" y="1778000"/>
            <a:ext cx="21005800" cy="10160000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andy path between two hills leading to the ocean"/>
          <p:cNvSpPr/>
          <p:nvPr>
            <p:ph type="pic" sz="quarter" idx="21"/>
          </p:nvPr>
        </p:nvSpPr>
        <p:spPr>
          <a:xfrm>
            <a:off x="15300325" y="7048500"/>
            <a:ext cx="8324850" cy="5549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Heron flying low over a beach with a short fence in the foreground"/>
          <p:cNvSpPr/>
          <p:nvPr>
            <p:ph type="pic" sz="quarter" idx="22"/>
          </p:nvPr>
        </p:nvSpPr>
        <p:spPr>
          <a:xfrm>
            <a:off x="15760700" y="863600"/>
            <a:ext cx="7404100" cy="7404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4" name="View of beach and sea from a grassy sand dune"/>
          <p:cNvSpPr/>
          <p:nvPr>
            <p:ph type="pic" idx="23"/>
          </p:nvPr>
        </p:nvSpPr>
        <p:spPr>
          <a:xfrm>
            <a:off x="-990600" y="1130300"/>
            <a:ext cx="1720215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–Johnny Appleseed"/>
          <p:cNvSpPr txBox="1"/>
          <p:nvPr>
            <p:ph type="body" sz="quarter" idx="21"/>
          </p:nvPr>
        </p:nvSpPr>
        <p:spPr>
          <a:xfrm>
            <a:off x="2387600" y="8953500"/>
            <a:ext cx="19621500" cy="585521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i="1" sz="3200"/>
            </a:lvl1pPr>
          </a:lstStyle>
          <a:p>
            <a:pPr/>
            <a:r>
              <a:t>–Johnny Appleseed</a:t>
            </a:r>
          </a:p>
        </p:txBody>
      </p:sp>
      <p:sp>
        <p:nvSpPr>
          <p:cNvPr id="113" name="“Type a quote here.”"/>
          <p:cNvSpPr txBox="1"/>
          <p:nvPr>
            <p:ph type="body" sz="quarter" idx="22"/>
          </p:nvPr>
        </p:nvSpPr>
        <p:spPr>
          <a:xfrm>
            <a:off x="2387600" y="6076950"/>
            <a:ext cx="19621500" cy="8255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48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“Type a quote here.” </a:t>
            </a:r>
          </a:p>
        </p:txBody>
      </p:sp>
      <p:sp>
        <p:nvSpPr>
          <p:cNvPr id="11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View of beach and sea from a grassy sand dune"/>
          <p:cNvSpPr/>
          <p:nvPr>
            <p:ph type="pic" idx="21"/>
          </p:nvPr>
        </p:nvSpPr>
        <p:spPr>
          <a:xfrm>
            <a:off x="-50800" y="-1270000"/>
            <a:ext cx="24485600" cy="16323734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2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Slide">
    <p:bg>
      <p:bgPr>
        <a:solidFill>
          <a:srgbClr val="FEFFF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Oval 4"/>
          <p:cNvSpPr/>
          <p:nvPr/>
        </p:nvSpPr>
        <p:spPr>
          <a:xfrm>
            <a:off x="22309041" y="762000"/>
            <a:ext cx="554135" cy="554135"/>
          </a:xfrm>
          <a:prstGeom prst="ellipse">
            <a:avLst/>
          </a:prstGeom>
          <a:solidFill>
            <a:srgbClr val="545C63"/>
          </a:solidFill>
          <a:ln w="12700">
            <a:miter lim="400000"/>
          </a:ln>
        </p:spPr>
        <p:txBody>
          <a:bodyPr lIns="45719" rIns="45719" anchor="ctr"/>
          <a:lstStyle/>
          <a:p>
            <a:pPr algn="ctr" defTabSz="1828433">
              <a:spcBef>
                <a:spcPts val="0"/>
              </a:spcBef>
              <a:defRPr sz="3600">
                <a:solidFill>
                  <a:srgbClr val="FFFFFF"/>
                </a:solidFill>
                <a:latin typeface="Lato Light"/>
                <a:ea typeface="Lato Light"/>
                <a:cs typeface="Lato Light"/>
                <a:sym typeface="Lato Light"/>
              </a:defRPr>
            </a:pPr>
          </a:p>
        </p:txBody>
      </p:sp>
      <p:sp>
        <p:nvSpPr>
          <p:cNvPr id="137" name="Slide Number"/>
          <p:cNvSpPr txBox="1"/>
          <p:nvPr>
            <p:ph type="sldNum" sz="quarter" idx="2"/>
          </p:nvPr>
        </p:nvSpPr>
        <p:spPr>
          <a:xfrm>
            <a:off x="22453901" y="861268"/>
            <a:ext cx="264415" cy="355599"/>
          </a:xfrm>
          <a:prstGeom prst="rect">
            <a:avLst/>
          </a:prstGeom>
        </p:spPr>
        <p:txBody>
          <a:bodyPr lIns="0" tIns="0" rIns="0" bIns="0" anchor="ctr"/>
          <a:lstStyle>
            <a:lvl1pPr defTabSz="1828433">
              <a:defRPr sz="200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Circle"/>
          <p:cNvSpPr/>
          <p:nvPr/>
        </p:nvSpPr>
        <p:spPr>
          <a:xfrm>
            <a:off x="22150733" y="775127"/>
            <a:ext cx="713233" cy="713233"/>
          </a:xfrm>
          <a:prstGeom prst="ellipse">
            <a:avLst/>
          </a:prstGeom>
          <a:solidFill>
            <a:srgbClr val="4D6425"/>
          </a:solidFill>
          <a:ln w="12700">
            <a:miter lim="400000"/>
          </a:ln>
        </p:spPr>
        <p:txBody>
          <a:bodyPr lIns="45719" rIns="45719" anchor="ctr"/>
          <a:lstStyle/>
          <a:p>
            <a:pPr algn="ctr" defTabSz="1828433">
              <a:spcBef>
                <a:spcPts val="0"/>
              </a:spcBef>
              <a:defRPr sz="3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45" name="Slide Number"/>
          <p:cNvSpPr txBox="1"/>
          <p:nvPr>
            <p:ph type="sldNum" sz="quarter" idx="2"/>
          </p:nvPr>
        </p:nvSpPr>
        <p:spPr>
          <a:xfrm>
            <a:off x="22337707" y="908933"/>
            <a:ext cx="381026" cy="482600"/>
          </a:xfrm>
          <a:prstGeom prst="rect">
            <a:avLst/>
          </a:prstGeom>
        </p:spPr>
        <p:txBody>
          <a:bodyPr lIns="45719" tIns="45719" rIns="45719" bIns="45719" anchor="ctr"/>
          <a:lstStyle>
            <a:lvl1pPr defTabSz="1828433">
              <a:defRPr sz="220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Slide Number"/>
          <p:cNvSpPr txBox="1"/>
          <p:nvPr>
            <p:ph type="sldNum" sz="quarter" idx="2"/>
          </p:nvPr>
        </p:nvSpPr>
        <p:spPr>
          <a:xfrm>
            <a:off x="22087842" y="708985"/>
            <a:ext cx="547624" cy="485141"/>
          </a:xfrm>
          <a:prstGeom prst="rect">
            <a:avLst/>
          </a:prstGeom>
        </p:spPr>
        <p:txBody>
          <a:bodyPr lIns="45719" tIns="45719" rIns="45719" bIns="45719"/>
          <a:lstStyle>
            <a:lvl1pPr defTabSz="1828433">
              <a:defRPr spc="300" sz="2600">
                <a:solidFill>
                  <a:srgbClr val="27AC95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/>
            <a:fld id="{86CB4B4D-7CA3-9044-876B-883B54F8677D}" type="slidenum"/>
          </a:p>
        </p:txBody>
      </p:sp>
      <p:sp>
        <p:nvSpPr>
          <p:cNvPr id="153" name="Circle"/>
          <p:cNvSpPr/>
          <p:nvPr/>
        </p:nvSpPr>
        <p:spPr>
          <a:xfrm>
            <a:off x="21942493" y="609088"/>
            <a:ext cx="765545" cy="765546"/>
          </a:xfrm>
          <a:prstGeom prst="ellipse">
            <a:avLst/>
          </a:prstGeom>
          <a:ln w="12700">
            <a:solidFill>
              <a:srgbClr val="27AC95"/>
            </a:solidFill>
            <a:miter/>
          </a:ln>
        </p:spPr>
        <p:txBody>
          <a:bodyPr lIns="45719" rIns="45719" anchor="ctr"/>
          <a:lstStyle/>
          <a:p>
            <a:pPr algn="ctr" defTabSz="1828433">
              <a:spcBef>
                <a:spcPts val="0"/>
              </a:spcBef>
              <a:defRPr sz="3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Circle"/>
          <p:cNvSpPr/>
          <p:nvPr/>
        </p:nvSpPr>
        <p:spPr>
          <a:xfrm>
            <a:off x="22309041" y="762000"/>
            <a:ext cx="554135" cy="554135"/>
          </a:xfrm>
          <a:prstGeom prst="ellipse">
            <a:avLst/>
          </a:prstGeom>
          <a:solidFill>
            <a:srgbClr val="915908"/>
          </a:solidFill>
          <a:ln w="12700">
            <a:miter lim="400000"/>
          </a:ln>
        </p:spPr>
        <p:txBody>
          <a:bodyPr lIns="45719" rIns="45719" anchor="ctr"/>
          <a:lstStyle/>
          <a:p>
            <a:pPr algn="ctr" defTabSz="1828433">
              <a:spcBef>
                <a:spcPts val="0"/>
              </a:spcBef>
              <a:defRPr sz="36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161" name="Slide Number"/>
          <p:cNvSpPr txBox="1"/>
          <p:nvPr>
            <p:ph type="sldNum" sz="quarter" idx="2"/>
          </p:nvPr>
        </p:nvSpPr>
        <p:spPr>
          <a:xfrm>
            <a:off x="22463629" y="870996"/>
            <a:ext cx="264415" cy="355599"/>
          </a:xfrm>
          <a:prstGeom prst="rect">
            <a:avLst/>
          </a:prstGeom>
        </p:spPr>
        <p:txBody>
          <a:bodyPr lIns="0" tIns="0" rIns="0" bIns="0" anchor="ctr"/>
          <a:lstStyle>
            <a:lvl1pPr defTabSz="1828433">
              <a:defRPr sz="2000">
                <a:solidFill>
                  <a:srgbClr val="FFFFFF"/>
                </a:solidFill>
                <a:latin typeface="Poppins Medium"/>
                <a:ea typeface="Poppins Medium"/>
                <a:cs typeface="Poppins Medium"/>
                <a:sym typeface="Poppins Medium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View of beach and sea from a grassy sand dune"/>
          <p:cNvSpPr/>
          <p:nvPr>
            <p:ph type="pic" idx="21"/>
          </p:nvPr>
        </p:nvSpPr>
        <p:spPr>
          <a:xfrm>
            <a:off x="3125968" y="-393700"/>
            <a:ext cx="18135601" cy="12090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2" name="Title Text"/>
          <p:cNvSpPr txBox="1"/>
          <p:nvPr>
            <p:ph type="title"/>
          </p:nvPr>
        </p:nvSpPr>
        <p:spPr>
          <a:xfrm>
            <a:off x="635000" y="9512300"/>
            <a:ext cx="23114000" cy="20066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23" name="Body Level One…"/>
          <p:cNvSpPr txBox="1"/>
          <p:nvPr>
            <p:ph type="body" sz="quarter" idx="1"/>
          </p:nvPr>
        </p:nvSpPr>
        <p:spPr>
          <a:xfrm>
            <a:off x="635000" y="11442700"/>
            <a:ext cx="23114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Cen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Text"/>
          <p:cNvSpPr txBox="1"/>
          <p:nvPr>
            <p:ph type="title"/>
          </p:nvPr>
        </p:nvSpPr>
        <p:spPr>
          <a:xfrm>
            <a:off x="1778000" y="4533900"/>
            <a:ext cx="20828000" cy="46482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Heron flying low over a beach with a short fence in the foreground"/>
          <p:cNvSpPr/>
          <p:nvPr>
            <p:ph type="pic" sz="half" idx="21"/>
          </p:nvPr>
        </p:nvSpPr>
        <p:spPr>
          <a:xfrm>
            <a:off x="12827000" y="952500"/>
            <a:ext cx="1146810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40" name="Title Text"/>
          <p:cNvSpPr txBox="1"/>
          <p:nvPr>
            <p:ph type="title"/>
          </p:nvPr>
        </p:nvSpPr>
        <p:spPr>
          <a:xfrm>
            <a:off x="1651000" y="952500"/>
            <a:ext cx="10223500" cy="5549900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pPr/>
            <a:r>
              <a:t>Title Text</a:t>
            </a:r>
          </a:p>
        </p:txBody>
      </p:sp>
      <p:sp>
        <p:nvSpPr>
          <p:cNvPr id="41" name="Body Level One…"/>
          <p:cNvSpPr txBox="1"/>
          <p:nvPr>
            <p:ph type="body" sz="quarter" idx="1"/>
          </p:nvPr>
        </p:nvSpPr>
        <p:spPr>
          <a:xfrm>
            <a:off x="1651000" y="6527800"/>
            <a:ext cx="10223500" cy="5727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8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andy path between two hills leading to the ocean"/>
          <p:cNvSpPr/>
          <p:nvPr>
            <p:ph type="pic" sz="half" idx="21"/>
          </p:nvPr>
        </p:nvSpPr>
        <p:spPr>
          <a:xfrm>
            <a:off x="10960100" y="3149600"/>
            <a:ext cx="13944600" cy="9296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7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8" name="Body Level One…"/>
          <p:cNvSpPr txBox="1"/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3800"/>
            </a:lvl1pPr>
            <a:lvl2pPr marL="1117600" indent="-558800">
              <a:spcBef>
                <a:spcPts val="4500"/>
              </a:spcBef>
              <a:defRPr sz="3800"/>
            </a:lvl2pPr>
            <a:lvl3pPr marL="1676400" indent="-558800">
              <a:spcBef>
                <a:spcPts val="4500"/>
              </a:spcBef>
              <a:defRPr sz="3800"/>
            </a:lvl3pPr>
            <a:lvl4pPr marL="2235200" indent="-558800">
              <a:spcBef>
                <a:spcPts val="4500"/>
              </a:spcBef>
              <a:defRPr sz="3800"/>
            </a:lvl4pPr>
            <a:lvl5pPr marL="2794000" indent="-558800">
              <a:spcBef>
                <a:spcPts val="4500"/>
              </a:spcBef>
              <a:defRPr sz="3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Live Video Sma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77" name="Body Level One…"/>
          <p:cNvSpPr txBox="1"/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3800"/>
            </a:lvl1pPr>
            <a:lvl2pPr marL="1117600" indent="-558800">
              <a:spcBef>
                <a:spcPts val="4500"/>
              </a:spcBef>
              <a:defRPr sz="3800"/>
            </a:lvl2pPr>
            <a:lvl3pPr marL="1676400" indent="-558800">
              <a:spcBef>
                <a:spcPts val="4500"/>
              </a:spcBef>
              <a:defRPr sz="3800"/>
            </a:lvl3pPr>
            <a:lvl4pPr marL="2235200" indent="-558800">
              <a:spcBef>
                <a:spcPts val="4500"/>
              </a:spcBef>
              <a:defRPr sz="3800"/>
            </a:lvl4pPr>
            <a:lvl5pPr marL="2794000" indent="-558800">
              <a:spcBef>
                <a:spcPts val="4500"/>
              </a:spcBef>
              <a:defRPr sz="3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Live Video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86" name="Body Level One…"/>
          <p:cNvSpPr txBox="1"/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3800"/>
            </a:lvl1pPr>
            <a:lvl2pPr marL="1117600" indent="-558800">
              <a:spcBef>
                <a:spcPts val="4500"/>
              </a:spcBef>
              <a:defRPr sz="3800"/>
            </a:lvl2pPr>
            <a:lvl3pPr marL="1676400" indent="-558800">
              <a:spcBef>
                <a:spcPts val="4500"/>
              </a:spcBef>
              <a:defRPr sz="3800"/>
            </a:lvl3pPr>
            <a:lvl4pPr marL="2235200" indent="-558800">
              <a:spcBef>
                <a:spcPts val="4500"/>
              </a:spcBef>
              <a:defRPr sz="3800"/>
            </a:lvl4pPr>
            <a:lvl5pPr marL="2794000" indent="-558800">
              <a:spcBef>
                <a:spcPts val="4500"/>
              </a:spcBef>
              <a:defRPr sz="3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16.xml"/><Relationship Id="rId18" Type="http://schemas.openxmlformats.org/officeDocument/2006/relationships/slideLayout" Target="../slideLayouts/slideLayout17.xml"/><Relationship Id="rId19" Type="http://schemas.openxmlformats.org/officeDocument/2006/relationships/slideLayout" Target="../slideLayouts/slideLayout18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</p:sldLayoutIdLst>
  <p:transition xmlns:p14="http://schemas.microsoft.com/office/powerpoint/2010/main" spd="med" advClick="1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914216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1828433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2742651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3656867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4571086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5485303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6399519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7313737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63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127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90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254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317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381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444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508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571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914216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1828433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2742651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3656867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4571086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5485303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6399519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7313737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.pn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1.pn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2.png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3" Type="http://schemas.openxmlformats.org/officeDocument/2006/relationships/image" Target="../media/image3.jpeg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3.png"/><Relationship Id="rId3" Type="http://schemas.openxmlformats.org/officeDocument/2006/relationships/image" Target="../media/image3.png"/></Relationships>
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4.png"/><Relationship Id="rId3" Type="http://schemas.openxmlformats.org/officeDocument/2006/relationships/image" Target="../media/image15.png"/><Relationship Id="rId4" Type="http://schemas.openxmlformats.org/officeDocument/2006/relationships/image" Target="../media/image16.png"/><Relationship Id="rId5" Type="http://schemas.openxmlformats.org/officeDocument/2006/relationships/image" Target="../media/image17.png"/><Relationship Id="rId6" Type="http://schemas.openxmlformats.org/officeDocument/2006/relationships/image" Target="../media/image18.png"/><Relationship Id="rId7" Type="http://schemas.openxmlformats.org/officeDocument/2006/relationships/image" Target="../media/image19.png"/><Relationship Id="rId8" Type="http://schemas.openxmlformats.org/officeDocument/2006/relationships/image" Target="../media/image20.png"/><Relationship Id="rId9" Type="http://schemas.openxmlformats.org/officeDocument/2006/relationships/image" Target="../media/image21.png"/><Relationship Id="rId10" Type="http://schemas.openxmlformats.org/officeDocument/2006/relationships/image" Target="../media/image22.png"/><Relationship Id="rId11" Type="http://schemas.openxmlformats.org/officeDocument/2006/relationships/image" Target="../media/image23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/Relationships>
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3.jpeg"/></Relationships>
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/Relationships>
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4.png"/><Relationship Id="rId3" Type="http://schemas.openxmlformats.org/officeDocument/2006/relationships/image" Target="../media/image2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.png"/><Relationship Id="rId3" Type="http://schemas.openxmlformats.org/officeDocument/2006/relationships/image" Target="../media/image3.jpeg"/><Relationship Id="rId4" Type="http://schemas.openxmlformats.org/officeDocument/2006/relationships/image" Target="../media/image6.png"/><Relationship Id="rId5" Type="http://schemas.openxmlformats.org/officeDocument/2006/relationships/image" Target="../media/image3.png"/><Relationship Id="rId6" Type="http://schemas.openxmlformats.org/officeDocument/2006/relationships/image" Target="../media/image7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3" Type="http://schemas.openxmlformats.org/officeDocument/2006/relationships/image" Target="../media/image3.pn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.pn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3" Type="http://schemas.openxmlformats.org/officeDocument/2006/relationships/image" Target="../media/image9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0" name="1c377c8161bb84714d876b5ac6eebdb7d50af452034d2f7192c3797eb3412734.png" descr="1c377c8161bb84714d876b5ac6eebdb7d50af452034d2f7192c3797eb3412734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02180" y="-233220"/>
            <a:ext cx="24588360" cy="16392240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74" name="Group"/>
          <p:cNvGrpSpPr/>
          <p:nvPr/>
        </p:nvGrpSpPr>
        <p:grpSpPr>
          <a:xfrm>
            <a:off x="7048272" y="272521"/>
            <a:ext cx="10246336" cy="12753799"/>
            <a:chOff x="-169177" y="-641349"/>
            <a:chExt cx="10246335" cy="12753798"/>
          </a:xfrm>
        </p:grpSpPr>
        <p:pic>
          <p:nvPicPr>
            <p:cNvPr id="171" name="EDAC510A-59B1-472B-BBD5-2D236F925ABA.png" descr="EDAC510A-59B1-472B-BBD5-2D236F925ABA.png"/>
            <p:cNvPicPr>
              <a:picLocks noChangeAspect="0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-169178" y="-641350"/>
              <a:ext cx="10246336" cy="12753799"/>
            </a:xfrm>
            <a:prstGeom prst="rect">
              <a:avLst/>
            </a:prstGeom>
            <a:effectLst>
              <a:outerShdw sx="100000" sy="100000" kx="0" ky="0" algn="b" rotWithShape="0" blurRad="254000" dist="127000" dir="5400000">
                <a:srgbClr val="000000">
                  <a:alpha val="70000"/>
                </a:srgbClr>
              </a:outerShdw>
            </a:effectLst>
          </p:spPr>
        </p:pic>
        <p:sp>
          <p:nvSpPr>
            <p:cNvPr id="172" name="Shape"/>
            <p:cNvSpPr/>
            <p:nvPr/>
          </p:nvSpPr>
          <p:spPr>
            <a:xfrm>
              <a:off x="0" y="3171659"/>
              <a:ext cx="9949099" cy="324067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8076" y="1872"/>
                  </a:moveTo>
                  <a:lnTo>
                    <a:pt x="9200" y="0"/>
                  </a:lnTo>
                  <a:lnTo>
                    <a:pt x="18959" y="1592"/>
                  </a:lnTo>
                  <a:lnTo>
                    <a:pt x="21067" y="1498"/>
                  </a:lnTo>
                  <a:lnTo>
                    <a:pt x="21600" y="17825"/>
                  </a:lnTo>
                  <a:lnTo>
                    <a:pt x="18745" y="21600"/>
                  </a:lnTo>
                  <a:cubicBezTo>
                    <a:pt x="15670" y="20303"/>
                    <a:pt x="12569" y="19644"/>
                    <a:pt x="9464" y="19627"/>
                  </a:cubicBezTo>
                  <a:cubicBezTo>
                    <a:pt x="6299" y="19611"/>
                    <a:pt x="3136" y="20262"/>
                    <a:pt x="0" y="21578"/>
                  </a:cubicBezTo>
                  <a:lnTo>
                    <a:pt x="121" y="10400"/>
                  </a:lnTo>
                  <a:lnTo>
                    <a:pt x="8320" y="10359"/>
                  </a:lnTo>
                  <a:lnTo>
                    <a:pt x="8076" y="1872"/>
                  </a:lnTo>
                  <a:close/>
                </a:path>
              </a:pathLst>
            </a:custGeom>
            <a:solidFill>
              <a:srgbClr val="FAF3E9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/>
            </a:p>
          </p:txBody>
        </p:sp>
        <p:sp>
          <p:nvSpPr>
            <p:cNvPr id="173" name="….."/>
            <p:cNvSpPr txBox="1"/>
            <p:nvPr/>
          </p:nvSpPr>
          <p:spPr>
            <a:xfrm>
              <a:off x="3603793" y="2343678"/>
              <a:ext cx="2841346" cy="25019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sz="13800">
                  <a:latin typeface="Avenir Book"/>
                  <a:ea typeface="Avenir Book"/>
                  <a:cs typeface="Avenir Book"/>
                  <a:sym typeface="Avenir Book"/>
                </a:defRPr>
              </a:lvl1pPr>
            </a:lstStyle>
            <a:p>
              <a:pPr/>
              <a:r>
                <a:t>…..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Rectangle"/>
          <p:cNvSpPr/>
          <p:nvPr/>
        </p:nvSpPr>
        <p:spPr>
          <a:xfrm>
            <a:off x="18340" y="18340"/>
            <a:ext cx="24347320" cy="13716001"/>
          </a:xfrm>
          <a:prstGeom prst="rect">
            <a:avLst/>
          </a:prstGeom>
          <a:solidFill>
            <a:srgbClr val="FAF3E9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330" name="Hoe de stukjes in elkaar vallen"/>
          <p:cNvSpPr txBox="1"/>
          <p:nvPr/>
        </p:nvSpPr>
        <p:spPr>
          <a:xfrm>
            <a:off x="5197676" y="-22494"/>
            <a:ext cx="13988648" cy="1574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pc="-425" sz="8500">
                <a:latin typeface="Avenir Heavy"/>
                <a:ea typeface="Avenir Heavy"/>
                <a:cs typeface="Avenir Heavy"/>
                <a:sym typeface="Avenir Heavy"/>
              </a:defRPr>
            </a:lvl1pPr>
          </a:lstStyle>
          <a:p>
            <a:pPr/>
            <a:r>
              <a:t>Hoe de stukjes in elkaar vallen</a:t>
            </a:r>
          </a:p>
        </p:txBody>
      </p:sp>
      <p:pic>
        <p:nvPicPr>
          <p:cNvPr id="331" name="EDAC510A-59B1-472B-BBD5-2D236F925ABA.png" descr="EDAC510A-59B1-472B-BBD5-2D236F925ABA.png"/>
          <p:cNvPicPr>
            <a:picLocks noChangeAspect="1"/>
          </p:cNvPicPr>
          <p:nvPr/>
        </p:nvPicPr>
        <p:blipFill>
          <a:blip r:embed="rId2">
            <a:extLst/>
          </a:blip>
          <a:srcRect l="17362" t="46715" r="25572" b="18154"/>
          <a:stretch>
            <a:fillRect/>
          </a:stretch>
        </p:blipFill>
        <p:spPr>
          <a:xfrm flipH="1">
            <a:off x="21293789" y="10782241"/>
            <a:ext cx="2669319" cy="246496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32" h="21563" fill="norm" stroke="1" extrusionOk="0">
                <a:moveTo>
                  <a:pt x="14236" y="0"/>
                </a:moveTo>
                <a:cubicBezTo>
                  <a:pt x="13920" y="1"/>
                  <a:pt x="13015" y="99"/>
                  <a:pt x="13015" y="132"/>
                </a:cubicBezTo>
                <a:cubicBezTo>
                  <a:pt x="13015" y="142"/>
                  <a:pt x="12916" y="171"/>
                  <a:pt x="12796" y="195"/>
                </a:cubicBezTo>
                <a:cubicBezTo>
                  <a:pt x="12675" y="219"/>
                  <a:pt x="12523" y="288"/>
                  <a:pt x="12456" y="348"/>
                </a:cubicBezTo>
                <a:cubicBezTo>
                  <a:pt x="12390" y="408"/>
                  <a:pt x="12336" y="431"/>
                  <a:pt x="12336" y="400"/>
                </a:cubicBezTo>
                <a:cubicBezTo>
                  <a:pt x="12336" y="369"/>
                  <a:pt x="12088" y="497"/>
                  <a:pt x="11784" y="684"/>
                </a:cubicBezTo>
                <a:cubicBezTo>
                  <a:pt x="11481" y="872"/>
                  <a:pt x="11212" y="1028"/>
                  <a:pt x="11188" y="1028"/>
                </a:cubicBezTo>
                <a:cubicBezTo>
                  <a:pt x="11131" y="1028"/>
                  <a:pt x="10075" y="2184"/>
                  <a:pt x="10075" y="2247"/>
                </a:cubicBezTo>
                <a:cubicBezTo>
                  <a:pt x="10075" y="2273"/>
                  <a:pt x="9927" y="2578"/>
                  <a:pt x="9748" y="2924"/>
                </a:cubicBezTo>
                <a:cubicBezTo>
                  <a:pt x="9569" y="3269"/>
                  <a:pt x="9407" y="3630"/>
                  <a:pt x="9390" y="3726"/>
                </a:cubicBezTo>
                <a:cubicBezTo>
                  <a:pt x="9372" y="3821"/>
                  <a:pt x="9333" y="3943"/>
                  <a:pt x="9301" y="4000"/>
                </a:cubicBezTo>
                <a:cubicBezTo>
                  <a:pt x="9269" y="4057"/>
                  <a:pt x="9228" y="4246"/>
                  <a:pt x="9209" y="4420"/>
                </a:cubicBezTo>
                <a:cubicBezTo>
                  <a:pt x="9190" y="4595"/>
                  <a:pt x="9147" y="4950"/>
                  <a:pt x="9114" y="5208"/>
                </a:cubicBezTo>
                <a:cubicBezTo>
                  <a:pt x="9077" y="5497"/>
                  <a:pt x="9091" y="5730"/>
                  <a:pt x="9152" y="5809"/>
                </a:cubicBezTo>
                <a:cubicBezTo>
                  <a:pt x="9206" y="5880"/>
                  <a:pt x="9249" y="6022"/>
                  <a:pt x="9247" y="6128"/>
                </a:cubicBezTo>
                <a:cubicBezTo>
                  <a:pt x="9242" y="6356"/>
                  <a:pt x="9317" y="6728"/>
                  <a:pt x="9396" y="6868"/>
                </a:cubicBezTo>
                <a:cubicBezTo>
                  <a:pt x="9426" y="6922"/>
                  <a:pt x="9464" y="7045"/>
                  <a:pt x="9482" y="7142"/>
                </a:cubicBezTo>
                <a:cubicBezTo>
                  <a:pt x="9499" y="7239"/>
                  <a:pt x="9727" y="7673"/>
                  <a:pt x="9992" y="8107"/>
                </a:cubicBezTo>
                <a:cubicBezTo>
                  <a:pt x="10257" y="8541"/>
                  <a:pt x="10482" y="8931"/>
                  <a:pt x="10490" y="8972"/>
                </a:cubicBezTo>
                <a:cubicBezTo>
                  <a:pt x="10498" y="9013"/>
                  <a:pt x="10512" y="9055"/>
                  <a:pt x="10522" y="9069"/>
                </a:cubicBezTo>
                <a:cubicBezTo>
                  <a:pt x="10532" y="9083"/>
                  <a:pt x="10553" y="9174"/>
                  <a:pt x="10569" y="9270"/>
                </a:cubicBezTo>
                <a:cubicBezTo>
                  <a:pt x="10604" y="9468"/>
                  <a:pt x="10347" y="9652"/>
                  <a:pt x="9938" y="9722"/>
                </a:cubicBezTo>
                <a:cubicBezTo>
                  <a:pt x="9516" y="9794"/>
                  <a:pt x="7707" y="9779"/>
                  <a:pt x="7404" y="9701"/>
                </a:cubicBezTo>
                <a:cubicBezTo>
                  <a:pt x="7255" y="9662"/>
                  <a:pt x="7092" y="9617"/>
                  <a:pt x="7043" y="9604"/>
                </a:cubicBezTo>
                <a:cubicBezTo>
                  <a:pt x="6993" y="9590"/>
                  <a:pt x="6860" y="9525"/>
                  <a:pt x="6748" y="9458"/>
                </a:cubicBezTo>
                <a:cubicBezTo>
                  <a:pt x="6636" y="9390"/>
                  <a:pt x="6545" y="9361"/>
                  <a:pt x="6545" y="9392"/>
                </a:cubicBezTo>
                <a:cubicBezTo>
                  <a:pt x="6545" y="9480"/>
                  <a:pt x="6198" y="9256"/>
                  <a:pt x="5739" y="8871"/>
                </a:cubicBezTo>
                <a:cubicBezTo>
                  <a:pt x="5251" y="8462"/>
                  <a:pt x="4498" y="8057"/>
                  <a:pt x="4223" y="8055"/>
                </a:cubicBezTo>
                <a:cubicBezTo>
                  <a:pt x="3931" y="8054"/>
                  <a:pt x="3189" y="8444"/>
                  <a:pt x="3126" y="8631"/>
                </a:cubicBezTo>
                <a:cubicBezTo>
                  <a:pt x="3095" y="8723"/>
                  <a:pt x="2994" y="8914"/>
                  <a:pt x="2900" y="9055"/>
                </a:cubicBezTo>
                <a:cubicBezTo>
                  <a:pt x="2807" y="9196"/>
                  <a:pt x="2718" y="9374"/>
                  <a:pt x="2704" y="9451"/>
                </a:cubicBezTo>
                <a:cubicBezTo>
                  <a:pt x="2689" y="9528"/>
                  <a:pt x="2612" y="9758"/>
                  <a:pt x="2529" y="9961"/>
                </a:cubicBezTo>
                <a:cubicBezTo>
                  <a:pt x="2447" y="10164"/>
                  <a:pt x="2384" y="10364"/>
                  <a:pt x="2390" y="10406"/>
                </a:cubicBezTo>
                <a:cubicBezTo>
                  <a:pt x="2396" y="10447"/>
                  <a:pt x="2393" y="10503"/>
                  <a:pt x="2383" y="10531"/>
                </a:cubicBezTo>
                <a:cubicBezTo>
                  <a:pt x="2343" y="10644"/>
                  <a:pt x="2243" y="11172"/>
                  <a:pt x="2158" y="11718"/>
                </a:cubicBezTo>
                <a:cubicBezTo>
                  <a:pt x="2093" y="12139"/>
                  <a:pt x="2092" y="13323"/>
                  <a:pt x="2155" y="13798"/>
                </a:cubicBezTo>
                <a:cubicBezTo>
                  <a:pt x="2180" y="13988"/>
                  <a:pt x="2221" y="14319"/>
                  <a:pt x="2247" y="14534"/>
                </a:cubicBezTo>
                <a:cubicBezTo>
                  <a:pt x="2273" y="14748"/>
                  <a:pt x="2333" y="14975"/>
                  <a:pt x="2380" y="15037"/>
                </a:cubicBezTo>
                <a:cubicBezTo>
                  <a:pt x="2427" y="15099"/>
                  <a:pt x="2482" y="15234"/>
                  <a:pt x="2501" y="15339"/>
                </a:cubicBezTo>
                <a:cubicBezTo>
                  <a:pt x="2551" y="15626"/>
                  <a:pt x="2641" y="15881"/>
                  <a:pt x="2875" y="16391"/>
                </a:cubicBezTo>
                <a:cubicBezTo>
                  <a:pt x="3072" y="16820"/>
                  <a:pt x="3077" y="16863"/>
                  <a:pt x="2938" y="16995"/>
                </a:cubicBezTo>
                <a:cubicBezTo>
                  <a:pt x="2795" y="17132"/>
                  <a:pt x="1821" y="17519"/>
                  <a:pt x="1391" y="17610"/>
                </a:cubicBezTo>
                <a:cubicBezTo>
                  <a:pt x="1277" y="17634"/>
                  <a:pt x="1135" y="17696"/>
                  <a:pt x="1074" y="17752"/>
                </a:cubicBezTo>
                <a:cubicBezTo>
                  <a:pt x="1012" y="17808"/>
                  <a:pt x="937" y="17829"/>
                  <a:pt x="909" y="17797"/>
                </a:cubicBezTo>
                <a:cubicBezTo>
                  <a:pt x="880" y="17766"/>
                  <a:pt x="666" y="17861"/>
                  <a:pt x="436" y="18009"/>
                </a:cubicBezTo>
                <a:cubicBezTo>
                  <a:pt x="206" y="18156"/>
                  <a:pt x="41" y="18299"/>
                  <a:pt x="68" y="18328"/>
                </a:cubicBezTo>
                <a:cubicBezTo>
                  <a:pt x="95" y="18358"/>
                  <a:pt x="73" y="18440"/>
                  <a:pt x="21" y="18509"/>
                </a:cubicBezTo>
                <a:cubicBezTo>
                  <a:pt x="-124" y="18699"/>
                  <a:pt x="512" y="19416"/>
                  <a:pt x="1080" y="19700"/>
                </a:cubicBezTo>
                <a:cubicBezTo>
                  <a:pt x="1340" y="19830"/>
                  <a:pt x="1598" y="19936"/>
                  <a:pt x="1654" y="19936"/>
                </a:cubicBezTo>
                <a:cubicBezTo>
                  <a:pt x="1709" y="19936"/>
                  <a:pt x="1867" y="20000"/>
                  <a:pt x="2006" y="20078"/>
                </a:cubicBezTo>
                <a:cubicBezTo>
                  <a:pt x="2145" y="20157"/>
                  <a:pt x="2435" y="20245"/>
                  <a:pt x="2647" y="20273"/>
                </a:cubicBezTo>
                <a:cubicBezTo>
                  <a:pt x="2858" y="20300"/>
                  <a:pt x="3078" y="20362"/>
                  <a:pt x="3135" y="20411"/>
                </a:cubicBezTo>
                <a:cubicBezTo>
                  <a:pt x="3227" y="20490"/>
                  <a:pt x="3604" y="20630"/>
                  <a:pt x="3874" y="20686"/>
                </a:cubicBezTo>
                <a:cubicBezTo>
                  <a:pt x="3924" y="20696"/>
                  <a:pt x="3982" y="20718"/>
                  <a:pt x="4007" y="20731"/>
                </a:cubicBezTo>
                <a:cubicBezTo>
                  <a:pt x="4032" y="20744"/>
                  <a:pt x="4156" y="20763"/>
                  <a:pt x="4280" y="20776"/>
                </a:cubicBezTo>
                <a:cubicBezTo>
                  <a:pt x="4404" y="20789"/>
                  <a:pt x="4976" y="20876"/>
                  <a:pt x="5549" y="20970"/>
                </a:cubicBezTo>
                <a:cubicBezTo>
                  <a:pt x="6121" y="21065"/>
                  <a:pt x="6771" y="21158"/>
                  <a:pt x="6995" y="21175"/>
                </a:cubicBezTo>
                <a:cubicBezTo>
                  <a:pt x="7219" y="21193"/>
                  <a:pt x="8054" y="21277"/>
                  <a:pt x="8850" y="21363"/>
                </a:cubicBezTo>
                <a:cubicBezTo>
                  <a:pt x="9647" y="21448"/>
                  <a:pt x="10543" y="21531"/>
                  <a:pt x="10842" y="21547"/>
                </a:cubicBezTo>
                <a:cubicBezTo>
                  <a:pt x="11833" y="21599"/>
                  <a:pt x="15272" y="21522"/>
                  <a:pt x="15695" y="21439"/>
                </a:cubicBezTo>
                <a:cubicBezTo>
                  <a:pt x="15923" y="21394"/>
                  <a:pt x="16246" y="21367"/>
                  <a:pt x="16415" y="21380"/>
                </a:cubicBezTo>
                <a:cubicBezTo>
                  <a:pt x="16583" y="21393"/>
                  <a:pt x="16760" y="21378"/>
                  <a:pt x="16808" y="21345"/>
                </a:cubicBezTo>
                <a:cubicBezTo>
                  <a:pt x="16856" y="21313"/>
                  <a:pt x="17020" y="21278"/>
                  <a:pt x="17173" y="21266"/>
                </a:cubicBezTo>
                <a:cubicBezTo>
                  <a:pt x="17325" y="21253"/>
                  <a:pt x="17644" y="21193"/>
                  <a:pt x="17880" y="21134"/>
                </a:cubicBezTo>
                <a:cubicBezTo>
                  <a:pt x="18116" y="21074"/>
                  <a:pt x="18340" y="21031"/>
                  <a:pt x="18378" y="21040"/>
                </a:cubicBezTo>
                <a:cubicBezTo>
                  <a:pt x="18416" y="21049"/>
                  <a:pt x="18561" y="21006"/>
                  <a:pt x="18701" y="20943"/>
                </a:cubicBezTo>
                <a:cubicBezTo>
                  <a:pt x="18842" y="20879"/>
                  <a:pt x="19015" y="20828"/>
                  <a:pt x="19088" y="20828"/>
                </a:cubicBezTo>
                <a:cubicBezTo>
                  <a:pt x="19162" y="20828"/>
                  <a:pt x="19321" y="20756"/>
                  <a:pt x="19444" y="20668"/>
                </a:cubicBezTo>
                <a:cubicBezTo>
                  <a:pt x="19583" y="20569"/>
                  <a:pt x="19752" y="20532"/>
                  <a:pt x="19894" y="20571"/>
                </a:cubicBezTo>
                <a:cubicBezTo>
                  <a:pt x="20019" y="20606"/>
                  <a:pt x="20115" y="20599"/>
                  <a:pt x="20106" y="20557"/>
                </a:cubicBezTo>
                <a:cubicBezTo>
                  <a:pt x="20098" y="20515"/>
                  <a:pt x="20176" y="20281"/>
                  <a:pt x="20281" y="20036"/>
                </a:cubicBezTo>
                <a:cubicBezTo>
                  <a:pt x="20448" y="19648"/>
                  <a:pt x="20456" y="19574"/>
                  <a:pt x="20341" y="19436"/>
                </a:cubicBezTo>
                <a:cubicBezTo>
                  <a:pt x="20269" y="19349"/>
                  <a:pt x="20211" y="19183"/>
                  <a:pt x="20211" y="19068"/>
                </a:cubicBezTo>
                <a:cubicBezTo>
                  <a:pt x="20211" y="18953"/>
                  <a:pt x="20170" y="18833"/>
                  <a:pt x="20122" y="18801"/>
                </a:cubicBezTo>
                <a:cubicBezTo>
                  <a:pt x="20074" y="18768"/>
                  <a:pt x="20184" y="18488"/>
                  <a:pt x="20367" y="18176"/>
                </a:cubicBezTo>
                <a:cubicBezTo>
                  <a:pt x="20548" y="17864"/>
                  <a:pt x="20689" y="17588"/>
                  <a:pt x="20677" y="17561"/>
                </a:cubicBezTo>
                <a:cubicBezTo>
                  <a:pt x="20665" y="17534"/>
                  <a:pt x="20679" y="17420"/>
                  <a:pt x="20712" y="17311"/>
                </a:cubicBezTo>
                <a:cubicBezTo>
                  <a:pt x="20745" y="17202"/>
                  <a:pt x="20767" y="17076"/>
                  <a:pt x="20760" y="17030"/>
                </a:cubicBezTo>
                <a:cubicBezTo>
                  <a:pt x="20753" y="16983"/>
                  <a:pt x="20789" y="16891"/>
                  <a:pt x="20839" y="16825"/>
                </a:cubicBezTo>
                <a:cubicBezTo>
                  <a:pt x="20892" y="16756"/>
                  <a:pt x="20915" y="16272"/>
                  <a:pt x="20896" y="15672"/>
                </a:cubicBezTo>
                <a:cubicBezTo>
                  <a:pt x="20859" y="14491"/>
                  <a:pt x="20793" y="13957"/>
                  <a:pt x="20642" y="13659"/>
                </a:cubicBezTo>
                <a:cubicBezTo>
                  <a:pt x="20585" y="13544"/>
                  <a:pt x="20527" y="13391"/>
                  <a:pt x="20516" y="13315"/>
                </a:cubicBezTo>
                <a:cubicBezTo>
                  <a:pt x="20504" y="13239"/>
                  <a:pt x="20370" y="12985"/>
                  <a:pt x="20217" y="12753"/>
                </a:cubicBezTo>
                <a:cubicBezTo>
                  <a:pt x="20065" y="12520"/>
                  <a:pt x="19938" y="12285"/>
                  <a:pt x="19938" y="12232"/>
                </a:cubicBezTo>
                <a:cubicBezTo>
                  <a:pt x="19938" y="12178"/>
                  <a:pt x="19877" y="12110"/>
                  <a:pt x="19802" y="12079"/>
                </a:cubicBezTo>
                <a:cubicBezTo>
                  <a:pt x="19727" y="12048"/>
                  <a:pt x="19666" y="11965"/>
                  <a:pt x="19662" y="11895"/>
                </a:cubicBezTo>
                <a:cubicBezTo>
                  <a:pt x="19659" y="11825"/>
                  <a:pt x="19494" y="11613"/>
                  <a:pt x="19298" y="11423"/>
                </a:cubicBezTo>
                <a:cubicBezTo>
                  <a:pt x="19101" y="11232"/>
                  <a:pt x="18809" y="10936"/>
                  <a:pt x="18647" y="10767"/>
                </a:cubicBezTo>
                <a:cubicBezTo>
                  <a:pt x="18486" y="10597"/>
                  <a:pt x="18266" y="10406"/>
                  <a:pt x="18156" y="10343"/>
                </a:cubicBezTo>
                <a:cubicBezTo>
                  <a:pt x="17881" y="10187"/>
                  <a:pt x="17653" y="9627"/>
                  <a:pt x="17709" y="9243"/>
                </a:cubicBezTo>
                <a:cubicBezTo>
                  <a:pt x="17751" y="8946"/>
                  <a:pt x="17992" y="8548"/>
                  <a:pt x="18118" y="8565"/>
                </a:cubicBezTo>
                <a:cubicBezTo>
                  <a:pt x="18149" y="8570"/>
                  <a:pt x="18194" y="8566"/>
                  <a:pt x="18219" y="8555"/>
                </a:cubicBezTo>
                <a:cubicBezTo>
                  <a:pt x="18383" y="8483"/>
                  <a:pt x="18871" y="8495"/>
                  <a:pt x="19228" y="8579"/>
                </a:cubicBezTo>
                <a:cubicBezTo>
                  <a:pt x="19459" y="8634"/>
                  <a:pt x="19725" y="8644"/>
                  <a:pt x="19818" y="8600"/>
                </a:cubicBezTo>
                <a:cubicBezTo>
                  <a:pt x="19910" y="8556"/>
                  <a:pt x="20015" y="8515"/>
                  <a:pt x="20053" y="8510"/>
                </a:cubicBezTo>
                <a:cubicBezTo>
                  <a:pt x="20090" y="8505"/>
                  <a:pt x="20254" y="8385"/>
                  <a:pt x="20417" y="8243"/>
                </a:cubicBezTo>
                <a:cubicBezTo>
                  <a:pt x="20742" y="7959"/>
                  <a:pt x="20833" y="7557"/>
                  <a:pt x="20617" y="7361"/>
                </a:cubicBezTo>
                <a:cubicBezTo>
                  <a:pt x="20543" y="7294"/>
                  <a:pt x="20481" y="7192"/>
                  <a:pt x="20481" y="7135"/>
                </a:cubicBezTo>
                <a:cubicBezTo>
                  <a:pt x="20481" y="7078"/>
                  <a:pt x="20421" y="6957"/>
                  <a:pt x="20347" y="6868"/>
                </a:cubicBezTo>
                <a:cubicBezTo>
                  <a:pt x="20227" y="6722"/>
                  <a:pt x="20257" y="6655"/>
                  <a:pt x="20652" y="6187"/>
                </a:cubicBezTo>
                <a:cubicBezTo>
                  <a:pt x="21347" y="5364"/>
                  <a:pt x="21476" y="4959"/>
                  <a:pt x="21188" y="4483"/>
                </a:cubicBezTo>
                <a:cubicBezTo>
                  <a:pt x="21056" y="4265"/>
                  <a:pt x="20963" y="4224"/>
                  <a:pt x="20598" y="4222"/>
                </a:cubicBezTo>
                <a:cubicBezTo>
                  <a:pt x="20360" y="4221"/>
                  <a:pt x="20085" y="4266"/>
                  <a:pt x="19986" y="4323"/>
                </a:cubicBezTo>
                <a:cubicBezTo>
                  <a:pt x="19723" y="4473"/>
                  <a:pt x="18928" y="4409"/>
                  <a:pt x="18739" y="4222"/>
                </a:cubicBezTo>
                <a:cubicBezTo>
                  <a:pt x="18651" y="4135"/>
                  <a:pt x="18601" y="4041"/>
                  <a:pt x="18625" y="4014"/>
                </a:cubicBezTo>
                <a:cubicBezTo>
                  <a:pt x="18650" y="3987"/>
                  <a:pt x="18624" y="3906"/>
                  <a:pt x="18568" y="3833"/>
                </a:cubicBezTo>
                <a:cubicBezTo>
                  <a:pt x="18513" y="3760"/>
                  <a:pt x="18494" y="3698"/>
                  <a:pt x="18527" y="3698"/>
                </a:cubicBezTo>
                <a:cubicBezTo>
                  <a:pt x="18560" y="3698"/>
                  <a:pt x="18538" y="3598"/>
                  <a:pt x="18476" y="3476"/>
                </a:cubicBezTo>
                <a:cubicBezTo>
                  <a:pt x="18414" y="3353"/>
                  <a:pt x="18360" y="3232"/>
                  <a:pt x="18356" y="3205"/>
                </a:cubicBezTo>
                <a:cubicBezTo>
                  <a:pt x="18343" y="3121"/>
                  <a:pt x="17857" y="2079"/>
                  <a:pt x="17740" y="1886"/>
                </a:cubicBezTo>
                <a:cubicBezTo>
                  <a:pt x="17605" y="1661"/>
                  <a:pt x="16947" y="927"/>
                  <a:pt x="16881" y="927"/>
                </a:cubicBezTo>
                <a:cubicBezTo>
                  <a:pt x="16854" y="927"/>
                  <a:pt x="16699" y="813"/>
                  <a:pt x="16532" y="674"/>
                </a:cubicBezTo>
                <a:cubicBezTo>
                  <a:pt x="16366" y="535"/>
                  <a:pt x="16228" y="454"/>
                  <a:pt x="16228" y="490"/>
                </a:cubicBezTo>
                <a:cubicBezTo>
                  <a:pt x="16228" y="526"/>
                  <a:pt x="16128" y="481"/>
                  <a:pt x="16006" y="393"/>
                </a:cubicBezTo>
                <a:cubicBezTo>
                  <a:pt x="15883" y="305"/>
                  <a:pt x="15707" y="220"/>
                  <a:pt x="15619" y="205"/>
                </a:cubicBezTo>
                <a:cubicBezTo>
                  <a:pt x="15530" y="190"/>
                  <a:pt x="15418" y="156"/>
                  <a:pt x="15368" y="125"/>
                </a:cubicBezTo>
                <a:cubicBezTo>
                  <a:pt x="15264" y="62"/>
                  <a:pt x="14697" y="-1"/>
                  <a:pt x="14236" y="0"/>
                </a:cubicBezTo>
                <a:close/>
              </a:path>
            </a:pathLst>
          </a:custGeom>
          <a:ln w="12700">
            <a:miter lim="400000"/>
          </a:ln>
        </p:spPr>
      </p:pic>
      <p:grpSp>
        <p:nvGrpSpPr>
          <p:cNvPr id="356" name="Group"/>
          <p:cNvGrpSpPr/>
          <p:nvPr/>
        </p:nvGrpSpPr>
        <p:grpSpPr>
          <a:xfrm>
            <a:off x="1521268" y="2708443"/>
            <a:ext cx="21341464" cy="9667521"/>
            <a:chOff x="0" y="0"/>
            <a:chExt cx="21341462" cy="9667519"/>
          </a:xfrm>
        </p:grpSpPr>
        <p:sp>
          <p:nvSpPr>
            <p:cNvPr id="332" name="Circle"/>
            <p:cNvSpPr/>
            <p:nvPr/>
          </p:nvSpPr>
          <p:spPr>
            <a:xfrm>
              <a:off x="0" y="5015671"/>
              <a:ext cx="4651849" cy="4651849"/>
            </a:xfrm>
            <a:prstGeom prst="ellipse">
              <a:avLst/>
            </a:prstGeom>
            <a:solidFill>
              <a:srgbClr val="7DA9CE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1828433">
                <a:spcBef>
                  <a:spcPts val="0"/>
                </a:spcBef>
                <a:defRPr sz="6400">
                  <a:solidFill>
                    <a:srgbClr val="747993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  <p:sp>
          <p:nvSpPr>
            <p:cNvPr id="333" name="Shape"/>
            <p:cNvSpPr/>
            <p:nvPr/>
          </p:nvSpPr>
          <p:spPr>
            <a:xfrm>
              <a:off x="2285344" y="3840040"/>
              <a:ext cx="86679" cy="132271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952" y="21600"/>
                  </a:moveTo>
                  <a:cubicBezTo>
                    <a:pt x="4868" y="21600"/>
                    <a:pt x="0" y="21274"/>
                    <a:pt x="0" y="20887"/>
                  </a:cubicBezTo>
                  <a:lnTo>
                    <a:pt x="0" y="734"/>
                  </a:lnTo>
                  <a:cubicBezTo>
                    <a:pt x="0" y="326"/>
                    <a:pt x="4868" y="0"/>
                    <a:pt x="10952" y="0"/>
                  </a:cubicBezTo>
                  <a:cubicBezTo>
                    <a:pt x="16732" y="0"/>
                    <a:pt x="21600" y="326"/>
                    <a:pt x="21600" y="734"/>
                  </a:cubicBezTo>
                  <a:lnTo>
                    <a:pt x="21600" y="20887"/>
                  </a:lnTo>
                  <a:cubicBezTo>
                    <a:pt x="21600" y="21274"/>
                    <a:pt x="16732" y="21600"/>
                    <a:pt x="10952" y="21600"/>
                  </a:cubicBezTo>
                </a:path>
              </a:pathLst>
            </a:custGeom>
            <a:solidFill>
              <a:srgbClr val="7CA9C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1828433">
                <a:spcBef>
                  <a:spcPts val="0"/>
                </a:spcBef>
                <a:defRPr sz="6400">
                  <a:solidFill>
                    <a:srgbClr val="747993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  <p:sp>
          <p:nvSpPr>
            <p:cNvPr id="334" name="Shape"/>
            <p:cNvSpPr/>
            <p:nvPr/>
          </p:nvSpPr>
          <p:spPr>
            <a:xfrm>
              <a:off x="2175472" y="3680721"/>
              <a:ext cx="306394" cy="30639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10844"/>
                  </a:moveTo>
                  <a:cubicBezTo>
                    <a:pt x="21600" y="16751"/>
                    <a:pt x="16751" y="21600"/>
                    <a:pt x="10844" y="21600"/>
                  </a:cubicBezTo>
                  <a:cubicBezTo>
                    <a:pt x="4849" y="21600"/>
                    <a:pt x="0" y="16751"/>
                    <a:pt x="0" y="10844"/>
                  </a:cubicBezTo>
                  <a:cubicBezTo>
                    <a:pt x="0" y="4849"/>
                    <a:pt x="4849" y="0"/>
                    <a:pt x="10844" y="0"/>
                  </a:cubicBezTo>
                  <a:cubicBezTo>
                    <a:pt x="16751" y="0"/>
                    <a:pt x="21600" y="4849"/>
                    <a:pt x="21600" y="10844"/>
                  </a:cubicBezTo>
                </a:path>
              </a:pathLst>
            </a:custGeom>
            <a:solidFill>
              <a:srgbClr val="7CA9C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1828433">
                <a:spcBef>
                  <a:spcPts val="0"/>
                </a:spcBef>
                <a:defRPr sz="6400">
                  <a:solidFill>
                    <a:srgbClr val="747993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  <p:sp>
          <p:nvSpPr>
            <p:cNvPr id="335" name="Shape"/>
            <p:cNvSpPr/>
            <p:nvPr/>
          </p:nvSpPr>
          <p:spPr>
            <a:xfrm>
              <a:off x="917436" y="5257390"/>
              <a:ext cx="2822474" cy="36684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15637"/>
                  </a:moveTo>
                  <a:cubicBezTo>
                    <a:pt x="21600" y="15454"/>
                    <a:pt x="21476" y="15292"/>
                    <a:pt x="21276" y="15190"/>
                  </a:cubicBezTo>
                  <a:cubicBezTo>
                    <a:pt x="21075" y="15094"/>
                    <a:pt x="20818" y="15080"/>
                    <a:pt x="20598" y="15160"/>
                  </a:cubicBezTo>
                  <a:cubicBezTo>
                    <a:pt x="19635" y="15520"/>
                    <a:pt x="18681" y="15732"/>
                    <a:pt x="17984" y="15732"/>
                  </a:cubicBezTo>
                  <a:cubicBezTo>
                    <a:pt x="16305" y="15732"/>
                    <a:pt x="15170" y="14742"/>
                    <a:pt x="15170" y="13268"/>
                  </a:cubicBezTo>
                  <a:cubicBezTo>
                    <a:pt x="15170" y="11801"/>
                    <a:pt x="16305" y="10811"/>
                    <a:pt x="17984" y="10811"/>
                  </a:cubicBezTo>
                  <a:cubicBezTo>
                    <a:pt x="18671" y="10811"/>
                    <a:pt x="19625" y="11031"/>
                    <a:pt x="20598" y="11412"/>
                  </a:cubicBezTo>
                  <a:cubicBezTo>
                    <a:pt x="20818" y="11493"/>
                    <a:pt x="21066" y="11486"/>
                    <a:pt x="21266" y="11390"/>
                  </a:cubicBezTo>
                  <a:cubicBezTo>
                    <a:pt x="21476" y="11295"/>
                    <a:pt x="21600" y="11119"/>
                    <a:pt x="21600" y="10936"/>
                  </a:cubicBezTo>
                  <a:lnTo>
                    <a:pt x="21600" y="4943"/>
                  </a:lnTo>
                  <a:lnTo>
                    <a:pt x="13805" y="4943"/>
                  </a:lnTo>
                  <a:cubicBezTo>
                    <a:pt x="13443" y="4943"/>
                    <a:pt x="13109" y="4811"/>
                    <a:pt x="12889" y="4584"/>
                  </a:cubicBezTo>
                  <a:cubicBezTo>
                    <a:pt x="12880" y="4562"/>
                    <a:pt x="12861" y="4547"/>
                    <a:pt x="12851" y="4533"/>
                  </a:cubicBezTo>
                  <a:cubicBezTo>
                    <a:pt x="12651" y="4276"/>
                    <a:pt x="12632" y="3968"/>
                    <a:pt x="12804" y="3704"/>
                  </a:cubicBezTo>
                  <a:cubicBezTo>
                    <a:pt x="13261" y="3007"/>
                    <a:pt x="13538" y="2310"/>
                    <a:pt x="13538" y="1841"/>
                  </a:cubicBezTo>
                  <a:cubicBezTo>
                    <a:pt x="13538" y="1628"/>
                    <a:pt x="13510" y="1438"/>
                    <a:pt x="13424" y="1262"/>
                  </a:cubicBezTo>
                  <a:cubicBezTo>
                    <a:pt x="13319" y="990"/>
                    <a:pt x="13128" y="755"/>
                    <a:pt x="12870" y="565"/>
                  </a:cubicBezTo>
                  <a:cubicBezTo>
                    <a:pt x="12393" y="205"/>
                    <a:pt x="11659" y="0"/>
                    <a:pt x="10771" y="0"/>
                  </a:cubicBezTo>
                  <a:cubicBezTo>
                    <a:pt x="9989" y="0"/>
                    <a:pt x="9283" y="176"/>
                    <a:pt x="8787" y="477"/>
                  </a:cubicBezTo>
                  <a:cubicBezTo>
                    <a:pt x="8663" y="557"/>
                    <a:pt x="8558" y="645"/>
                    <a:pt x="8463" y="741"/>
                  </a:cubicBezTo>
                  <a:cubicBezTo>
                    <a:pt x="8453" y="748"/>
                    <a:pt x="8443" y="748"/>
                    <a:pt x="8434" y="755"/>
                  </a:cubicBezTo>
                  <a:cubicBezTo>
                    <a:pt x="8424" y="770"/>
                    <a:pt x="8415" y="785"/>
                    <a:pt x="8396" y="799"/>
                  </a:cubicBezTo>
                  <a:cubicBezTo>
                    <a:pt x="8386" y="814"/>
                    <a:pt x="8377" y="821"/>
                    <a:pt x="8367" y="836"/>
                  </a:cubicBezTo>
                  <a:cubicBezTo>
                    <a:pt x="8358" y="843"/>
                    <a:pt x="8358" y="858"/>
                    <a:pt x="8348" y="865"/>
                  </a:cubicBezTo>
                  <a:cubicBezTo>
                    <a:pt x="8329" y="880"/>
                    <a:pt x="8319" y="902"/>
                    <a:pt x="8300" y="917"/>
                  </a:cubicBezTo>
                  <a:cubicBezTo>
                    <a:pt x="8300" y="924"/>
                    <a:pt x="8300" y="924"/>
                    <a:pt x="8291" y="924"/>
                  </a:cubicBezTo>
                  <a:cubicBezTo>
                    <a:pt x="8119" y="1159"/>
                    <a:pt x="8024" y="1430"/>
                    <a:pt x="7995" y="1738"/>
                  </a:cubicBezTo>
                  <a:cubicBezTo>
                    <a:pt x="7995" y="1768"/>
                    <a:pt x="7995" y="1804"/>
                    <a:pt x="7995" y="1841"/>
                  </a:cubicBezTo>
                  <a:cubicBezTo>
                    <a:pt x="7995" y="2318"/>
                    <a:pt x="8253" y="3022"/>
                    <a:pt x="8692" y="3704"/>
                  </a:cubicBezTo>
                  <a:cubicBezTo>
                    <a:pt x="8863" y="3975"/>
                    <a:pt x="8844" y="4291"/>
                    <a:pt x="8634" y="4547"/>
                  </a:cubicBezTo>
                  <a:cubicBezTo>
                    <a:pt x="8424" y="4797"/>
                    <a:pt x="8081" y="4943"/>
                    <a:pt x="7690" y="4943"/>
                  </a:cubicBezTo>
                  <a:lnTo>
                    <a:pt x="0" y="4943"/>
                  </a:lnTo>
                  <a:lnTo>
                    <a:pt x="0" y="10958"/>
                  </a:lnTo>
                  <a:cubicBezTo>
                    <a:pt x="0" y="11251"/>
                    <a:pt x="191" y="11522"/>
                    <a:pt x="515" y="11676"/>
                  </a:cubicBezTo>
                  <a:cubicBezTo>
                    <a:pt x="849" y="11838"/>
                    <a:pt x="1250" y="11852"/>
                    <a:pt x="1603" y="11720"/>
                  </a:cubicBezTo>
                  <a:cubicBezTo>
                    <a:pt x="2500" y="11390"/>
                    <a:pt x="3406" y="11185"/>
                    <a:pt x="4036" y="11185"/>
                  </a:cubicBezTo>
                  <a:cubicBezTo>
                    <a:pt x="4083" y="11185"/>
                    <a:pt x="4131" y="11192"/>
                    <a:pt x="4169" y="11192"/>
                  </a:cubicBezTo>
                  <a:cubicBezTo>
                    <a:pt x="4570" y="11200"/>
                    <a:pt x="4923" y="11280"/>
                    <a:pt x="5228" y="11420"/>
                  </a:cubicBezTo>
                  <a:cubicBezTo>
                    <a:pt x="5228" y="11420"/>
                    <a:pt x="5228" y="11420"/>
                    <a:pt x="5238" y="11420"/>
                  </a:cubicBezTo>
                  <a:cubicBezTo>
                    <a:pt x="5257" y="11434"/>
                    <a:pt x="5286" y="11449"/>
                    <a:pt x="5305" y="11456"/>
                  </a:cubicBezTo>
                  <a:cubicBezTo>
                    <a:pt x="5314" y="11464"/>
                    <a:pt x="5333" y="11464"/>
                    <a:pt x="5343" y="11471"/>
                  </a:cubicBezTo>
                  <a:cubicBezTo>
                    <a:pt x="5362" y="11478"/>
                    <a:pt x="5371" y="11493"/>
                    <a:pt x="5390" y="11500"/>
                  </a:cubicBezTo>
                  <a:cubicBezTo>
                    <a:pt x="5410" y="11508"/>
                    <a:pt x="5429" y="11515"/>
                    <a:pt x="5448" y="11530"/>
                  </a:cubicBezTo>
                  <a:cubicBezTo>
                    <a:pt x="5457" y="11537"/>
                    <a:pt x="5457" y="11537"/>
                    <a:pt x="5467" y="11544"/>
                  </a:cubicBezTo>
                  <a:cubicBezTo>
                    <a:pt x="5581" y="11618"/>
                    <a:pt x="5705" y="11698"/>
                    <a:pt x="5801" y="11801"/>
                  </a:cubicBezTo>
                  <a:cubicBezTo>
                    <a:pt x="6201" y="12175"/>
                    <a:pt x="6430" y="12718"/>
                    <a:pt x="6430" y="13319"/>
                  </a:cubicBezTo>
                  <a:cubicBezTo>
                    <a:pt x="6430" y="14009"/>
                    <a:pt x="6163" y="14566"/>
                    <a:pt x="5696" y="14933"/>
                  </a:cubicBezTo>
                  <a:cubicBezTo>
                    <a:pt x="5448" y="15131"/>
                    <a:pt x="5142" y="15278"/>
                    <a:pt x="4799" y="15366"/>
                  </a:cubicBezTo>
                  <a:cubicBezTo>
                    <a:pt x="4560" y="15417"/>
                    <a:pt x="4312" y="15454"/>
                    <a:pt x="4036" y="15454"/>
                  </a:cubicBezTo>
                  <a:cubicBezTo>
                    <a:pt x="3425" y="15454"/>
                    <a:pt x="2519" y="15241"/>
                    <a:pt x="1612" y="14889"/>
                  </a:cubicBezTo>
                  <a:cubicBezTo>
                    <a:pt x="1269" y="14750"/>
                    <a:pt x="859" y="14764"/>
                    <a:pt x="534" y="14918"/>
                  </a:cubicBezTo>
                  <a:cubicBezTo>
                    <a:pt x="506" y="14933"/>
                    <a:pt x="496" y="14940"/>
                    <a:pt x="467" y="14955"/>
                  </a:cubicBezTo>
                  <a:cubicBezTo>
                    <a:pt x="172" y="15116"/>
                    <a:pt x="0" y="15373"/>
                    <a:pt x="0" y="15652"/>
                  </a:cubicBezTo>
                  <a:lnTo>
                    <a:pt x="0" y="21600"/>
                  </a:lnTo>
                  <a:lnTo>
                    <a:pt x="7690" y="21600"/>
                  </a:lnTo>
                  <a:cubicBezTo>
                    <a:pt x="8081" y="21600"/>
                    <a:pt x="8424" y="21446"/>
                    <a:pt x="8634" y="21197"/>
                  </a:cubicBezTo>
                  <a:cubicBezTo>
                    <a:pt x="8844" y="20940"/>
                    <a:pt x="8863" y="20632"/>
                    <a:pt x="8692" y="20360"/>
                  </a:cubicBezTo>
                  <a:cubicBezTo>
                    <a:pt x="8253" y="19671"/>
                    <a:pt x="7995" y="18974"/>
                    <a:pt x="7995" y="18490"/>
                  </a:cubicBezTo>
                  <a:cubicBezTo>
                    <a:pt x="7995" y="18454"/>
                    <a:pt x="7995" y="18417"/>
                    <a:pt x="7995" y="18388"/>
                  </a:cubicBezTo>
                  <a:cubicBezTo>
                    <a:pt x="8024" y="18087"/>
                    <a:pt x="8119" y="17808"/>
                    <a:pt x="8291" y="17573"/>
                  </a:cubicBezTo>
                  <a:cubicBezTo>
                    <a:pt x="8300" y="17573"/>
                    <a:pt x="8300" y="17573"/>
                    <a:pt x="8300" y="17566"/>
                  </a:cubicBezTo>
                  <a:cubicBezTo>
                    <a:pt x="8319" y="17551"/>
                    <a:pt x="8329" y="17529"/>
                    <a:pt x="8348" y="17515"/>
                  </a:cubicBezTo>
                  <a:cubicBezTo>
                    <a:pt x="8358" y="17507"/>
                    <a:pt x="8358" y="17493"/>
                    <a:pt x="8367" y="17485"/>
                  </a:cubicBezTo>
                  <a:cubicBezTo>
                    <a:pt x="8377" y="17471"/>
                    <a:pt x="8386" y="17463"/>
                    <a:pt x="8396" y="17449"/>
                  </a:cubicBezTo>
                  <a:cubicBezTo>
                    <a:pt x="8415" y="17434"/>
                    <a:pt x="8424" y="17419"/>
                    <a:pt x="8434" y="17405"/>
                  </a:cubicBezTo>
                  <a:cubicBezTo>
                    <a:pt x="8443" y="17397"/>
                    <a:pt x="8453" y="17397"/>
                    <a:pt x="8463" y="17390"/>
                  </a:cubicBezTo>
                  <a:cubicBezTo>
                    <a:pt x="8558" y="17295"/>
                    <a:pt x="8663" y="17207"/>
                    <a:pt x="8787" y="17133"/>
                  </a:cubicBezTo>
                  <a:cubicBezTo>
                    <a:pt x="9283" y="16825"/>
                    <a:pt x="9989" y="16649"/>
                    <a:pt x="10771" y="16649"/>
                  </a:cubicBezTo>
                  <a:cubicBezTo>
                    <a:pt x="11659" y="16649"/>
                    <a:pt x="12393" y="16862"/>
                    <a:pt x="12870" y="17221"/>
                  </a:cubicBezTo>
                  <a:cubicBezTo>
                    <a:pt x="13128" y="17405"/>
                    <a:pt x="13319" y="17639"/>
                    <a:pt x="13424" y="17911"/>
                  </a:cubicBezTo>
                  <a:cubicBezTo>
                    <a:pt x="13510" y="18087"/>
                    <a:pt x="13538" y="18277"/>
                    <a:pt x="13538" y="18490"/>
                  </a:cubicBezTo>
                  <a:cubicBezTo>
                    <a:pt x="13538" y="18960"/>
                    <a:pt x="13261" y="19656"/>
                    <a:pt x="12804" y="20353"/>
                  </a:cubicBezTo>
                  <a:cubicBezTo>
                    <a:pt x="12632" y="20617"/>
                    <a:pt x="12651" y="20933"/>
                    <a:pt x="12851" y="21182"/>
                  </a:cubicBezTo>
                  <a:cubicBezTo>
                    <a:pt x="12861" y="21204"/>
                    <a:pt x="12880" y="21219"/>
                    <a:pt x="12889" y="21233"/>
                  </a:cubicBezTo>
                  <a:cubicBezTo>
                    <a:pt x="13109" y="21461"/>
                    <a:pt x="13443" y="21600"/>
                    <a:pt x="13805" y="21600"/>
                  </a:cubicBezTo>
                  <a:lnTo>
                    <a:pt x="21600" y="21600"/>
                  </a:lnTo>
                  <a:lnTo>
                    <a:pt x="21600" y="15637"/>
                  </a:lnTo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1828433">
                <a:spcBef>
                  <a:spcPts val="0"/>
                </a:spcBef>
                <a:defRPr sz="6400">
                  <a:solidFill>
                    <a:srgbClr val="747993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  <p:sp>
          <p:nvSpPr>
            <p:cNvPr id="336" name="Een speels boek over helderheid, humor en de kunst van drijven."/>
            <p:cNvSpPr txBox="1"/>
            <p:nvPr/>
          </p:nvSpPr>
          <p:spPr>
            <a:xfrm>
              <a:off x="263597" y="1714395"/>
              <a:ext cx="4124655" cy="146174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algn="ctr" defTabSz="1828433">
                <a:lnSpc>
                  <a:spcPts val="3600"/>
                </a:lnSpc>
                <a:spcBef>
                  <a:spcPts val="0"/>
                </a:spcBef>
                <a:defRPr spc="-30" sz="2600">
                  <a:solidFill>
                    <a:srgbClr val="747993"/>
                  </a:solidFill>
                  <a:latin typeface="Source Sans Pro"/>
                  <a:ea typeface="Source Sans Pro"/>
                  <a:cs typeface="Source Sans Pro"/>
                  <a:sym typeface="Source Sans Pro"/>
                </a:defRPr>
              </a:lvl1pPr>
            </a:lstStyle>
            <a:p>
              <a:pPr/>
              <a:r>
                <a:t>Een speels boek over helderheid, humor en de kunst van drijven.</a:t>
              </a:r>
            </a:p>
          </p:txBody>
        </p:sp>
        <p:sp>
          <p:nvSpPr>
            <p:cNvPr id="337" name="Kernbelofte"/>
            <p:cNvSpPr txBox="1"/>
            <p:nvPr/>
          </p:nvSpPr>
          <p:spPr>
            <a:xfrm>
              <a:off x="1097632" y="1008746"/>
              <a:ext cx="2456588" cy="65313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b">
              <a:spAutoFit/>
            </a:bodyPr>
            <a:lstStyle>
              <a:lvl1pPr algn="ctr" defTabSz="1828433">
                <a:lnSpc>
                  <a:spcPts val="4300"/>
                </a:lnSpc>
                <a:spcBef>
                  <a:spcPts val="0"/>
                </a:spcBef>
                <a:defRPr b="1" spc="-30" sz="3600">
                  <a:solidFill>
                    <a:srgbClr val="111340"/>
                  </a:solidFill>
                  <a:latin typeface="Source Sans Pro"/>
                  <a:ea typeface="Source Sans Pro"/>
                  <a:cs typeface="Source Sans Pro"/>
                  <a:sym typeface="Source Sans Pro"/>
                </a:defRPr>
              </a:lvl1pPr>
            </a:lstStyle>
            <a:p>
              <a:pPr/>
              <a:r>
                <a:t>Kernbelofte</a:t>
              </a:r>
            </a:p>
          </p:txBody>
        </p:sp>
        <p:sp>
          <p:nvSpPr>
            <p:cNvPr id="338" name="Shape"/>
            <p:cNvSpPr/>
            <p:nvPr/>
          </p:nvSpPr>
          <p:spPr>
            <a:xfrm>
              <a:off x="13468813" y="3949913"/>
              <a:ext cx="92112" cy="132271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800" y="21600"/>
                  </a:moveTo>
                  <a:cubicBezTo>
                    <a:pt x="4800" y="21600"/>
                    <a:pt x="0" y="21274"/>
                    <a:pt x="0" y="20866"/>
                  </a:cubicBezTo>
                  <a:lnTo>
                    <a:pt x="0" y="734"/>
                  </a:lnTo>
                  <a:cubicBezTo>
                    <a:pt x="0" y="326"/>
                    <a:pt x="4800" y="0"/>
                    <a:pt x="10800" y="0"/>
                  </a:cubicBezTo>
                  <a:cubicBezTo>
                    <a:pt x="16800" y="0"/>
                    <a:pt x="21600" y="326"/>
                    <a:pt x="21600" y="734"/>
                  </a:cubicBezTo>
                  <a:lnTo>
                    <a:pt x="21600" y="20866"/>
                  </a:lnTo>
                  <a:cubicBezTo>
                    <a:pt x="21600" y="21274"/>
                    <a:pt x="16800" y="21600"/>
                    <a:pt x="10800" y="21600"/>
                  </a:cubicBezTo>
                </a:path>
              </a:pathLst>
            </a:custGeom>
            <a:solidFill>
              <a:srgbClr val="F2A33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1828433">
                <a:spcBef>
                  <a:spcPts val="0"/>
                </a:spcBef>
                <a:defRPr sz="6400">
                  <a:solidFill>
                    <a:srgbClr val="747993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  <p:sp>
          <p:nvSpPr>
            <p:cNvPr id="339" name="Shape"/>
            <p:cNvSpPr/>
            <p:nvPr/>
          </p:nvSpPr>
          <p:spPr>
            <a:xfrm>
              <a:off x="13358936" y="3708189"/>
              <a:ext cx="306393" cy="30638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10800"/>
                  </a:moveTo>
                  <a:cubicBezTo>
                    <a:pt x="21600" y="16731"/>
                    <a:pt x="16751" y="21600"/>
                    <a:pt x="10756" y="21600"/>
                  </a:cubicBezTo>
                  <a:cubicBezTo>
                    <a:pt x="4761" y="21600"/>
                    <a:pt x="0" y="16731"/>
                    <a:pt x="0" y="10800"/>
                  </a:cubicBezTo>
                  <a:cubicBezTo>
                    <a:pt x="0" y="4780"/>
                    <a:pt x="4761" y="0"/>
                    <a:pt x="10756" y="0"/>
                  </a:cubicBezTo>
                  <a:cubicBezTo>
                    <a:pt x="16751" y="0"/>
                    <a:pt x="21600" y="4780"/>
                    <a:pt x="21600" y="10800"/>
                  </a:cubicBezTo>
                </a:path>
              </a:pathLst>
            </a:custGeom>
            <a:solidFill>
              <a:srgbClr val="F2A33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1828433">
                <a:spcBef>
                  <a:spcPts val="0"/>
                </a:spcBef>
                <a:defRPr sz="6400">
                  <a:solidFill>
                    <a:srgbClr val="747993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  <p:sp>
          <p:nvSpPr>
            <p:cNvPr id="340" name="Oval"/>
            <p:cNvSpPr/>
            <p:nvPr/>
          </p:nvSpPr>
          <p:spPr>
            <a:xfrm>
              <a:off x="11183463" y="4999188"/>
              <a:ext cx="4651850" cy="4657343"/>
            </a:xfrm>
            <a:prstGeom prst="ellipse">
              <a:avLst/>
            </a:prstGeom>
            <a:solidFill>
              <a:srgbClr val="F2A33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1828433">
                <a:spcBef>
                  <a:spcPts val="0"/>
                </a:spcBef>
                <a:defRPr sz="6400">
                  <a:solidFill>
                    <a:srgbClr val="747993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  <p:sp>
          <p:nvSpPr>
            <p:cNvPr id="341" name="Shape"/>
            <p:cNvSpPr/>
            <p:nvPr/>
          </p:nvSpPr>
          <p:spPr>
            <a:xfrm>
              <a:off x="12117382" y="5334300"/>
              <a:ext cx="2822475" cy="36684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15635"/>
                  </a:moveTo>
                  <a:cubicBezTo>
                    <a:pt x="21600" y="15452"/>
                    <a:pt x="21486" y="15290"/>
                    <a:pt x="21276" y="15195"/>
                  </a:cubicBezTo>
                  <a:cubicBezTo>
                    <a:pt x="21075" y="15092"/>
                    <a:pt x="20818" y="15085"/>
                    <a:pt x="20608" y="15165"/>
                  </a:cubicBezTo>
                  <a:cubicBezTo>
                    <a:pt x="19644" y="15525"/>
                    <a:pt x="18690" y="15730"/>
                    <a:pt x="17984" y="15730"/>
                  </a:cubicBezTo>
                  <a:cubicBezTo>
                    <a:pt x="16305" y="15730"/>
                    <a:pt x="15170" y="14747"/>
                    <a:pt x="15170" y="13273"/>
                  </a:cubicBezTo>
                  <a:cubicBezTo>
                    <a:pt x="15170" y="11805"/>
                    <a:pt x="16305" y="10815"/>
                    <a:pt x="17984" y="10815"/>
                  </a:cubicBezTo>
                  <a:cubicBezTo>
                    <a:pt x="18671" y="10815"/>
                    <a:pt x="19625" y="11035"/>
                    <a:pt x="20608" y="11416"/>
                  </a:cubicBezTo>
                  <a:cubicBezTo>
                    <a:pt x="20818" y="11497"/>
                    <a:pt x="21066" y="11490"/>
                    <a:pt x="21266" y="11394"/>
                  </a:cubicBezTo>
                  <a:cubicBezTo>
                    <a:pt x="21476" y="11292"/>
                    <a:pt x="21600" y="11123"/>
                    <a:pt x="21600" y="10932"/>
                  </a:cubicBezTo>
                  <a:lnTo>
                    <a:pt x="21600" y="4945"/>
                  </a:lnTo>
                  <a:lnTo>
                    <a:pt x="13815" y="4945"/>
                  </a:lnTo>
                  <a:cubicBezTo>
                    <a:pt x="13443" y="4945"/>
                    <a:pt x="13109" y="4813"/>
                    <a:pt x="12899" y="4578"/>
                  </a:cubicBezTo>
                  <a:cubicBezTo>
                    <a:pt x="12889" y="4564"/>
                    <a:pt x="12870" y="4549"/>
                    <a:pt x="12851" y="4534"/>
                  </a:cubicBezTo>
                  <a:cubicBezTo>
                    <a:pt x="12651" y="4277"/>
                    <a:pt x="12632" y="3969"/>
                    <a:pt x="12813" y="3705"/>
                  </a:cubicBezTo>
                  <a:cubicBezTo>
                    <a:pt x="13271" y="3008"/>
                    <a:pt x="13548" y="2311"/>
                    <a:pt x="13548" y="1842"/>
                  </a:cubicBezTo>
                  <a:cubicBezTo>
                    <a:pt x="13548" y="1629"/>
                    <a:pt x="13500" y="1431"/>
                    <a:pt x="13433" y="1255"/>
                  </a:cubicBezTo>
                  <a:cubicBezTo>
                    <a:pt x="13319" y="990"/>
                    <a:pt x="13128" y="756"/>
                    <a:pt x="12870" y="565"/>
                  </a:cubicBezTo>
                  <a:cubicBezTo>
                    <a:pt x="12393" y="205"/>
                    <a:pt x="11668" y="0"/>
                    <a:pt x="10771" y="0"/>
                  </a:cubicBezTo>
                  <a:cubicBezTo>
                    <a:pt x="9989" y="0"/>
                    <a:pt x="9283" y="169"/>
                    <a:pt x="8796" y="477"/>
                  </a:cubicBezTo>
                  <a:cubicBezTo>
                    <a:pt x="8663" y="558"/>
                    <a:pt x="8558" y="646"/>
                    <a:pt x="8463" y="734"/>
                  </a:cubicBezTo>
                  <a:cubicBezTo>
                    <a:pt x="8453" y="741"/>
                    <a:pt x="8453" y="748"/>
                    <a:pt x="8443" y="756"/>
                  </a:cubicBezTo>
                  <a:cubicBezTo>
                    <a:pt x="8434" y="770"/>
                    <a:pt x="8415" y="778"/>
                    <a:pt x="8405" y="800"/>
                  </a:cubicBezTo>
                  <a:cubicBezTo>
                    <a:pt x="8396" y="807"/>
                    <a:pt x="8377" y="822"/>
                    <a:pt x="8367" y="836"/>
                  </a:cubicBezTo>
                  <a:cubicBezTo>
                    <a:pt x="8358" y="844"/>
                    <a:pt x="8358" y="851"/>
                    <a:pt x="8348" y="858"/>
                  </a:cubicBezTo>
                  <a:cubicBezTo>
                    <a:pt x="8339" y="880"/>
                    <a:pt x="8319" y="895"/>
                    <a:pt x="8300" y="917"/>
                  </a:cubicBezTo>
                  <a:cubicBezTo>
                    <a:pt x="8119" y="1159"/>
                    <a:pt x="8014" y="1431"/>
                    <a:pt x="8005" y="1732"/>
                  </a:cubicBezTo>
                  <a:cubicBezTo>
                    <a:pt x="8005" y="1768"/>
                    <a:pt x="7995" y="1805"/>
                    <a:pt x="7995" y="1842"/>
                  </a:cubicBezTo>
                  <a:cubicBezTo>
                    <a:pt x="7995" y="2318"/>
                    <a:pt x="8253" y="3023"/>
                    <a:pt x="8692" y="3705"/>
                  </a:cubicBezTo>
                  <a:cubicBezTo>
                    <a:pt x="8863" y="3977"/>
                    <a:pt x="8844" y="4292"/>
                    <a:pt x="8634" y="4549"/>
                  </a:cubicBezTo>
                  <a:cubicBezTo>
                    <a:pt x="8434" y="4798"/>
                    <a:pt x="8081" y="4945"/>
                    <a:pt x="7699" y="4945"/>
                  </a:cubicBezTo>
                  <a:lnTo>
                    <a:pt x="0" y="4945"/>
                  </a:lnTo>
                  <a:lnTo>
                    <a:pt x="0" y="10961"/>
                  </a:lnTo>
                  <a:cubicBezTo>
                    <a:pt x="0" y="11255"/>
                    <a:pt x="191" y="11526"/>
                    <a:pt x="515" y="11680"/>
                  </a:cubicBezTo>
                  <a:cubicBezTo>
                    <a:pt x="849" y="11835"/>
                    <a:pt x="1259" y="11857"/>
                    <a:pt x="1603" y="11724"/>
                  </a:cubicBezTo>
                  <a:cubicBezTo>
                    <a:pt x="2500" y="11387"/>
                    <a:pt x="3406" y="11189"/>
                    <a:pt x="4036" y="11189"/>
                  </a:cubicBezTo>
                  <a:cubicBezTo>
                    <a:pt x="4083" y="11189"/>
                    <a:pt x="4131" y="11189"/>
                    <a:pt x="4169" y="11189"/>
                  </a:cubicBezTo>
                  <a:cubicBezTo>
                    <a:pt x="4570" y="11204"/>
                    <a:pt x="4923" y="11284"/>
                    <a:pt x="5228" y="11416"/>
                  </a:cubicBezTo>
                  <a:cubicBezTo>
                    <a:pt x="5228" y="11416"/>
                    <a:pt x="5238" y="11416"/>
                    <a:pt x="5238" y="11424"/>
                  </a:cubicBezTo>
                  <a:cubicBezTo>
                    <a:pt x="5257" y="11431"/>
                    <a:pt x="5286" y="11446"/>
                    <a:pt x="5314" y="11453"/>
                  </a:cubicBezTo>
                  <a:cubicBezTo>
                    <a:pt x="5324" y="11468"/>
                    <a:pt x="5333" y="11468"/>
                    <a:pt x="5343" y="11475"/>
                  </a:cubicBezTo>
                  <a:cubicBezTo>
                    <a:pt x="5362" y="11482"/>
                    <a:pt x="5381" y="11490"/>
                    <a:pt x="5390" y="11497"/>
                  </a:cubicBezTo>
                  <a:cubicBezTo>
                    <a:pt x="5410" y="11512"/>
                    <a:pt x="5429" y="11519"/>
                    <a:pt x="5448" y="11534"/>
                  </a:cubicBezTo>
                  <a:cubicBezTo>
                    <a:pt x="5457" y="11534"/>
                    <a:pt x="5457" y="11541"/>
                    <a:pt x="5467" y="11548"/>
                  </a:cubicBezTo>
                  <a:cubicBezTo>
                    <a:pt x="5591" y="11614"/>
                    <a:pt x="5705" y="11702"/>
                    <a:pt x="5810" y="11805"/>
                  </a:cubicBezTo>
                  <a:cubicBezTo>
                    <a:pt x="6201" y="12179"/>
                    <a:pt x="6430" y="12715"/>
                    <a:pt x="6430" y="13317"/>
                  </a:cubicBezTo>
                  <a:cubicBezTo>
                    <a:pt x="6430" y="14006"/>
                    <a:pt x="6163" y="14564"/>
                    <a:pt x="5696" y="14938"/>
                  </a:cubicBezTo>
                  <a:cubicBezTo>
                    <a:pt x="5448" y="15136"/>
                    <a:pt x="5152" y="15283"/>
                    <a:pt x="4799" y="15364"/>
                  </a:cubicBezTo>
                  <a:cubicBezTo>
                    <a:pt x="4560" y="15422"/>
                    <a:pt x="4303" y="15452"/>
                    <a:pt x="4036" y="15452"/>
                  </a:cubicBezTo>
                  <a:cubicBezTo>
                    <a:pt x="3425" y="15452"/>
                    <a:pt x="2519" y="15239"/>
                    <a:pt x="1612" y="14887"/>
                  </a:cubicBezTo>
                  <a:cubicBezTo>
                    <a:pt x="1269" y="14755"/>
                    <a:pt x="868" y="14769"/>
                    <a:pt x="534" y="14923"/>
                  </a:cubicBezTo>
                  <a:cubicBezTo>
                    <a:pt x="506" y="14931"/>
                    <a:pt x="496" y="14945"/>
                    <a:pt x="477" y="14953"/>
                  </a:cubicBezTo>
                  <a:cubicBezTo>
                    <a:pt x="181" y="15114"/>
                    <a:pt x="0" y="15371"/>
                    <a:pt x="0" y="15657"/>
                  </a:cubicBezTo>
                  <a:lnTo>
                    <a:pt x="0" y="21600"/>
                  </a:lnTo>
                  <a:lnTo>
                    <a:pt x="7699" y="21600"/>
                  </a:lnTo>
                  <a:cubicBezTo>
                    <a:pt x="8081" y="21600"/>
                    <a:pt x="8434" y="21453"/>
                    <a:pt x="8634" y="21204"/>
                  </a:cubicBezTo>
                  <a:cubicBezTo>
                    <a:pt x="8844" y="20947"/>
                    <a:pt x="8863" y="20632"/>
                    <a:pt x="8692" y="20360"/>
                  </a:cubicBezTo>
                  <a:cubicBezTo>
                    <a:pt x="8253" y="19678"/>
                    <a:pt x="7995" y="18981"/>
                    <a:pt x="7995" y="18496"/>
                  </a:cubicBezTo>
                  <a:cubicBezTo>
                    <a:pt x="7995" y="18460"/>
                    <a:pt x="8005" y="18423"/>
                    <a:pt x="8005" y="18394"/>
                  </a:cubicBezTo>
                  <a:cubicBezTo>
                    <a:pt x="8014" y="18086"/>
                    <a:pt x="8119" y="17814"/>
                    <a:pt x="8300" y="17579"/>
                  </a:cubicBezTo>
                  <a:cubicBezTo>
                    <a:pt x="8300" y="17579"/>
                    <a:pt x="8300" y="17579"/>
                    <a:pt x="8300" y="17572"/>
                  </a:cubicBezTo>
                  <a:cubicBezTo>
                    <a:pt x="8319" y="17557"/>
                    <a:pt x="8339" y="17535"/>
                    <a:pt x="8348" y="17521"/>
                  </a:cubicBezTo>
                  <a:cubicBezTo>
                    <a:pt x="8358" y="17506"/>
                    <a:pt x="8358" y="17499"/>
                    <a:pt x="8367" y="17491"/>
                  </a:cubicBezTo>
                  <a:cubicBezTo>
                    <a:pt x="8377" y="17477"/>
                    <a:pt x="8396" y="17469"/>
                    <a:pt x="8405" y="17455"/>
                  </a:cubicBezTo>
                  <a:cubicBezTo>
                    <a:pt x="8415" y="17440"/>
                    <a:pt x="8434" y="17425"/>
                    <a:pt x="8443" y="17411"/>
                  </a:cubicBezTo>
                  <a:cubicBezTo>
                    <a:pt x="8453" y="17403"/>
                    <a:pt x="8453" y="17403"/>
                    <a:pt x="8463" y="17389"/>
                  </a:cubicBezTo>
                  <a:cubicBezTo>
                    <a:pt x="8558" y="17301"/>
                    <a:pt x="8663" y="17212"/>
                    <a:pt x="8796" y="17132"/>
                  </a:cubicBezTo>
                  <a:cubicBezTo>
                    <a:pt x="9283" y="16831"/>
                    <a:pt x="9989" y="16655"/>
                    <a:pt x="10771" y="16655"/>
                  </a:cubicBezTo>
                  <a:cubicBezTo>
                    <a:pt x="11668" y="16655"/>
                    <a:pt x="12393" y="16860"/>
                    <a:pt x="12870" y="17220"/>
                  </a:cubicBezTo>
                  <a:cubicBezTo>
                    <a:pt x="13128" y="17411"/>
                    <a:pt x="13319" y="17645"/>
                    <a:pt x="13433" y="17910"/>
                  </a:cubicBezTo>
                  <a:cubicBezTo>
                    <a:pt x="13500" y="18093"/>
                    <a:pt x="13548" y="18284"/>
                    <a:pt x="13548" y="18496"/>
                  </a:cubicBezTo>
                  <a:cubicBezTo>
                    <a:pt x="13548" y="18966"/>
                    <a:pt x="13271" y="19663"/>
                    <a:pt x="12813" y="20360"/>
                  </a:cubicBezTo>
                  <a:cubicBezTo>
                    <a:pt x="12632" y="20624"/>
                    <a:pt x="12651" y="20932"/>
                    <a:pt x="12851" y="21189"/>
                  </a:cubicBezTo>
                  <a:cubicBezTo>
                    <a:pt x="12870" y="21204"/>
                    <a:pt x="12889" y="21218"/>
                    <a:pt x="12899" y="21240"/>
                  </a:cubicBezTo>
                  <a:cubicBezTo>
                    <a:pt x="13109" y="21468"/>
                    <a:pt x="13443" y="21600"/>
                    <a:pt x="13815" y="21600"/>
                  </a:cubicBezTo>
                  <a:lnTo>
                    <a:pt x="21600" y="21600"/>
                  </a:lnTo>
                  <a:lnTo>
                    <a:pt x="21600" y="15635"/>
                  </a:lnTo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1828433">
                <a:spcBef>
                  <a:spcPts val="0"/>
                </a:spcBef>
                <a:defRPr sz="6400">
                  <a:solidFill>
                    <a:srgbClr val="747993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  <p:sp>
          <p:nvSpPr>
            <p:cNvPr id="342" name="inspiratiebron vol inzichten, geen methode"/>
            <p:cNvSpPr txBox="1"/>
            <p:nvPr/>
          </p:nvSpPr>
          <p:spPr>
            <a:xfrm>
              <a:off x="11452542" y="2176477"/>
              <a:ext cx="4124655" cy="100454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algn="ctr" defTabSz="1828433">
                <a:lnSpc>
                  <a:spcPts val="3600"/>
                </a:lnSpc>
                <a:spcBef>
                  <a:spcPts val="0"/>
                </a:spcBef>
                <a:defRPr spc="-30" sz="2600">
                  <a:solidFill>
                    <a:srgbClr val="747993"/>
                  </a:solidFill>
                  <a:latin typeface="Source Sans Pro"/>
                  <a:ea typeface="Source Sans Pro"/>
                  <a:cs typeface="Source Sans Pro"/>
                  <a:sym typeface="Source Sans Pro"/>
                </a:defRPr>
              </a:lvl1pPr>
            </a:lstStyle>
            <a:p>
              <a:pPr/>
              <a:r>
                <a:t>inspiratiebron vol inzichten, geen methode</a:t>
              </a:r>
            </a:p>
          </p:txBody>
        </p:sp>
        <p:sp>
          <p:nvSpPr>
            <p:cNvPr id="343" name="Rol van het Boek"/>
            <p:cNvSpPr txBox="1"/>
            <p:nvPr/>
          </p:nvSpPr>
          <p:spPr>
            <a:xfrm>
              <a:off x="11816727" y="1470828"/>
              <a:ext cx="3396286" cy="65313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b">
              <a:spAutoFit/>
            </a:bodyPr>
            <a:lstStyle>
              <a:lvl1pPr algn="ctr" defTabSz="1828433">
                <a:lnSpc>
                  <a:spcPts val="4300"/>
                </a:lnSpc>
                <a:spcBef>
                  <a:spcPts val="0"/>
                </a:spcBef>
                <a:defRPr b="1" spc="-30" sz="3600">
                  <a:solidFill>
                    <a:srgbClr val="111340"/>
                  </a:solidFill>
                  <a:latin typeface="Source Sans Pro"/>
                  <a:ea typeface="Source Sans Pro"/>
                  <a:cs typeface="Source Sans Pro"/>
                  <a:sym typeface="Source Sans Pro"/>
                </a:defRPr>
              </a:lvl1pPr>
            </a:lstStyle>
            <a:p>
              <a:pPr/>
              <a:r>
                <a:t>Rol van het Boek</a:t>
              </a:r>
            </a:p>
          </p:txBody>
        </p:sp>
        <p:sp>
          <p:nvSpPr>
            <p:cNvPr id="344" name="Shape"/>
            <p:cNvSpPr/>
            <p:nvPr/>
          </p:nvSpPr>
          <p:spPr>
            <a:xfrm>
              <a:off x="5506149" y="0"/>
              <a:ext cx="4657343" cy="465185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10806"/>
                  </a:moveTo>
                  <a:cubicBezTo>
                    <a:pt x="21600" y="16761"/>
                    <a:pt x="16762" y="21600"/>
                    <a:pt x="10797" y="21600"/>
                  </a:cubicBezTo>
                  <a:cubicBezTo>
                    <a:pt x="4832" y="21600"/>
                    <a:pt x="0" y="16761"/>
                    <a:pt x="0" y="10806"/>
                  </a:cubicBezTo>
                  <a:cubicBezTo>
                    <a:pt x="0" y="4839"/>
                    <a:pt x="4832" y="0"/>
                    <a:pt x="10797" y="0"/>
                  </a:cubicBezTo>
                  <a:cubicBezTo>
                    <a:pt x="16762" y="0"/>
                    <a:pt x="21600" y="4839"/>
                    <a:pt x="21600" y="10806"/>
                  </a:cubicBezTo>
                </a:path>
              </a:pathLst>
            </a:custGeom>
            <a:solidFill>
              <a:srgbClr val="F7D7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1828433">
                <a:spcBef>
                  <a:spcPts val="0"/>
                </a:spcBef>
                <a:defRPr sz="6400">
                  <a:solidFill>
                    <a:srgbClr val="747993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  <p:sp>
          <p:nvSpPr>
            <p:cNvPr id="345" name="Shape"/>
            <p:cNvSpPr/>
            <p:nvPr/>
          </p:nvSpPr>
          <p:spPr>
            <a:xfrm>
              <a:off x="7791494" y="4510261"/>
              <a:ext cx="86661" cy="132271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800" y="21600"/>
                  </a:moveTo>
                  <a:cubicBezTo>
                    <a:pt x="4937" y="21600"/>
                    <a:pt x="0" y="21274"/>
                    <a:pt x="0" y="20887"/>
                  </a:cubicBezTo>
                  <a:lnTo>
                    <a:pt x="0" y="734"/>
                  </a:lnTo>
                  <a:cubicBezTo>
                    <a:pt x="0" y="326"/>
                    <a:pt x="4937" y="0"/>
                    <a:pt x="10800" y="0"/>
                  </a:cubicBezTo>
                  <a:cubicBezTo>
                    <a:pt x="16971" y="0"/>
                    <a:pt x="21600" y="326"/>
                    <a:pt x="21600" y="734"/>
                  </a:cubicBezTo>
                  <a:lnTo>
                    <a:pt x="21600" y="20887"/>
                  </a:lnTo>
                  <a:cubicBezTo>
                    <a:pt x="21600" y="21274"/>
                    <a:pt x="16971" y="21600"/>
                    <a:pt x="10800" y="21600"/>
                  </a:cubicBezTo>
                </a:path>
              </a:pathLst>
            </a:custGeom>
            <a:solidFill>
              <a:srgbClr val="FDDE4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1828433">
                <a:spcBef>
                  <a:spcPts val="0"/>
                </a:spcBef>
                <a:defRPr sz="6400">
                  <a:solidFill>
                    <a:srgbClr val="747993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  <p:sp>
          <p:nvSpPr>
            <p:cNvPr id="346" name="Shape"/>
            <p:cNvSpPr/>
            <p:nvPr/>
          </p:nvSpPr>
          <p:spPr>
            <a:xfrm>
              <a:off x="7681621" y="5740828"/>
              <a:ext cx="306389" cy="30639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10756"/>
                  </a:moveTo>
                  <a:cubicBezTo>
                    <a:pt x="21600" y="16751"/>
                    <a:pt x="16731" y="21600"/>
                    <a:pt x="10800" y="21600"/>
                  </a:cubicBezTo>
                  <a:cubicBezTo>
                    <a:pt x="4869" y="21600"/>
                    <a:pt x="0" y="16751"/>
                    <a:pt x="0" y="10756"/>
                  </a:cubicBezTo>
                  <a:cubicBezTo>
                    <a:pt x="0" y="4849"/>
                    <a:pt x="4869" y="0"/>
                    <a:pt x="10800" y="0"/>
                  </a:cubicBezTo>
                  <a:cubicBezTo>
                    <a:pt x="16731" y="0"/>
                    <a:pt x="21600" y="4849"/>
                    <a:pt x="21600" y="10756"/>
                  </a:cubicBezTo>
                </a:path>
              </a:pathLst>
            </a:custGeom>
            <a:solidFill>
              <a:srgbClr val="FDDE4B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1828433">
                <a:spcBef>
                  <a:spcPts val="0"/>
                </a:spcBef>
                <a:defRPr sz="6400">
                  <a:solidFill>
                    <a:srgbClr val="747993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  <p:sp>
          <p:nvSpPr>
            <p:cNvPr id="347" name="Shape"/>
            <p:cNvSpPr/>
            <p:nvPr/>
          </p:nvSpPr>
          <p:spPr>
            <a:xfrm>
              <a:off x="6423585" y="258198"/>
              <a:ext cx="2822474" cy="366849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15640"/>
                  </a:moveTo>
                  <a:cubicBezTo>
                    <a:pt x="21600" y="15457"/>
                    <a:pt x="21486" y="15295"/>
                    <a:pt x="21276" y="15200"/>
                  </a:cubicBezTo>
                  <a:cubicBezTo>
                    <a:pt x="21075" y="15105"/>
                    <a:pt x="20827" y="15090"/>
                    <a:pt x="20598" y="15171"/>
                  </a:cubicBezTo>
                  <a:cubicBezTo>
                    <a:pt x="19644" y="15530"/>
                    <a:pt x="18690" y="15736"/>
                    <a:pt x="17984" y="15736"/>
                  </a:cubicBezTo>
                  <a:cubicBezTo>
                    <a:pt x="16305" y="15736"/>
                    <a:pt x="15170" y="14752"/>
                    <a:pt x="15170" y="13277"/>
                  </a:cubicBezTo>
                  <a:cubicBezTo>
                    <a:pt x="15170" y="11809"/>
                    <a:pt x="16305" y="10818"/>
                    <a:pt x="17984" y="10818"/>
                  </a:cubicBezTo>
                  <a:cubicBezTo>
                    <a:pt x="18681" y="10818"/>
                    <a:pt x="19625" y="11039"/>
                    <a:pt x="20608" y="11420"/>
                  </a:cubicBezTo>
                  <a:cubicBezTo>
                    <a:pt x="20818" y="11501"/>
                    <a:pt x="21066" y="11494"/>
                    <a:pt x="21266" y="11398"/>
                  </a:cubicBezTo>
                  <a:cubicBezTo>
                    <a:pt x="21476" y="11295"/>
                    <a:pt x="21600" y="11127"/>
                    <a:pt x="21600" y="10943"/>
                  </a:cubicBezTo>
                  <a:lnTo>
                    <a:pt x="21600" y="4947"/>
                  </a:lnTo>
                  <a:lnTo>
                    <a:pt x="13815" y="4947"/>
                  </a:lnTo>
                  <a:cubicBezTo>
                    <a:pt x="13443" y="4947"/>
                    <a:pt x="13109" y="4815"/>
                    <a:pt x="12899" y="4587"/>
                  </a:cubicBezTo>
                  <a:cubicBezTo>
                    <a:pt x="12880" y="4565"/>
                    <a:pt x="12870" y="4550"/>
                    <a:pt x="12851" y="4536"/>
                  </a:cubicBezTo>
                  <a:cubicBezTo>
                    <a:pt x="12651" y="4279"/>
                    <a:pt x="12632" y="3971"/>
                    <a:pt x="12804" y="3706"/>
                  </a:cubicBezTo>
                  <a:cubicBezTo>
                    <a:pt x="13271" y="3009"/>
                    <a:pt x="13538" y="2312"/>
                    <a:pt x="13538" y="1842"/>
                  </a:cubicBezTo>
                  <a:cubicBezTo>
                    <a:pt x="13538" y="1629"/>
                    <a:pt x="13510" y="1439"/>
                    <a:pt x="13433" y="1255"/>
                  </a:cubicBezTo>
                  <a:cubicBezTo>
                    <a:pt x="13319" y="991"/>
                    <a:pt x="13137" y="756"/>
                    <a:pt x="12880" y="565"/>
                  </a:cubicBezTo>
                  <a:cubicBezTo>
                    <a:pt x="12393" y="206"/>
                    <a:pt x="11668" y="0"/>
                    <a:pt x="10771" y="0"/>
                  </a:cubicBezTo>
                  <a:cubicBezTo>
                    <a:pt x="9989" y="0"/>
                    <a:pt x="9293" y="169"/>
                    <a:pt x="8796" y="477"/>
                  </a:cubicBezTo>
                  <a:cubicBezTo>
                    <a:pt x="8672" y="558"/>
                    <a:pt x="8558" y="646"/>
                    <a:pt x="8463" y="741"/>
                  </a:cubicBezTo>
                  <a:cubicBezTo>
                    <a:pt x="8453" y="749"/>
                    <a:pt x="8443" y="749"/>
                    <a:pt x="8443" y="756"/>
                  </a:cubicBezTo>
                  <a:cubicBezTo>
                    <a:pt x="8434" y="771"/>
                    <a:pt x="8424" y="785"/>
                    <a:pt x="8405" y="800"/>
                  </a:cubicBezTo>
                  <a:cubicBezTo>
                    <a:pt x="8386" y="815"/>
                    <a:pt x="8386" y="822"/>
                    <a:pt x="8377" y="837"/>
                  </a:cubicBezTo>
                  <a:cubicBezTo>
                    <a:pt x="8367" y="844"/>
                    <a:pt x="8358" y="859"/>
                    <a:pt x="8348" y="866"/>
                  </a:cubicBezTo>
                  <a:cubicBezTo>
                    <a:pt x="8329" y="881"/>
                    <a:pt x="8319" y="903"/>
                    <a:pt x="8300" y="917"/>
                  </a:cubicBezTo>
                  <a:cubicBezTo>
                    <a:pt x="8300" y="925"/>
                    <a:pt x="8300" y="925"/>
                    <a:pt x="8300" y="925"/>
                  </a:cubicBezTo>
                  <a:cubicBezTo>
                    <a:pt x="8119" y="1160"/>
                    <a:pt x="8024" y="1431"/>
                    <a:pt x="8005" y="1739"/>
                  </a:cubicBezTo>
                  <a:cubicBezTo>
                    <a:pt x="7995" y="1769"/>
                    <a:pt x="7995" y="1806"/>
                    <a:pt x="7995" y="1842"/>
                  </a:cubicBezTo>
                  <a:cubicBezTo>
                    <a:pt x="7995" y="2319"/>
                    <a:pt x="8262" y="3024"/>
                    <a:pt x="8692" y="3706"/>
                  </a:cubicBezTo>
                  <a:cubicBezTo>
                    <a:pt x="8873" y="3978"/>
                    <a:pt x="8844" y="4294"/>
                    <a:pt x="8644" y="4550"/>
                  </a:cubicBezTo>
                  <a:cubicBezTo>
                    <a:pt x="8434" y="4800"/>
                    <a:pt x="8081" y="4947"/>
                    <a:pt x="7699" y="4947"/>
                  </a:cubicBezTo>
                  <a:lnTo>
                    <a:pt x="0" y="4947"/>
                  </a:lnTo>
                  <a:lnTo>
                    <a:pt x="0" y="10965"/>
                  </a:lnTo>
                  <a:cubicBezTo>
                    <a:pt x="0" y="11259"/>
                    <a:pt x="191" y="11530"/>
                    <a:pt x="515" y="11684"/>
                  </a:cubicBezTo>
                  <a:cubicBezTo>
                    <a:pt x="849" y="11839"/>
                    <a:pt x="1259" y="11861"/>
                    <a:pt x="1612" y="11728"/>
                  </a:cubicBezTo>
                  <a:cubicBezTo>
                    <a:pt x="2509" y="11391"/>
                    <a:pt x="3416" y="11193"/>
                    <a:pt x="4036" y="11193"/>
                  </a:cubicBezTo>
                  <a:cubicBezTo>
                    <a:pt x="4083" y="11193"/>
                    <a:pt x="4131" y="11200"/>
                    <a:pt x="4169" y="11200"/>
                  </a:cubicBezTo>
                  <a:cubicBezTo>
                    <a:pt x="4570" y="11207"/>
                    <a:pt x="4923" y="11288"/>
                    <a:pt x="5228" y="11428"/>
                  </a:cubicBezTo>
                  <a:cubicBezTo>
                    <a:pt x="5238" y="11428"/>
                    <a:pt x="5238" y="11428"/>
                    <a:pt x="5238" y="11428"/>
                  </a:cubicBezTo>
                  <a:cubicBezTo>
                    <a:pt x="5266" y="11442"/>
                    <a:pt x="5286" y="11450"/>
                    <a:pt x="5314" y="11464"/>
                  </a:cubicBezTo>
                  <a:cubicBezTo>
                    <a:pt x="5324" y="11472"/>
                    <a:pt x="5333" y="11472"/>
                    <a:pt x="5343" y="11479"/>
                  </a:cubicBezTo>
                  <a:cubicBezTo>
                    <a:pt x="5362" y="11486"/>
                    <a:pt x="5371" y="11494"/>
                    <a:pt x="5390" y="11508"/>
                  </a:cubicBezTo>
                  <a:cubicBezTo>
                    <a:pt x="5410" y="11516"/>
                    <a:pt x="5429" y="11523"/>
                    <a:pt x="5448" y="11538"/>
                  </a:cubicBezTo>
                  <a:cubicBezTo>
                    <a:pt x="5457" y="11545"/>
                    <a:pt x="5467" y="11545"/>
                    <a:pt x="5476" y="11552"/>
                  </a:cubicBezTo>
                  <a:cubicBezTo>
                    <a:pt x="5591" y="11626"/>
                    <a:pt x="5705" y="11706"/>
                    <a:pt x="5810" y="11809"/>
                  </a:cubicBezTo>
                  <a:cubicBezTo>
                    <a:pt x="6211" y="12183"/>
                    <a:pt x="6430" y="12719"/>
                    <a:pt x="6430" y="13328"/>
                  </a:cubicBezTo>
                  <a:cubicBezTo>
                    <a:pt x="6430" y="14018"/>
                    <a:pt x="6163" y="14569"/>
                    <a:pt x="5696" y="14943"/>
                  </a:cubicBezTo>
                  <a:cubicBezTo>
                    <a:pt x="5448" y="15141"/>
                    <a:pt x="5142" y="15288"/>
                    <a:pt x="4799" y="15376"/>
                  </a:cubicBezTo>
                  <a:cubicBezTo>
                    <a:pt x="4560" y="15428"/>
                    <a:pt x="4312" y="15457"/>
                    <a:pt x="4036" y="15457"/>
                  </a:cubicBezTo>
                  <a:cubicBezTo>
                    <a:pt x="3425" y="15457"/>
                    <a:pt x="2519" y="15251"/>
                    <a:pt x="1612" y="14892"/>
                  </a:cubicBezTo>
                  <a:cubicBezTo>
                    <a:pt x="1269" y="14760"/>
                    <a:pt x="868" y="14774"/>
                    <a:pt x="534" y="14928"/>
                  </a:cubicBezTo>
                  <a:cubicBezTo>
                    <a:pt x="515" y="14943"/>
                    <a:pt x="496" y="14950"/>
                    <a:pt x="477" y="14965"/>
                  </a:cubicBezTo>
                  <a:cubicBezTo>
                    <a:pt x="172" y="15127"/>
                    <a:pt x="0" y="15376"/>
                    <a:pt x="0" y="15662"/>
                  </a:cubicBezTo>
                  <a:lnTo>
                    <a:pt x="0" y="21600"/>
                  </a:lnTo>
                  <a:lnTo>
                    <a:pt x="7699" y="21600"/>
                  </a:lnTo>
                  <a:cubicBezTo>
                    <a:pt x="8081" y="21600"/>
                    <a:pt x="8434" y="21453"/>
                    <a:pt x="8644" y="21204"/>
                  </a:cubicBezTo>
                  <a:cubicBezTo>
                    <a:pt x="8844" y="20947"/>
                    <a:pt x="8873" y="20639"/>
                    <a:pt x="8692" y="20360"/>
                  </a:cubicBezTo>
                  <a:cubicBezTo>
                    <a:pt x="8262" y="19677"/>
                    <a:pt x="7995" y="18987"/>
                    <a:pt x="7995" y="18503"/>
                  </a:cubicBezTo>
                  <a:cubicBezTo>
                    <a:pt x="7995" y="18466"/>
                    <a:pt x="7995" y="18429"/>
                    <a:pt x="8005" y="18400"/>
                  </a:cubicBezTo>
                  <a:cubicBezTo>
                    <a:pt x="8024" y="18092"/>
                    <a:pt x="8119" y="17820"/>
                    <a:pt x="8300" y="17585"/>
                  </a:cubicBezTo>
                  <a:cubicBezTo>
                    <a:pt x="8300" y="17585"/>
                    <a:pt x="8300" y="17585"/>
                    <a:pt x="8300" y="17578"/>
                  </a:cubicBezTo>
                  <a:cubicBezTo>
                    <a:pt x="8319" y="17563"/>
                    <a:pt x="8329" y="17541"/>
                    <a:pt x="8348" y="17527"/>
                  </a:cubicBezTo>
                  <a:cubicBezTo>
                    <a:pt x="8358" y="17519"/>
                    <a:pt x="8367" y="17505"/>
                    <a:pt x="8377" y="17497"/>
                  </a:cubicBezTo>
                  <a:cubicBezTo>
                    <a:pt x="8386" y="17483"/>
                    <a:pt x="8386" y="17475"/>
                    <a:pt x="8405" y="17461"/>
                  </a:cubicBezTo>
                  <a:cubicBezTo>
                    <a:pt x="8424" y="17446"/>
                    <a:pt x="8434" y="17431"/>
                    <a:pt x="8443" y="17417"/>
                  </a:cubicBezTo>
                  <a:cubicBezTo>
                    <a:pt x="8443" y="17409"/>
                    <a:pt x="8453" y="17409"/>
                    <a:pt x="8463" y="17402"/>
                  </a:cubicBezTo>
                  <a:cubicBezTo>
                    <a:pt x="8558" y="17306"/>
                    <a:pt x="8672" y="17218"/>
                    <a:pt x="8796" y="17145"/>
                  </a:cubicBezTo>
                  <a:cubicBezTo>
                    <a:pt x="9293" y="16837"/>
                    <a:pt x="9989" y="16661"/>
                    <a:pt x="10771" y="16661"/>
                  </a:cubicBezTo>
                  <a:cubicBezTo>
                    <a:pt x="11668" y="16661"/>
                    <a:pt x="12393" y="16866"/>
                    <a:pt x="12880" y="17226"/>
                  </a:cubicBezTo>
                  <a:cubicBezTo>
                    <a:pt x="13137" y="17417"/>
                    <a:pt x="13319" y="17651"/>
                    <a:pt x="13433" y="17916"/>
                  </a:cubicBezTo>
                  <a:cubicBezTo>
                    <a:pt x="13510" y="18099"/>
                    <a:pt x="13538" y="18290"/>
                    <a:pt x="13538" y="18503"/>
                  </a:cubicBezTo>
                  <a:cubicBezTo>
                    <a:pt x="13538" y="18972"/>
                    <a:pt x="13271" y="19662"/>
                    <a:pt x="12804" y="20360"/>
                  </a:cubicBezTo>
                  <a:cubicBezTo>
                    <a:pt x="12632" y="20624"/>
                    <a:pt x="12651" y="20939"/>
                    <a:pt x="12851" y="21189"/>
                  </a:cubicBezTo>
                  <a:cubicBezTo>
                    <a:pt x="12870" y="21204"/>
                    <a:pt x="12880" y="21218"/>
                    <a:pt x="12899" y="21240"/>
                  </a:cubicBezTo>
                  <a:cubicBezTo>
                    <a:pt x="13109" y="21468"/>
                    <a:pt x="13443" y="21600"/>
                    <a:pt x="13815" y="21600"/>
                  </a:cubicBezTo>
                  <a:lnTo>
                    <a:pt x="21600" y="21600"/>
                  </a:lnTo>
                  <a:lnTo>
                    <a:pt x="21600" y="15640"/>
                  </a:lnTo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1828433">
                <a:spcBef>
                  <a:spcPts val="0"/>
                </a:spcBef>
                <a:defRPr sz="6400">
                  <a:solidFill>
                    <a:srgbClr val="747993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  <p:sp>
          <p:nvSpPr>
            <p:cNvPr id="348" name="Soms is wijsheid dichterbij dan je denkt – in de vorm van een badeend."/>
            <p:cNvSpPr txBox="1"/>
            <p:nvPr/>
          </p:nvSpPr>
          <p:spPr>
            <a:xfrm>
              <a:off x="5773115" y="7099613"/>
              <a:ext cx="4124655" cy="146174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algn="ctr" defTabSz="1828433">
                <a:lnSpc>
                  <a:spcPts val="3600"/>
                </a:lnSpc>
                <a:spcBef>
                  <a:spcPts val="0"/>
                </a:spcBef>
                <a:defRPr spc="-30" sz="2600">
                  <a:solidFill>
                    <a:srgbClr val="747993"/>
                  </a:solidFill>
                  <a:latin typeface="Source Sans Pro"/>
                  <a:ea typeface="Source Sans Pro"/>
                  <a:cs typeface="Source Sans Pro"/>
                  <a:sym typeface="Source Sans Pro"/>
                </a:defRPr>
              </a:lvl1pPr>
            </a:lstStyle>
            <a:p>
              <a:pPr/>
              <a:r>
                <a:t>Soms is wijsheid dichterbij dan je denkt – in de vorm van een badeend.</a:t>
              </a:r>
            </a:p>
          </p:txBody>
        </p:sp>
        <p:sp>
          <p:nvSpPr>
            <p:cNvPr id="349" name="Catch Phrase"/>
            <p:cNvSpPr txBox="1"/>
            <p:nvPr/>
          </p:nvSpPr>
          <p:spPr>
            <a:xfrm>
              <a:off x="6498869" y="6393964"/>
              <a:ext cx="2673148" cy="65313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b">
              <a:spAutoFit/>
            </a:bodyPr>
            <a:lstStyle>
              <a:lvl1pPr algn="ctr" defTabSz="1828433">
                <a:lnSpc>
                  <a:spcPts val="4300"/>
                </a:lnSpc>
                <a:spcBef>
                  <a:spcPts val="0"/>
                </a:spcBef>
                <a:defRPr b="1" spc="-30" sz="3600">
                  <a:solidFill>
                    <a:srgbClr val="111340"/>
                  </a:solidFill>
                  <a:latin typeface="Source Sans Pro"/>
                  <a:ea typeface="Source Sans Pro"/>
                  <a:cs typeface="Source Sans Pro"/>
                  <a:sym typeface="Source Sans Pro"/>
                </a:defRPr>
              </a:lvl1pPr>
            </a:lstStyle>
            <a:p>
              <a:pPr/>
              <a:r>
                <a:t>Catch Phrase</a:t>
              </a:r>
            </a:p>
          </p:txBody>
        </p:sp>
        <p:sp>
          <p:nvSpPr>
            <p:cNvPr id="350" name="Circle"/>
            <p:cNvSpPr/>
            <p:nvPr/>
          </p:nvSpPr>
          <p:spPr>
            <a:xfrm>
              <a:off x="16689613" y="0"/>
              <a:ext cx="4651850" cy="4651851"/>
            </a:xfrm>
            <a:prstGeom prst="ellipse">
              <a:avLst/>
            </a:prstGeom>
            <a:solidFill>
              <a:srgbClr val="14385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1828433">
                <a:spcBef>
                  <a:spcPts val="0"/>
                </a:spcBef>
                <a:defRPr sz="6400">
                  <a:solidFill>
                    <a:srgbClr val="747993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  <p:sp>
          <p:nvSpPr>
            <p:cNvPr id="351" name="Shape"/>
            <p:cNvSpPr/>
            <p:nvPr/>
          </p:nvSpPr>
          <p:spPr>
            <a:xfrm>
              <a:off x="17607050" y="247210"/>
              <a:ext cx="2822475" cy="36629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15646"/>
                  </a:moveTo>
                  <a:cubicBezTo>
                    <a:pt x="21600" y="15462"/>
                    <a:pt x="21486" y="15301"/>
                    <a:pt x="21276" y="15198"/>
                  </a:cubicBezTo>
                  <a:cubicBezTo>
                    <a:pt x="21075" y="15102"/>
                    <a:pt x="20827" y="15095"/>
                    <a:pt x="20608" y="15176"/>
                  </a:cubicBezTo>
                  <a:cubicBezTo>
                    <a:pt x="19644" y="15528"/>
                    <a:pt x="18690" y="15741"/>
                    <a:pt x="17994" y="15741"/>
                  </a:cubicBezTo>
                  <a:cubicBezTo>
                    <a:pt x="16305" y="15741"/>
                    <a:pt x="15170" y="14750"/>
                    <a:pt x="15170" y="13274"/>
                  </a:cubicBezTo>
                  <a:cubicBezTo>
                    <a:pt x="15170" y="11806"/>
                    <a:pt x="16305" y="10815"/>
                    <a:pt x="17994" y="10815"/>
                  </a:cubicBezTo>
                  <a:cubicBezTo>
                    <a:pt x="18671" y="10815"/>
                    <a:pt x="19625" y="11035"/>
                    <a:pt x="20608" y="11417"/>
                  </a:cubicBezTo>
                  <a:cubicBezTo>
                    <a:pt x="20818" y="11497"/>
                    <a:pt x="21066" y="11490"/>
                    <a:pt x="21266" y="11395"/>
                  </a:cubicBezTo>
                  <a:cubicBezTo>
                    <a:pt x="21476" y="11299"/>
                    <a:pt x="21600" y="11130"/>
                    <a:pt x="21600" y="10939"/>
                  </a:cubicBezTo>
                  <a:lnTo>
                    <a:pt x="21600" y="4941"/>
                  </a:lnTo>
                  <a:lnTo>
                    <a:pt x="13815" y="4941"/>
                  </a:lnTo>
                  <a:cubicBezTo>
                    <a:pt x="13443" y="4941"/>
                    <a:pt x="13109" y="4809"/>
                    <a:pt x="12899" y="4581"/>
                  </a:cubicBezTo>
                  <a:cubicBezTo>
                    <a:pt x="12889" y="4559"/>
                    <a:pt x="12870" y="4552"/>
                    <a:pt x="12851" y="4530"/>
                  </a:cubicBezTo>
                  <a:cubicBezTo>
                    <a:pt x="12651" y="4273"/>
                    <a:pt x="12632" y="3965"/>
                    <a:pt x="12804" y="3700"/>
                  </a:cubicBezTo>
                  <a:cubicBezTo>
                    <a:pt x="13271" y="3003"/>
                    <a:pt x="13548" y="2305"/>
                    <a:pt x="13548" y="1835"/>
                  </a:cubicBezTo>
                  <a:cubicBezTo>
                    <a:pt x="13548" y="1623"/>
                    <a:pt x="13510" y="1432"/>
                    <a:pt x="13433" y="1255"/>
                  </a:cubicBezTo>
                  <a:cubicBezTo>
                    <a:pt x="13319" y="984"/>
                    <a:pt x="13137" y="749"/>
                    <a:pt x="12880" y="558"/>
                  </a:cubicBezTo>
                  <a:cubicBezTo>
                    <a:pt x="12393" y="206"/>
                    <a:pt x="11668" y="0"/>
                    <a:pt x="10771" y="0"/>
                  </a:cubicBezTo>
                  <a:cubicBezTo>
                    <a:pt x="9989" y="0"/>
                    <a:pt x="9283" y="169"/>
                    <a:pt x="8796" y="470"/>
                  </a:cubicBezTo>
                  <a:cubicBezTo>
                    <a:pt x="8672" y="551"/>
                    <a:pt x="8558" y="639"/>
                    <a:pt x="8463" y="734"/>
                  </a:cubicBezTo>
                  <a:cubicBezTo>
                    <a:pt x="8453" y="742"/>
                    <a:pt x="8453" y="749"/>
                    <a:pt x="8443" y="749"/>
                  </a:cubicBezTo>
                  <a:cubicBezTo>
                    <a:pt x="8434" y="764"/>
                    <a:pt x="8415" y="778"/>
                    <a:pt x="8405" y="793"/>
                  </a:cubicBezTo>
                  <a:cubicBezTo>
                    <a:pt x="8396" y="808"/>
                    <a:pt x="8377" y="815"/>
                    <a:pt x="8377" y="830"/>
                  </a:cubicBezTo>
                  <a:cubicBezTo>
                    <a:pt x="8358" y="844"/>
                    <a:pt x="8358" y="852"/>
                    <a:pt x="8348" y="852"/>
                  </a:cubicBezTo>
                  <a:cubicBezTo>
                    <a:pt x="8339" y="874"/>
                    <a:pt x="8319" y="896"/>
                    <a:pt x="8300" y="910"/>
                  </a:cubicBezTo>
                  <a:cubicBezTo>
                    <a:pt x="8300" y="918"/>
                    <a:pt x="8300" y="918"/>
                    <a:pt x="8300" y="918"/>
                  </a:cubicBezTo>
                  <a:cubicBezTo>
                    <a:pt x="8119" y="1153"/>
                    <a:pt x="8024" y="1432"/>
                    <a:pt x="8005" y="1733"/>
                  </a:cubicBezTo>
                  <a:cubicBezTo>
                    <a:pt x="8005" y="1769"/>
                    <a:pt x="8005" y="1799"/>
                    <a:pt x="8005" y="1835"/>
                  </a:cubicBezTo>
                  <a:cubicBezTo>
                    <a:pt x="8005" y="2320"/>
                    <a:pt x="8253" y="3018"/>
                    <a:pt x="8692" y="3708"/>
                  </a:cubicBezTo>
                  <a:cubicBezTo>
                    <a:pt x="8863" y="3972"/>
                    <a:pt x="8844" y="4288"/>
                    <a:pt x="8634" y="4545"/>
                  </a:cubicBezTo>
                  <a:cubicBezTo>
                    <a:pt x="8443" y="4794"/>
                    <a:pt x="8081" y="4941"/>
                    <a:pt x="7699" y="4941"/>
                  </a:cubicBezTo>
                  <a:lnTo>
                    <a:pt x="0" y="4941"/>
                  </a:lnTo>
                  <a:lnTo>
                    <a:pt x="0" y="10962"/>
                  </a:lnTo>
                  <a:cubicBezTo>
                    <a:pt x="0" y="11255"/>
                    <a:pt x="191" y="11527"/>
                    <a:pt x="515" y="11681"/>
                  </a:cubicBezTo>
                  <a:cubicBezTo>
                    <a:pt x="849" y="11843"/>
                    <a:pt x="1259" y="11857"/>
                    <a:pt x="1612" y="11725"/>
                  </a:cubicBezTo>
                  <a:cubicBezTo>
                    <a:pt x="2500" y="11395"/>
                    <a:pt x="3406" y="11189"/>
                    <a:pt x="4036" y="11189"/>
                  </a:cubicBezTo>
                  <a:cubicBezTo>
                    <a:pt x="4083" y="11189"/>
                    <a:pt x="4131" y="11196"/>
                    <a:pt x="4169" y="11196"/>
                  </a:cubicBezTo>
                  <a:cubicBezTo>
                    <a:pt x="4570" y="11211"/>
                    <a:pt x="4923" y="11285"/>
                    <a:pt x="5228" y="11424"/>
                  </a:cubicBezTo>
                  <a:cubicBezTo>
                    <a:pt x="5238" y="11424"/>
                    <a:pt x="5238" y="11424"/>
                    <a:pt x="5238" y="11431"/>
                  </a:cubicBezTo>
                  <a:cubicBezTo>
                    <a:pt x="5266" y="11439"/>
                    <a:pt x="5286" y="11446"/>
                    <a:pt x="5314" y="11461"/>
                  </a:cubicBezTo>
                  <a:cubicBezTo>
                    <a:pt x="5324" y="11468"/>
                    <a:pt x="5333" y="11475"/>
                    <a:pt x="5343" y="11475"/>
                  </a:cubicBezTo>
                  <a:cubicBezTo>
                    <a:pt x="5362" y="11483"/>
                    <a:pt x="5371" y="11497"/>
                    <a:pt x="5390" y="11505"/>
                  </a:cubicBezTo>
                  <a:cubicBezTo>
                    <a:pt x="5410" y="11512"/>
                    <a:pt x="5438" y="11520"/>
                    <a:pt x="5448" y="11534"/>
                  </a:cubicBezTo>
                  <a:cubicBezTo>
                    <a:pt x="5457" y="11542"/>
                    <a:pt x="5457" y="11542"/>
                    <a:pt x="5467" y="11549"/>
                  </a:cubicBezTo>
                  <a:cubicBezTo>
                    <a:pt x="5600" y="11622"/>
                    <a:pt x="5705" y="11703"/>
                    <a:pt x="5810" y="11806"/>
                  </a:cubicBezTo>
                  <a:cubicBezTo>
                    <a:pt x="6211" y="12180"/>
                    <a:pt x="6430" y="12724"/>
                    <a:pt x="6430" y="13326"/>
                  </a:cubicBezTo>
                  <a:cubicBezTo>
                    <a:pt x="6430" y="14016"/>
                    <a:pt x="6163" y="14574"/>
                    <a:pt x="5696" y="14941"/>
                  </a:cubicBezTo>
                  <a:cubicBezTo>
                    <a:pt x="5448" y="15139"/>
                    <a:pt x="5152" y="15286"/>
                    <a:pt x="4799" y="15367"/>
                  </a:cubicBezTo>
                  <a:cubicBezTo>
                    <a:pt x="4560" y="15425"/>
                    <a:pt x="4312" y="15462"/>
                    <a:pt x="4036" y="15462"/>
                  </a:cubicBezTo>
                  <a:cubicBezTo>
                    <a:pt x="3425" y="15462"/>
                    <a:pt x="2519" y="15249"/>
                    <a:pt x="1612" y="14897"/>
                  </a:cubicBezTo>
                  <a:cubicBezTo>
                    <a:pt x="1278" y="14757"/>
                    <a:pt x="868" y="14772"/>
                    <a:pt x="534" y="14926"/>
                  </a:cubicBezTo>
                  <a:cubicBezTo>
                    <a:pt x="515" y="14941"/>
                    <a:pt x="496" y="14948"/>
                    <a:pt x="477" y="14963"/>
                  </a:cubicBezTo>
                  <a:cubicBezTo>
                    <a:pt x="181" y="15124"/>
                    <a:pt x="0" y="15381"/>
                    <a:pt x="0" y="15660"/>
                  </a:cubicBezTo>
                  <a:lnTo>
                    <a:pt x="0" y="21600"/>
                  </a:lnTo>
                  <a:lnTo>
                    <a:pt x="7699" y="21600"/>
                  </a:lnTo>
                  <a:cubicBezTo>
                    <a:pt x="8081" y="21600"/>
                    <a:pt x="8443" y="21453"/>
                    <a:pt x="8634" y="21204"/>
                  </a:cubicBezTo>
                  <a:cubicBezTo>
                    <a:pt x="8844" y="20947"/>
                    <a:pt x="8863" y="20631"/>
                    <a:pt x="8692" y="20367"/>
                  </a:cubicBezTo>
                  <a:cubicBezTo>
                    <a:pt x="8253" y="19676"/>
                    <a:pt x="8005" y="18986"/>
                    <a:pt x="8005" y="18502"/>
                  </a:cubicBezTo>
                  <a:cubicBezTo>
                    <a:pt x="8005" y="18465"/>
                    <a:pt x="8005" y="18436"/>
                    <a:pt x="8005" y="18399"/>
                  </a:cubicBezTo>
                  <a:cubicBezTo>
                    <a:pt x="8024" y="18098"/>
                    <a:pt x="8119" y="17819"/>
                    <a:pt x="8300" y="17591"/>
                  </a:cubicBezTo>
                  <a:cubicBezTo>
                    <a:pt x="8300" y="17584"/>
                    <a:pt x="8300" y="17584"/>
                    <a:pt x="8300" y="17577"/>
                  </a:cubicBezTo>
                  <a:cubicBezTo>
                    <a:pt x="8319" y="17562"/>
                    <a:pt x="8339" y="17547"/>
                    <a:pt x="8348" y="17525"/>
                  </a:cubicBezTo>
                  <a:cubicBezTo>
                    <a:pt x="8358" y="17518"/>
                    <a:pt x="8358" y="17511"/>
                    <a:pt x="8377" y="17496"/>
                  </a:cubicBezTo>
                  <a:cubicBezTo>
                    <a:pt x="8377" y="17481"/>
                    <a:pt x="8396" y="17474"/>
                    <a:pt x="8405" y="17466"/>
                  </a:cubicBezTo>
                  <a:cubicBezTo>
                    <a:pt x="8415" y="17452"/>
                    <a:pt x="8434" y="17430"/>
                    <a:pt x="8443" y="17415"/>
                  </a:cubicBezTo>
                  <a:cubicBezTo>
                    <a:pt x="8453" y="17415"/>
                    <a:pt x="8453" y="17408"/>
                    <a:pt x="8463" y="17400"/>
                  </a:cubicBezTo>
                  <a:cubicBezTo>
                    <a:pt x="8558" y="17305"/>
                    <a:pt x="8672" y="17217"/>
                    <a:pt x="8796" y="17136"/>
                  </a:cubicBezTo>
                  <a:cubicBezTo>
                    <a:pt x="9283" y="16835"/>
                    <a:pt x="9989" y="16666"/>
                    <a:pt x="10771" y="16666"/>
                  </a:cubicBezTo>
                  <a:cubicBezTo>
                    <a:pt x="11668" y="16666"/>
                    <a:pt x="12393" y="16872"/>
                    <a:pt x="12880" y="17224"/>
                  </a:cubicBezTo>
                  <a:cubicBezTo>
                    <a:pt x="13137" y="17415"/>
                    <a:pt x="13319" y="17650"/>
                    <a:pt x="13433" y="17922"/>
                  </a:cubicBezTo>
                  <a:cubicBezTo>
                    <a:pt x="13510" y="18098"/>
                    <a:pt x="13548" y="18296"/>
                    <a:pt x="13548" y="18502"/>
                  </a:cubicBezTo>
                  <a:cubicBezTo>
                    <a:pt x="13548" y="18979"/>
                    <a:pt x="13271" y="19662"/>
                    <a:pt x="12804" y="20359"/>
                  </a:cubicBezTo>
                  <a:cubicBezTo>
                    <a:pt x="12632" y="20624"/>
                    <a:pt x="12651" y="20939"/>
                    <a:pt x="12851" y="21189"/>
                  </a:cubicBezTo>
                  <a:cubicBezTo>
                    <a:pt x="12870" y="21211"/>
                    <a:pt x="12889" y="21226"/>
                    <a:pt x="12899" y="21240"/>
                  </a:cubicBezTo>
                  <a:cubicBezTo>
                    <a:pt x="13109" y="21468"/>
                    <a:pt x="13443" y="21600"/>
                    <a:pt x="13815" y="21600"/>
                  </a:cubicBezTo>
                  <a:lnTo>
                    <a:pt x="21600" y="21600"/>
                  </a:lnTo>
                  <a:lnTo>
                    <a:pt x="21600" y="15646"/>
                  </a:lnTo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1828433">
                <a:spcBef>
                  <a:spcPts val="0"/>
                </a:spcBef>
                <a:defRPr sz="6400">
                  <a:solidFill>
                    <a:srgbClr val="747993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  <p:sp>
          <p:nvSpPr>
            <p:cNvPr id="352" name="Shape"/>
            <p:cNvSpPr/>
            <p:nvPr/>
          </p:nvSpPr>
          <p:spPr>
            <a:xfrm>
              <a:off x="18969465" y="4570686"/>
              <a:ext cx="86678" cy="132271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648" y="21600"/>
                  </a:moveTo>
                  <a:cubicBezTo>
                    <a:pt x="4563" y="21600"/>
                    <a:pt x="0" y="21274"/>
                    <a:pt x="0" y="20887"/>
                  </a:cubicBezTo>
                  <a:lnTo>
                    <a:pt x="0" y="734"/>
                  </a:lnTo>
                  <a:cubicBezTo>
                    <a:pt x="0" y="326"/>
                    <a:pt x="4563" y="0"/>
                    <a:pt x="10648" y="0"/>
                  </a:cubicBezTo>
                  <a:cubicBezTo>
                    <a:pt x="16732" y="0"/>
                    <a:pt x="21600" y="326"/>
                    <a:pt x="21600" y="734"/>
                  </a:cubicBezTo>
                  <a:lnTo>
                    <a:pt x="21600" y="20887"/>
                  </a:lnTo>
                  <a:cubicBezTo>
                    <a:pt x="21600" y="21274"/>
                    <a:pt x="16732" y="21600"/>
                    <a:pt x="10648" y="21600"/>
                  </a:cubicBezTo>
                </a:path>
              </a:pathLst>
            </a:custGeom>
            <a:solidFill>
              <a:srgbClr val="14385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1828433">
                <a:spcBef>
                  <a:spcPts val="0"/>
                </a:spcBef>
                <a:defRPr sz="6400">
                  <a:solidFill>
                    <a:srgbClr val="747993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  <p:sp>
          <p:nvSpPr>
            <p:cNvPr id="353" name="Shape"/>
            <p:cNvSpPr/>
            <p:nvPr/>
          </p:nvSpPr>
          <p:spPr>
            <a:xfrm>
              <a:off x="18865088" y="5795764"/>
              <a:ext cx="306389" cy="30639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10756"/>
                  </a:moveTo>
                  <a:cubicBezTo>
                    <a:pt x="21600" y="16751"/>
                    <a:pt x="16731" y="21600"/>
                    <a:pt x="10800" y="21600"/>
                  </a:cubicBezTo>
                  <a:cubicBezTo>
                    <a:pt x="4780" y="21600"/>
                    <a:pt x="0" y="16751"/>
                    <a:pt x="0" y="10756"/>
                  </a:cubicBezTo>
                  <a:cubicBezTo>
                    <a:pt x="0" y="4849"/>
                    <a:pt x="4780" y="0"/>
                    <a:pt x="10800" y="0"/>
                  </a:cubicBezTo>
                  <a:cubicBezTo>
                    <a:pt x="16731" y="0"/>
                    <a:pt x="21600" y="4849"/>
                    <a:pt x="21600" y="10756"/>
                  </a:cubicBezTo>
                </a:path>
              </a:pathLst>
            </a:custGeom>
            <a:solidFill>
              <a:srgbClr val="14385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1828433">
                <a:spcBef>
                  <a:spcPts val="0"/>
                </a:spcBef>
                <a:defRPr sz="6400">
                  <a:solidFill>
                    <a:srgbClr val="747993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  <p:sp>
          <p:nvSpPr>
            <p:cNvPr id="354" name="licht, herkenbaar, menselijk – niet ‘zelfhulpachtig’."/>
            <p:cNvSpPr txBox="1"/>
            <p:nvPr/>
          </p:nvSpPr>
          <p:spPr>
            <a:xfrm>
              <a:off x="16953210" y="7042522"/>
              <a:ext cx="4124655" cy="100454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algn="ctr" defTabSz="1828433">
                <a:lnSpc>
                  <a:spcPts val="3600"/>
                </a:lnSpc>
                <a:spcBef>
                  <a:spcPts val="0"/>
                </a:spcBef>
                <a:defRPr spc="-30" sz="2600">
                  <a:solidFill>
                    <a:srgbClr val="747993"/>
                  </a:solidFill>
                  <a:latin typeface="Source Sans Pro"/>
                  <a:ea typeface="Source Sans Pro"/>
                  <a:cs typeface="Source Sans Pro"/>
                  <a:sym typeface="Source Sans Pro"/>
                </a:defRPr>
              </a:lvl1pPr>
            </a:lstStyle>
            <a:p>
              <a:pPr/>
              <a:r>
                <a:t>licht, herkenbaar, menselijk – niet ‘zelfhulpachtig’.</a:t>
              </a:r>
            </a:p>
          </p:txBody>
        </p:sp>
        <p:sp>
          <p:nvSpPr>
            <p:cNvPr id="355" name="Taal"/>
            <p:cNvSpPr txBox="1"/>
            <p:nvPr/>
          </p:nvSpPr>
          <p:spPr>
            <a:xfrm>
              <a:off x="18552293" y="6393964"/>
              <a:ext cx="926491" cy="65313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b">
              <a:spAutoFit/>
            </a:bodyPr>
            <a:lstStyle>
              <a:lvl1pPr algn="ctr" defTabSz="1828433">
                <a:lnSpc>
                  <a:spcPts val="4300"/>
                </a:lnSpc>
                <a:spcBef>
                  <a:spcPts val="0"/>
                </a:spcBef>
                <a:defRPr b="1" spc="-30" sz="3600">
                  <a:solidFill>
                    <a:srgbClr val="111340"/>
                  </a:solidFill>
                  <a:latin typeface="Source Sans Pro"/>
                  <a:ea typeface="Source Sans Pro"/>
                  <a:cs typeface="Source Sans Pro"/>
                  <a:sym typeface="Source Sans Pro"/>
                </a:defRPr>
              </a:lvl1pPr>
            </a:lstStyle>
            <a:p>
              <a:pPr/>
              <a:r>
                <a:t>Taal</a:t>
              </a:r>
            </a:p>
          </p:txBody>
        </p:sp>
      </p:grpSp>
      <p:sp>
        <p:nvSpPr>
          <p:cNvPr id="357" name="“Van toon en taal tot intentie; dit is de kern van Duck It!”"/>
          <p:cNvSpPr txBox="1"/>
          <p:nvPr/>
        </p:nvSpPr>
        <p:spPr>
          <a:xfrm>
            <a:off x="5691098" y="1225550"/>
            <a:ext cx="13001804" cy="749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12700">
              <a:lnSpc>
                <a:spcPct val="135000"/>
              </a:lnSpc>
              <a:spcBef>
                <a:spcPts val="0"/>
              </a:spcBef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3800">
                <a:solidFill>
                  <a:srgbClr val="163854"/>
                </a:solidFill>
                <a:latin typeface="Nunito Bold"/>
                <a:ea typeface="Nunito Bold"/>
                <a:cs typeface="Nunito Bold"/>
                <a:sym typeface="Nunito Bold"/>
              </a:defRPr>
            </a:lvl1pPr>
          </a:lstStyle>
          <a:p>
            <a:pPr/>
            <a:r>
              <a:t>“Van toon en taal tot intentie; dit is de kern van Duck It!”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9" name="aa3ac7c33bc4d233b073e7135d001438084bdf3ed12f3974f2d2058d6a02d89b.png" descr="aa3ac7c33bc4d233b073e7135d001438084bdf3ed12f3974f2d2058d6a02d89b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6882" y="-1258745"/>
            <a:ext cx="24350236" cy="16233490"/>
          </a:xfrm>
          <a:prstGeom prst="rect">
            <a:avLst/>
          </a:prstGeom>
          <a:ln w="12700">
            <a:miter lim="400000"/>
          </a:ln>
        </p:spPr>
      </p:pic>
      <p:sp>
        <p:nvSpPr>
          <p:cNvPr id="360" name="Rectangle"/>
          <p:cNvSpPr/>
          <p:nvPr/>
        </p:nvSpPr>
        <p:spPr>
          <a:xfrm>
            <a:off x="12623800" y="9067800"/>
            <a:ext cx="10473234" cy="4613474"/>
          </a:xfrm>
          <a:prstGeom prst="rect">
            <a:avLst/>
          </a:prstGeom>
          <a:gradFill>
            <a:gsLst>
              <a:gs pos="0">
                <a:srgbClr val="387FC6"/>
              </a:gs>
              <a:gs pos="100000">
                <a:srgbClr val="2960A3"/>
              </a:gs>
            </a:gsLst>
            <a:lin ang="5400000"/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361" name="Rectangle"/>
          <p:cNvSpPr/>
          <p:nvPr/>
        </p:nvSpPr>
        <p:spPr>
          <a:xfrm>
            <a:off x="-1" y="9018736"/>
            <a:ext cx="10312401" cy="4711602"/>
          </a:xfrm>
          <a:prstGeom prst="rect">
            <a:avLst/>
          </a:prstGeom>
          <a:gradFill>
            <a:gsLst>
              <a:gs pos="0">
                <a:srgbClr val="AE3A2F"/>
              </a:gs>
              <a:gs pos="100000">
                <a:srgbClr val="A4352A"/>
              </a:gs>
            </a:gsLst>
            <a:lin ang="5400000"/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362" name="Zelfhulp is vol, zwaar en serieus.…"/>
          <p:cNvSpPr txBox="1"/>
          <p:nvPr/>
        </p:nvSpPr>
        <p:spPr>
          <a:xfrm>
            <a:off x="1052843" y="9247286"/>
            <a:ext cx="8862847" cy="4254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ctr">
              <a:spcBef>
                <a:spcPts val="0"/>
              </a:spcBef>
              <a:defRPr sz="4600">
                <a:solidFill>
                  <a:srgbClr val="FFFFFF"/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pPr>
            <a:r>
              <a:rPr b="1"/>
              <a:t>Zelfhulp</a:t>
            </a:r>
            <a:r>
              <a:t> is vol, zwaar en serieus.</a:t>
            </a:r>
          </a:p>
          <a:p>
            <a:pPr algn="ctr">
              <a:spcBef>
                <a:spcPts val="0"/>
              </a:spcBef>
              <a:defRPr sz="4600">
                <a:solidFill>
                  <a:srgbClr val="FFFFFF"/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pPr>
            <a:r>
              <a:t>Iedereen wil je beter maken.</a:t>
            </a:r>
          </a:p>
          <a:p>
            <a:pPr algn="ctr">
              <a:spcBef>
                <a:spcPts val="0"/>
              </a:spcBef>
              <a:defRPr sz="4600">
                <a:solidFill>
                  <a:srgbClr val="FFFFFF"/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pPr>
            <a:r>
              <a:t>Coaches, boeken, podcasts; veel praten, weinig lucht.</a:t>
            </a:r>
          </a:p>
        </p:txBody>
      </p:sp>
      <p:sp>
        <p:nvSpPr>
          <p:cNvPr id="363" name="Duck It kiest een andere koers: licht, speels, echt.…"/>
          <p:cNvSpPr txBox="1"/>
          <p:nvPr/>
        </p:nvSpPr>
        <p:spPr>
          <a:xfrm>
            <a:off x="13073392" y="8904386"/>
            <a:ext cx="10179084" cy="4940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ctr">
              <a:spcBef>
                <a:spcPts val="0"/>
              </a:spcBef>
              <a:defRPr sz="4600">
                <a:solidFill>
                  <a:srgbClr val="FFFFFF"/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pPr>
            <a:r>
              <a:rPr b="1"/>
              <a:t>Duck It </a:t>
            </a:r>
            <a:r>
              <a:t>kiest een andere koers: licht, speels, echt.</a:t>
            </a:r>
          </a:p>
          <a:p>
            <a:pPr algn="ctr">
              <a:spcBef>
                <a:spcPts val="0"/>
              </a:spcBef>
              <a:defRPr sz="4600">
                <a:solidFill>
                  <a:srgbClr val="FFFFFF"/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pPr>
            <a:r>
              <a:t>Geen methode, maar een glimlach met diepgang.</a:t>
            </a:r>
          </a:p>
          <a:p>
            <a:pPr algn="ctr">
              <a:spcBef>
                <a:spcPts val="0"/>
              </a:spcBef>
              <a:defRPr sz="4600">
                <a:solidFill>
                  <a:srgbClr val="FFFFFF"/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pPr>
            <a:r>
              <a:t>Een uitnodiging om te drijven in plaats van te spartelen.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De leegte tussen productiviteit en spiritualiteit; met humor en vertrouwen gevuld"/>
          <p:cNvSpPr txBox="1"/>
          <p:nvPr/>
        </p:nvSpPr>
        <p:spPr>
          <a:xfrm>
            <a:off x="4879677" y="1644649"/>
            <a:ext cx="14624646" cy="622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>
              <a:defRPr sz="3000">
                <a:solidFill>
                  <a:srgbClr val="1E4B7C"/>
                </a:solidFill>
                <a:latin typeface="Nunito Bold"/>
                <a:ea typeface="Nunito Bold"/>
                <a:cs typeface="Nunito Bold"/>
                <a:sym typeface="Nunito Bold"/>
              </a:defRPr>
            </a:lvl1pPr>
          </a:lstStyle>
          <a:p>
            <a:pPr/>
            <a:r>
              <a:t>De leegte tussen productiviteit en spiritualiteit; met humor en vertrouwen gevuld</a:t>
            </a:r>
          </a:p>
        </p:txBody>
      </p:sp>
      <p:sp>
        <p:nvSpPr>
          <p:cNvPr id="366" name="Waarom Duck It! anders drijft"/>
          <p:cNvSpPr txBox="1"/>
          <p:nvPr/>
        </p:nvSpPr>
        <p:spPr>
          <a:xfrm>
            <a:off x="5423051" y="328781"/>
            <a:ext cx="13537898" cy="1574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pc="-425" sz="8500">
                <a:latin typeface="Avenir Heavy"/>
                <a:ea typeface="Avenir Heavy"/>
                <a:cs typeface="Avenir Heavy"/>
                <a:sym typeface="Avenir Heavy"/>
              </a:defRPr>
            </a:lvl1pPr>
          </a:lstStyle>
          <a:p>
            <a:pPr/>
            <a:r>
              <a:t>Waarom Duck It! anders drijft</a:t>
            </a:r>
          </a:p>
        </p:txBody>
      </p:sp>
      <p:graphicFrame>
        <p:nvGraphicFramePr>
          <p:cNvPr id="367" name="Table 1"/>
          <p:cNvGraphicFramePr/>
          <p:nvPr/>
        </p:nvGraphicFramePr>
        <p:xfrm>
          <a:off x="5083027" y="3360680"/>
          <a:ext cx="14217946" cy="8338558"/>
        </p:xfrm>
        <a:graphic xmlns:a="http://schemas.openxmlformats.org/drawingml/2006/main">
          <a:graphicData uri="http://schemas.openxmlformats.org/drawingml/2006/table">
            <a:tbl>
              <a:tblPr firstCol="0" firstRow="1" lastCol="0" lastRow="0" bandCol="0" bandRow="1" rtl="0">
                <a:tableStyleId>{4C3C2611-4C71-4FC5-86AE-919BDF0F9419}</a:tableStyleId>
              </a:tblPr>
              <a:tblGrid>
                <a:gridCol w="4739315"/>
                <a:gridCol w="4739315"/>
                <a:gridCol w="4739315"/>
              </a:tblGrid>
              <a:tr h="1088729">
                <a:tc>
                  <a:txBody>
                    <a:bodyPr/>
                    <a:lstStyle/>
                    <a:p>
                      <a:pPr defTabSz="914400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2600">
                          <a:solidFill>
                            <a:srgbClr val="FFFFFF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Dimensie</a:t>
                      </a:r>
                    </a:p>
                  </a:txBody>
                  <a:tcPr marL="50800" marR="50800" marT="50800" marB="50800" anchor="ctr" anchorCtr="0" horzOverflow="overflow">
                    <a:lnL w="38100">
                      <a:solidFill>
                        <a:srgbClr val="164F86"/>
                      </a:solidFill>
                      <a:miter lim="400000"/>
                    </a:lnL>
                    <a:lnT w="38100">
                      <a:solidFill>
                        <a:srgbClr val="164F86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2600">
                          <a:solidFill>
                            <a:srgbClr val="FFFFFF"/>
                          </a:solidFill>
                          <a:latin typeface="Futura Bold"/>
                          <a:ea typeface="Futura Bold"/>
                          <a:cs typeface="Futura Bold"/>
                          <a:sym typeface="Futura Bold"/>
                        </a:rPr>
                        <a:t>Anderen</a:t>
                      </a:r>
                    </a:p>
                  </a:txBody>
                  <a:tcPr marL="50800" marR="50800" marT="50800" marB="50800" anchor="ctr" anchorCtr="0" horzOverflow="overflow">
                    <a:lnT w="38100">
                      <a:solidFill>
                        <a:srgbClr val="164F86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3000">
                          <a:solidFill>
                            <a:srgbClr val="FFFFFF"/>
                          </a:solidFill>
                          <a:sym typeface="Helvetica Neue"/>
                        </a:rPr>
                        <a:t>Duck IT!</a:t>
                      </a:r>
                    </a:p>
                  </a:txBody>
                  <a:tcPr marL="50800" marR="50800" marT="50800" marB="50800" anchor="ctr" anchorCtr="0" horzOverflow="overflow">
                    <a:lnR w="38100">
                      <a:solidFill>
                        <a:srgbClr val="164F86"/>
                      </a:solidFill>
                      <a:miter lim="400000"/>
                    </a:lnR>
                    <a:lnT w="38100">
                      <a:solidFill>
                        <a:srgbClr val="164F86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</a:tr>
              <a:tr h="1162647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600">
                          <a:latin typeface="Futura"/>
                          <a:ea typeface="Futura"/>
                          <a:cs typeface="Futura"/>
                          <a:sym typeface="Futura"/>
                        </a:rPr>
                        <a:t>Toon</a:t>
                      </a:r>
                    </a:p>
                  </a:txBody>
                  <a:tcPr marL="50800" marR="50800" marT="50800" marB="50800" anchor="ctr" anchorCtr="0" horzOverflow="overflow">
                    <a:lnL w="381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600">
                          <a:latin typeface="Futura"/>
                          <a:ea typeface="Futura"/>
                          <a:cs typeface="Futura"/>
                          <a:sym typeface="Futura"/>
                        </a:rPr>
                        <a:t>Zwaar of zweverig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600">
                          <a:solidFill>
                            <a:schemeClr val="accent4">
                              <a:hueOff val="-461056"/>
                              <a:satOff val="4338"/>
                              <a:lumOff val="-10225"/>
                            </a:schemeClr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Licht én diep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381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</a:tr>
              <a:tr h="120045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600">
                          <a:latin typeface="Futura"/>
                          <a:ea typeface="Futura"/>
                          <a:cs typeface="Futura"/>
                          <a:sym typeface="Futura"/>
                        </a:rPr>
                        <a:t>Vorm</a:t>
                      </a:r>
                    </a:p>
                  </a:txBody>
                  <a:tcPr marL="50800" marR="50800" marT="50800" marB="50800" anchor="ctr" anchorCtr="0" horzOverflow="overflow">
                    <a:lnL w="381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600">
                          <a:latin typeface="Futura"/>
                          <a:ea typeface="Futura"/>
                          <a:cs typeface="Futura"/>
                          <a:sym typeface="Futura"/>
                        </a:rPr>
                        <a:t>Tekstgedreven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600">
                          <a:solidFill>
                            <a:srgbClr val="F3A33E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Beeldend en Metafoorrijk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381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</a:tr>
              <a:tr h="1084860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600">
                          <a:latin typeface="Futura"/>
                          <a:ea typeface="Futura"/>
                          <a:cs typeface="Futura"/>
                          <a:sym typeface="Futura"/>
                        </a:rPr>
                        <a:t>Doel</a:t>
                      </a:r>
                    </a:p>
                  </a:txBody>
                  <a:tcPr marL="50800" marR="50800" marT="50800" marB="50800" anchor="ctr" anchorCtr="0" horzOverflow="overflow">
                    <a:lnL w="381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600">
                          <a:latin typeface="Futura"/>
                          <a:ea typeface="Futura"/>
                          <a:cs typeface="Futura"/>
                          <a:sym typeface="Futura"/>
                        </a:rPr>
                        <a:t>Verbeteren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600">
                          <a:solidFill>
                            <a:srgbClr val="F1A33E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Verstillen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381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</a:tr>
              <a:tr h="1196779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600">
                          <a:latin typeface="Futura"/>
                          <a:ea typeface="Futura"/>
                          <a:cs typeface="Futura"/>
                          <a:sym typeface="Futura"/>
                        </a:rPr>
                        <a:t>Focus</a:t>
                      </a:r>
                    </a:p>
                  </a:txBody>
                  <a:tcPr marL="50800" marR="50800" marT="50800" marB="50800" anchor="ctr" anchorCtr="0" horzOverflow="overflow">
                    <a:lnL w="381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600">
                          <a:latin typeface="Futura"/>
                          <a:ea typeface="Futura"/>
                          <a:cs typeface="Futura"/>
                          <a:sym typeface="Futura"/>
                        </a:rPr>
                        <a:t>Auteur centraal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600">
                          <a:solidFill>
                            <a:srgbClr val="F2A33D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Lezer centraal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381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000000"/>
                      </a:solidFill>
                      <a:miter lim="400000"/>
                    </a:lnB>
                  </a:tcPr>
                </a:tc>
              </a:tr>
              <a:tr h="854771"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600">
                          <a:latin typeface="Futura"/>
                          <a:ea typeface="Futura"/>
                          <a:cs typeface="Futura"/>
                          <a:sym typeface="Futura"/>
                        </a:rPr>
                        <a:t>Energie</a:t>
                      </a:r>
                    </a:p>
                  </a:txBody>
                  <a:tcPr marL="50800" marR="50800" marT="50800" marB="50800" anchor="ctr" anchorCtr="0" horzOverflow="overflow">
                    <a:lnL w="381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3810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600">
                          <a:latin typeface="Futura"/>
                          <a:ea typeface="Futura"/>
                          <a:cs typeface="Futura"/>
                          <a:sym typeface="Futura"/>
                        </a:rPr>
                        <a:t>Hard werken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3810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1800"/>
                      </a:pPr>
                      <a:r>
                        <a:rPr sz="2600">
                          <a:solidFill>
                            <a:srgbClr val="F2A33D"/>
                          </a:solidFill>
                          <a:latin typeface="Futura"/>
                          <a:ea typeface="Futura"/>
                          <a:cs typeface="Futura"/>
                          <a:sym typeface="Futura"/>
                        </a:rPr>
                        <a:t>Flow en vertrouwen</a:t>
                      </a:r>
                    </a:p>
                  </a:txBody>
                  <a:tcPr marL="50800" marR="50800" marT="50800" marB="50800" anchor="ctr" anchorCtr="0" horzOverflow="overflow">
                    <a:lnL w="12700">
                      <a:solidFill>
                        <a:srgbClr val="000000"/>
                      </a:solidFill>
                      <a:miter lim="400000"/>
                    </a:lnL>
                    <a:lnR w="381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000000"/>
                      </a:solidFill>
                      <a:miter lim="400000"/>
                    </a:lnT>
                    <a:lnB w="38100">
                      <a:solidFill>
                        <a:srgbClr val="000000"/>
                      </a:solidFill>
                      <a:miter lim="400000"/>
                    </a:lnB>
                  </a:tcPr>
                </a:tc>
              </a:tr>
            </a:tbl>
          </a:graphicData>
        </a:graphic>
      </p:graphicFrame>
      <p:pic>
        <p:nvPicPr>
          <p:cNvPr id="368" name="5D1B020E-CA4D-44A2-9326-C40531DA943A.png" descr="5D1B020E-CA4D-44A2-9326-C40531DA943A.png"/>
          <p:cNvPicPr>
            <a:picLocks noChangeAspect="1"/>
          </p:cNvPicPr>
          <p:nvPr/>
        </p:nvPicPr>
        <p:blipFill>
          <a:blip r:embed="rId2">
            <a:extLst/>
          </a:blip>
          <a:srcRect l="10" t="9932" r="50151" b="11393"/>
          <a:stretch>
            <a:fillRect/>
          </a:stretch>
        </p:blipFill>
        <p:spPr>
          <a:xfrm>
            <a:off x="268332" y="6486205"/>
            <a:ext cx="6296430" cy="662632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7" h="21593" fill="norm" stroke="1" extrusionOk="0">
                <a:moveTo>
                  <a:pt x="13085" y="2"/>
                </a:moveTo>
                <a:cubicBezTo>
                  <a:pt x="12850" y="-5"/>
                  <a:pt x="12812" y="4"/>
                  <a:pt x="12616" y="113"/>
                </a:cubicBezTo>
                <a:cubicBezTo>
                  <a:pt x="12274" y="304"/>
                  <a:pt x="11667" y="511"/>
                  <a:pt x="11397" y="528"/>
                </a:cubicBezTo>
                <a:cubicBezTo>
                  <a:pt x="10769" y="567"/>
                  <a:pt x="10132" y="570"/>
                  <a:pt x="10087" y="534"/>
                </a:cubicBezTo>
                <a:cubicBezTo>
                  <a:pt x="10059" y="513"/>
                  <a:pt x="10000" y="504"/>
                  <a:pt x="9956" y="515"/>
                </a:cubicBezTo>
                <a:cubicBezTo>
                  <a:pt x="9880" y="533"/>
                  <a:pt x="9641" y="474"/>
                  <a:pt x="9589" y="425"/>
                </a:cubicBezTo>
                <a:cubicBezTo>
                  <a:pt x="9576" y="412"/>
                  <a:pt x="9531" y="403"/>
                  <a:pt x="9491" y="403"/>
                </a:cubicBezTo>
                <a:cubicBezTo>
                  <a:pt x="9396" y="403"/>
                  <a:pt x="9027" y="267"/>
                  <a:pt x="8574" y="66"/>
                </a:cubicBezTo>
                <a:cubicBezTo>
                  <a:pt x="8428" y="2"/>
                  <a:pt x="8363" y="-7"/>
                  <a:pt x="8143" y="8"/>
                </a:cubicBezTo>
                <a:cubicBezTo>
                  <a:pt x="7990" y="19"/>
                  <a:pt x="7850" y="48"/>
                  <a:pt x="7803" y="79"/>
                </a:cubicBezTo>
                <a:cubicBezTo>
                  <a:pt x="7758" y="109"/>
                  <a:pt x="7687" y="134"/>
                  <a:pt x="7644" y="134"/>
                </a:cubicBezTo>
                <a:cubicBezTo>
                  <a:pt x="7601" y="134"/>
                  <a:pt x="7556" y="147"/>
                  <a:pt x="7546" y="163"/>
                </a:cubicBezTo>
                <a:cubicBezTo>
                  <a:pt x="7535" y="180"/>
                  <a:pt x="7486" y="202"/>
                  <a:pt x="7437" y="214"/>
                </a:cubicBezTo>
                <a:cubicBezTo>
                  <a:pt x="7388" y="225"/>
                  <a:pt x="7261" y="273"/>
                  <a:pt x="7156" y="318"/>
                </a:cubicBezTo>
                <a:cubicBezTo>
                  <a:pt x="7050" y="364"/>
                  <a:pt x="6943" y="402"/>
                  <a:pt x="6918" y="403"/>
                </a:cubicBezTo>
                <a:cubicBezTo>
                  <a:pt x="6892" y="403"/>
                  <a:pt x="6659" y="486"/>
                  <a:pt x="6398" y="587"/>
                </a:cubicBezTo>
                <a:cubicBezTo>
                  <a:pt x="6138" y="689"/>
                  <a:pt x="5903" y="772"/>
                  <a:pt x="5876" y="772"/>
                </a:cubicBezTo>
                <a:cubicBezTo>
                  <a:pt x="5850" y="772"/>
                  <a:pt x="5800" y="785"/>
                  <a:pt x="5766" y="802"/>
                </a:cubicBezTo>
                <a:cubicBezTo>
                  <a:pt x="5639" y="866"/>
                  <a:pt x="5445" y="941"/>
                  <a:pt x="5403" y="941"/>
                </a:cubicBezTo>
                <a:cubicBezTo>
                  <a:pt x="5358" y="941"/>
                  <a:pt x="5068" y="1026"/>
                  <a:pt x="4892" y="1092"/>
                </a:cubicBezTo>
                <a:cubicBezTo>
                  <a:pt x="4834" y="1114"/>
                  <a:pt x="4730" y="1152"/>
                  <a:pt x="4662" y="1177"/>
                </a:cubicBezTo>
                <a:cubicBezTo>
                  <a:pt x="4594" y="1202"/>
                  <a:pt x="4529" y="1230"/>
                  <a:pt x="4520" y="1241"/>
                </a:cubicBezTo>
                <a:cubicBezTo>
                  <a:pt x="4510" y="1251"/>
                  <a:pt x="4446" y="1286"/>
                  <a:pt x="4378" y="1318"/>
                </a:cubicBezTo>
                <a:cubicBezTo>
                  <a:pt x="4181" y="1412"/>
                  <a:pt x="4145" y="1441"/>
                  <a:pt x="3705" y="1848"/>
                </a:cubicBezTo>
                <a:cubicBezTo>
                  <a:pt x="2825" y="2665"/>
                  <a:pt x="2228" y="3193"/>
                  <a:pt x="2184" y="3193"/>
                </a:cubicBezTo>
                <a:cubicBezTo>
                  <a:pt x="2166" y="3193"/>
                  <a:pt x="2152" y="3208"/>
                  <a:pt x="2152" y="3226"/>
                </a:cubicBezTo>
                <a:cubicBezTo>
                  <a:pt x="2152" y="3267"/>
                  <a:pt x="1982" y="3429"/>
                  <a:pt x="1938" y="3429"/>
                </a:cubicBezTo>
                <a:cubicBezTo>
                  <a:pt x="1920" y="3429"/>
                  <a:pt x="1885" y="3459"/>
                  <a:pt x="1861" y="3496"/>
                </a:cubicBezTo>
                <a:cubicBezTo>
                  <a:pt x="1836" y="3533"/>
                  <a:pt x="1797" y="3563"/>
                  <a:pt x="1772" y="3563"/>
                </a:cubicBezTo>
                <a:cubicBezTo>
                  <a:pt x="1748" y="3563"/>
                  <a:pt x="1727" y="3586"/>
                  <a:pt x="1727" y="3614"/>
                </a:cubicBezTo>
                <a:cubicBezTo>
                  <a:pt x="1727" y="3641"/>
                  <a:pt x="1715" y="3665"/>
                  <a:pt x="1700" y="3665"/>
                </a:cubicBezTo>
                <a:cubicBezTo>
                  <a:pt x="1671" y="3666"/>
                  <a:pt x="1525" y="3786"/>
                  <a:pt x="1144" y="4121"/>
                </a:cubicBezTo>
                <a:cubicBezTo>
                  <a:pt x="1008" y="4240"/>
                  <a:pt x="793" y="4429"/>
                  <a:pt x="667" y="4540"/>
                </a:cubicBezTo>
                <a:cubicBezTo>
                  <a:pt x="541" y="4650"/>
                  <a:pt x="428" y="4741"/>
                  <a:pt x="414" y="4741"/>
                </a:cubicBezTo>
                <a:cubicBezTo>
                  <a:pt x="380" y="4741"/>
                  <a:pt x="92" y="5021"/>
                  <a:pt x="39" y="5106"/>
                </a:cubicBezTo>
                <a:cubicBezTo>
                  <a:pt x="-33" y="5221"/>
                  <a:pt x="-2" y="5436"/>
                  <a:pt x="97" y="5515"/>
                </a:cubicBezTo>
                <a:cubicBezTo>
                  <a:pt x="109" y="5524"/>
                  <a:pt x="143" y="5576"/>
                  <a:pt x="172" y="5631"/>
                </a:cubicBezTo>
                <a:cubicBezTo>
                  <a:pt x="201" y="5686"/>
                  <a:pt x="344" y="5848"/>
                  <a:pt x="490" y="5989"/>
                </a:cubicBezTo>
                <a:cubicBezTo>
                  <a:pt x="636" y="6131"/>
                  <a:pt x="829" y="6324"/>
                  <a:pt x="919" y="6419"/>
                </a:cubicBezTo>
                <a:cubicBezTo>
                  <a:pt x="1008" y="6514"/>
                  <a:pt x="1091" y="6591"/>
                  <a:pt x="1103" y="6591"/>
                </a:cubicBezTo>
                <a:cubicBezTo>
                  <a:pt x="1130" y="6591"/>
                  <a:pt x="1409" y="6873"/>
                  <a:pt x="1409" y="6900"/>
                </a:cubicBezTo>
                <a:cubicBezTo>
                  <a:pt x="1409" y="6905"/>
                  <a:pt x="1633" y="7129"/>
                  <a:pt x="1906" y="7395"/>
                </a:cubicBezTo>
                <a:cubicBezTo>
                  <a:pt x="2178" y="7662"/>
                  <a:pt x="2427" y="7922"/>
                  <a:pt x="2460" y="7975"/>
                </a:cubicBezTo>
                <a:cubicBezTo>
                  <a:pt x="2493" y="8027"/>
                  <a:pt x="2533" y="8070"/>
                  <a:pt x="2549" y="8070"/>
                </a:cubicBezTo>
                <a:cubicBezTo>
                  <a:pt x="2564" y="8070"/>
                  <a:pt x="2576" y="8093"/>
                  <a:pt x="2576" y="8121"/>
                </a:cubicBezTo>
                <a:cubicBezTo>
                  <a:pt x="2576" y="8149"/>
                  <a:pt x="2592" y="8171"/>
                  <a:pt x="2612" y="8171"/>
                </a:cubicBezTo>
                <a:cubicBezTo>
                  <a:pt x="2632" y="8171"/>
                  <a:pt x="2659" y="8198"/>
                  <a:pt x="2671" y="8231"/>
                </a:cubicBezTo>
                <a:cubicBezTo>
                  <a:pt x="2708" y="8331"/>
                  <a:pt x="2998" y="8566"/>
                  <a:pt x="3111" y="8588"/>
                </a:cubicBezTo>
                <a:cubicBezTo>
                  <a:pt x="3245" y="8613"/>
                  <a:pt x="3378" y="8585"/>
                  <a:pt x="3500" y="8504"/>
                </a:cubicBezTo>
                <a:cubicBezTo>
                  <a:pt x="3552" y="8469"/>
                  <a:pt x="3612" y="8440"/>
                  <a:pt x="3633" y="8440"/>
                </a:cubicBezTo>
                <a:cubicBezTo>
                  <a:pt x="3682" y="8440"/>
                  <a:pt x="3684" y="8698"/>
                  <a:pt x="3636" y="8726"/>
                </a:cubicBezTo>
                <a:cubicBezTo>
                  <a:pt x="3613" y="8740"/>
                  <a:pt x="3601" y="10353"/>
                  <a:pt x="3601" y="13454"/>
                </a:cubicBezTo>
                <a:cubicBezTo>
                  <a:pt x="3601" y="16570"/>
                  <a:pt x="3589" y="18162"/>
                  <a:pt x="3565" y="18162"/>
                </a:cubicBezTo>
                <a:cubicBezTo>
                  <a:pt x="3544" y="18162"/>
                  <a:pt x="3530" y="18335"/>
                  <a:pt x="3530" y="18617"/>
                </a:cubicBezTo>
                <a:cubicBezTo>
                  <a:pt x="3530" y="18978"/>
                  <a:pt x="3519" y="19084"/>
                  <a:pt x="3477" y="19124"/>
                </a:cubicBezTo>
                <a:cubicBezTo>
                  <a:pt x="3400" y="19197"/>
                  <a:pt x="3397" y="21071"/>
                  <a:pt x="3474" y="21099"/>
                </a:cubicBezTo>
                <a:cubicBezTo>
                  <a:pt x="3502" y="21109"/>
                  <a:pt x="3530" y="21152"/>
                  <a:pt x="3537" y="21195"/>
                </a:cubicBezTo>
                <a:cubicBezTo>
                  <a:pt x="3544" y="21243"/>
                  <a:pt x="3611" y="21310"/>
                  <a:pt x="3716" y="21376"/>
                </a:cubicBezTo>
                <a:lnTo>
                  <a:pt x="3883" y="21480"/>
                </a:lnTo>
                <a:lnTo>
                  <a:pt x="6727" y="21500"/>
                </a:lnTo>
                <a:cubicBezTo>
                  <a:pt x="8614" y="21513"/>
                  <a:pt x="9594" y="21531"/>
                  <a:pt x="9637" y="21554"/>
                </a:cubicBezTo>
                <a:cubicBezTo>
                  <a:pt x="9683" y="21580"/>
                  <a:pt x="10608" y="21593"/>
                  <a:pt x="11534" y="21593"/>
                </a:cubicBezTo>
                <a:cubicBezTo>
                  <a:pt x="12461" y="21593"/>
                  <a:pt x="13388" y="21580"/>
                  <a:pt x="13438" y="21554"/>
                </a:cubicBezTo>
                <a:cubicBezTo>
                  <a:pt x="13489" y="21528"/>
                  <a:pt x="14216" y="21511"/>
                  <a:pt x="15810" y="21499"/>
                </a:cubicBezTo>
                <a:lnTo>
                  <a:pt x="18107" y="21480"/>
                </a:lnTo>
                <a:lnTo>
                  <a:pt x="18243" y="21347"/>
                </a:lnTo>
                <a:lnTo>
                  <a:pt x="18379" y="21214"/>
                </a:lnTo>
                <a:lnTo>
                  <a:pt x="18379" y="20611"/>
                </a:lnTo>
                <a:cubicBezTo>
                  <a:pt x="18379" y="20107"/>
                  <a:pt x="18371" y="20005"/>
                  <a:pt x="18326" y="19989"/>
                </a:cubicBezTo>
                <a:cubicBezTo>
                  <a:pt x="18279" y="19972"/>
                  <a:pt x="18273" y="19407"/>
                  <a:pt x="18273" y="15181"/>
                </a:cubicBezTo>
                <a:cubicBezTo>
                  <a:pt x="18273" y="12010"/>
                  <a:pt x="18261" y="10392"/>
                  <a:pt x="18238" y="10392"/>
                </a:cubicBezTo>
                <a:cubicBezTo>
                  <a:pt x="18215" y="10392"/>
                  <a:pt x="18202" y="10044"/>
                  <a:pt x="18202" y="9415"/>
                </a:cubicBezTo>
                <a:cubicBezTo>
                  <a:pt x="18202" y="8543"/>
                  <a:pt x="18197" y="8429"/>
                  <a:pt x="18141" y="8347"/>
                </a:cubicBezTo>
                <a:lnTo>
                  <a:pt x="18079" y="8255"/>
                </a:lnTo>
                <a:lnTo>
                  <a:pt x="18185" y="8321"/>
                </a:lnTo>
                <a:cubicBezTo>
                  <a:pt x="18498" y="8516"/>
                  <a:pt x="18636" y="8545"/>
                  <a:pt x="18844" y="8458"/>
                </a:cubicBezTo>
                <a:cubicBezTo>
                  <a:pt x="19010" y="8389"/>
                  <a:pt x="19096" y="8310"/>
                  <a:pt x="19169" y="8164"/>
                </a:cubicBezTo>
                <a:cubicBezTo>
                  <a:pt x="19203" y="8094"/>
                  <a:pt x="19247" y="8037"/>
                  <a:pt x="19265" y="8037"/>
                </a:cubicBezTo>
                <a:cubicBezTo>
                  <a:pt x="19284" y="8037"/>
                  <a:pt x="19299" y="8017"/>
                  <a:pt x="19299" y="7994"/>
                </a:cubicBezTo>
                <a:cubicBezTo>
                  <a:pt x="19299" y="7971"/>
                  <a:pt x="19339" y="7912"/>
                  <a:pt x="19388" y="7862"/>
                </a:cubicBezTo>
                <a:cubicBezTo>
                  <a:pt x="19436" y="7812"/>
                  <a:pt x="19476" y="7763"/>
                  <a:pt x="19476" y="7754"/>
                </a:cubicBezTo>
                <a:cubicBezTo>
                  <a:pt x="19476" y="7734"/>
                  <a:pt x="19566" y="7623"/>
                  <a:pt x="19661" y="7527"/>
                </a:cubicBezTo>
                <a:cubicBezTo>
                  <a:pt x="19695" y="7493"/>
                  <a:pt x="19724" y="7454"/>
                  <a:pt x="19724" y="7439"/>
                </a:cubicBezTo>
                <a:cubicBezTo>
                  <a:pt x="19724" y="7425"/>
                  <a:pt x="19767" y="7366"/>
                  <a:pt x="19820" y="7309"/>
                </a:cubicBezTo>
                <a:cubicBezTo>
                  <a:pt x="19874" y="7251"/>
                  <a:pt x="19982" y="7133"/>
                  <a:pt x="20059" y="7046"/>
                </a:cubicBezTo>
                <a:cubicBezTo>
                  <a:pt x="20137" y="6959"/>
                  <a:pt x="20244" y="6840"/>
                  <a:pt x="20297" y="6782"/>
                </a:cubicBezTo>
                <a:cubicBezTo>
                  <a:pt x="20351" y="6724"/>
                  <a:pt x="20395" y="6657"/>
                  <a:pt x="20395" y="6634"/>
                </a:cubicBezTo>
                <a:cubicBezTo>
                  <a:pt x="20395" y="6610"/>
                  <a:pt x="20416" y="6591"/>
                  <a:pt x="20441" y="6591"/>
                </a:cubicBezTo>
                <a:cubicBezTo>
                  <a:pt x="20467" y="6591"/>
                  <a:pt x="20511" y="6553"/>
                  <a:pt x="20537" y="6507"/>
                </a:cubicBezTo>
                <a:cubicBezTo>
                  <a:pt x="20563" y="6461"/>
                  <a:pt x="20597" y="6423"/>
                  <a:pt x="20613" y="6423"/>
                </a:cubicBezTo>
                <a:cubicBezTo>
                  <a:pt x="20629" y="6423"/>
                  <a:pt x="20643" y="6400"/>
                  <a:pt x="20643" y="6372"/>
                </a:cubicBezTo>
                <a:cubicBezTo>
                  <a:pt x="20643" y="6345"/>
                  <a:pt x="20666" y="6322"/>
                  <a:pt x="20696" y="6322"/>
                </a:cubicBezTo>
                <a:cubicBezTo>
                  <a:pt x="20725" y="6322"/>
                  <a:pt x="20749" y="6307"/>
                  <a:pt x="20749" y="6290"/>
                </a:cubicBezTo>
                <a:cubicBezTo>
                  <a:pt x="20749" y="6272"/>
                  <a:pt x="20804" y="6204"/>
                  <a:pt x="20872" y="6140"/>
                </a:cubicBezTo>
                <a:cubicBezTo>
                  <a:pt x="20940" y="6075"/>
                  <a:pt x="20996" y="6014"/>
                  <a:pt x="20996" y="6005"/>
                </a:cubicBezTo>
                <a:cubicBezTo>
                  <a:pt x="20996" y="5996"/>
                  <a:pt x="21091" y="5895"/>
                  <a:pt x="21208" y="5781"/>
                </a:cubicBezTo>
                <a:cubicBezTo>
                  <a:pt x="21325" y="5667"/>
                  <a:pt x="21420" y="5559"/>
                  <a:pt x="21420" y="5543"/>
                </a:cubicBezTo>
                <a:cubicBezTo>
                  <a:pt x="21420" y="5527"/>
                  <a:pt x="21436" y="5515"/>
                  <a:pt x="21456" y="5515"/>
                </a:cubicBezTo>
                <a:cubicBezTo>
                  <a:pt x="21475" y="5515"/>
                  <a:pt x="21491" y="5495"/>
                  <a:pt x="21491" y="5472"/>
                </a:cubicBezTo>
                <a:cubicBezTo>
                  <a:pt x="21491" y="5452"/>
                  <a:pt x="21528" y="5402"/>
                  <a:pt x="21567" y="5357"/>
                </a:cubicBezTo>
                <a:lnTo>
                  <a:pt x="21567" y="4806"/>
                </a:lnTo>
                <a:cubicBezTo>
                  <a:pt x="21521" y="4764"/>
                  <a:pt x="21511" y="4758"/>
                  <a:pt x="21449" y="4699"/>
                </a:cubicBezTo>
                <a:cubicBezTo>
                  <a:pt x="21307" y="4564"/>
                  <a:pt x="21120" y="4401"/>
                  <a:pt x="21034" y="4337"/>
                </a:cubicBezTo>
                <a:cubicBezTo>
                  <a:pt x="20948" y="4272"/>
                  <a:pt x="20839" y="4186"/>
                  <a:pt x="20793" y="4144"/>
                </a:cubicBezTo>
                <a:cubicBezTo>
                  <a:pt x="20748" y="4102"/>
                  <a:pt x="20704" y="4068"/>
                  <a:pt x="20696" y="4068"/>
                </a:cubicBezTo>
                <a:cubicBezTo>
                  <a:pt x="20687" y="4068"/>
                  <a:pt x="20616" y="4012"/>
                  <a:pt x="20537" y="3942"/>
                </a:cubicBezTo>
                <a:cubicBezTo>
                  <a:pt x="20457" y="3873"/>
                  <a:pt x="20384" y="3823"/>
                  <a:pt x="20375" y="3832"/>
                </a:cubicBezTo>
                <a:cubicBezTo>
                  <a:pt x="20365" y="3842"/>
                  <a:pt x="20345" y="3833"/>
                  <a:pt x="20331" y="3814"/>
                </a:cubicBezTo>
                <a:cubicBezTo>
                  <a:pt x="20317" y="3795"/>
                  <a:pt x="20188" y="3682"/>
                  <a:pt x="20042" y="3565"/>
                </a:cubicBezTo>
                <a:cubicBezTo>
                  <a:pt x="19896" y="3447"/>
                  <a:pt x="19771" y="3338"/>
                  <a:pt x="19764" y="3323"/>
                </a:cubicBezTo>
                <a:cubicBezTo>
                  <a:pt x="19758" y="3307"/>
                  <a:pt x="19737" y="3294"/>
                  <a:pt x="19718" y="3294"/>
                </a:cubicBezTo>
                <a:cubicBezTo>
                  <a:pt x="19700" y="3294"/>
                  <a:pt x="19624" y="3238"/>
                  <a:pt x="19548" y="3169"/>
                </a:cubicBezTo>
                <a:cubicBezTo>
                  <a:pt x="19473" y="3099"/>
                  <a:pt x="19329" y="2974"/>
                  <a:pt x="19227" y="2891"/>
                </a:cubicBezTo>
                <a:cubicBezTo>
                  <a:pt x="19126" y="2808"/>
                  <a:pt x="18936" y="2641"/>
                  <a:pt x="18805" y="2521"/>
                </a:cubicBezTo>
                <a:cubicBezTo>
                  <a:pt x="18674" y="2401"/>
                  <a:pt x="18488" y="2239"/>
                  <a:pt x="18391" y="2161"/>
                </a:cubicBezTo>
                <a:cubicBezTo>
                  <a:pt x="18295" y="2083"/>
                  <a:pt x="18023" y="1837"/>
                  <a:pt x="17788" y="1616"/>
                </a:cubicBezTo>
                <a:cubicBezTo>
                  <a:pt x="17552" y="1394"/>
                  <a:pt x="17296" y="1182"/>
                  <a:pt x="17220" y="1145"/>
                </a:cubicBezTo>
                <a:cubicBezTo>
                  <a:pt x="17040" y="1058"/>
                  <a:pt x="16714" y="941"/>
                  <a:pt x="16653" y="941"/>
                </a:cubicBezTo>
                <a:cubicBezTo>
                  <a:pt x="16626" y="941"/>
                  <a:pt x="16555" y="919"/>
                  <a:pt x="16494" y="894"/>
                </a:cubicBezTo>
                <a:cubicBezTo>
                  <a:pt x="16245" y="792"/>
                  <a:pt x="16180" y="772"/>
                  <a:pt x="16109" y="772"/>
                </a:cubicBezTo>
                <a:cubicBezTo>
                  <a:pt x="16020" y="772"/>
                  <a:pt x="15729" y="695"/>
                  <a:pt x="15410" y="586"/>
                </a:cubicBezTo>
                <a:cubicBezTo>
                  <a:pt x="15284" y="543"/>
                  <a:pt x="15128" y="499"/>
                  <a:pt x="15065" y="487"/>
                </a:cubicBezTo>
                <a:cubicBezTo>
                  <a:pt x="15002" y="475"/>
                  <a:pt x="14941" y="451"/>
                  <a:pt x="14930" y="434"/>
                </a:cubicBezTo>
                <a:cubicBezTo>
                  <a:pt x="14919" y="416"/>
                  <a:pt x="14878" y="403"/>
                  <a:pt x="14839" y="403"/>
                </a:cubicBezTo>
                <a:cubicBezTo>
                  <a:pt x="14769" y="403"/>
                  <a:pt x="14655" y="372"/>
                  <a:pt x="14130" y="215"/>
                </a:cubicBezTo>
                <a:cubicBezTo>
                  <a:pt x="13980" y="170"/>
                  <a:pt x="13824" y="134"/>
                  <a:pt x="13784" y="134"/>
                </a:cubicBezTo>
                <a:cubicBezTo>
                  <a:pt x="13744" y="134"/>
                  <a:pt x="13628" y="106"/>
                  <a:pt x="13526" y="71"/>
                </a:cubicBezTo>
                <a:cubicBezTo>
                  <a:pt x="13424" y="37"/>
                  <a:pt x="13226" y="6"/>
                  <a:pt x="13085" y="2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369" name="5D1B020E-CA4D-44A2-9326-C40531DA943A.png" descr="5D1B020E-CA4D-44A2-9326-C40531DA943A.png"/>
          <p:cNvPicPr>
            <a:picLocks noChangeAspect="1"/>
          </p:cNvPicPr>
          <p:nvPr/>
        </p:nvPicPr>
        <p:blipFill>
          <a:blip r:embed="rId2">
            <a:extLst/>
          </a:blip>
          <a:srcRect l="50273" t="10664" r="498" b="11761"/>
          <a:stretch>
            <a:fillRect/>
          </a:stretch>
        </p:blipFill>
        <p:spPr>
          <a:xfrm>
            <a:off x="17946739" y="6532491"/>
            <a:ext cx="6219350" cy="65337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2" h="21600" fill="norm" stroke="1" extrusionOk="0">
                <a:moveTo>
                  <a:pt x="7262" y="0"/>
                </a:moveTo>
                <a:cubicBezTo>
                  <a:pt x="7199" y="20"/>
                  <a:pt x="7151" y="31"/>
                  <a:pt x="7091" y="52"/>
                </a:cubicBezTo>
                <a:cubicBezTo>
                  <a:pt x="6954" y="103"/>
                  <a:pt x="6719" y="184"/>
                  <a:pt x="6571" y="235"/>
                </a:cubicBezTo>
                <a:cubicBezTo>
                  <a:pt x="6424" y="285"/>
                  <a:pt x="6266" y="346"/>
                  <a:pt x="6221" y="370"/>
                </a:cubicBezTo>
                <a:cubicBezTo>
                  <a:pt x="6119" y="423"/>
                  <a:pt x="5776" y="540"/>
                  <a:pt x="5605" y="579"/>
                </a:cubicBezTo>
                <a:cubicBezTo>
                  <a:pt x="5537" y="594"/>
                  <a:pt x="5321" y="662"/>
                  <a:pt x="5125" y="729"/>
                </a:cubicBezTo>
                <a:cubicBezTo>
                  <a:pt x="4930" y="797"/>
                  <a:pt x="4748" y="853"/>
                  <a:pt x="4722" y="853"/>
                </a:cubicBezTo>
                <a:cubicBezTo>
                  <a:pt x="4669" y="853"/>
                  <a:pt x="4432" y="948"/>
                  <a:pt x="4146" y="1085"/>
                </a:cubicBezTo>
                <a:cubicBezTo>
                  <a:pt x="4025" y="1143"/>
                  <a:pt x="3835" y="1294"/>
                  <a:pt x="3627" y="1496"/>
                </a:cubicBezTo>
                <a:cubicBezTo>
                  <a:pt x="3182" y="1928"/>
                  <a:pt x="3163" y="1944"/>
                  <a:pt x="3130" y="1944"/>
                </a:cubicBezTo>
                <a:cubicBezTo>
                  <a:pt x="3114" y="1944"/>
                  <a:pt x="3101" y="1960"/>
                  <a:pt x="3101" y="1980"/>
                </a:cubicBezTo>
                <a:cubicBezTo>
                  <a:pt x="3101" y="2000"/>
                  <a:pt x="2831" y="2273"/>
                  <a:pt x="2501" y="2586"/>
                </a:cubicBezTo>
                <a:cubicBezTo>
                  <a:pt x="1829" y="3225"/>
                  <a:pt x="1621" y="3409"/>
                  <a:pt x="1376" y="3582"/>
                </a:cubicBezTo>
                <a:cubicBezTo>
                  <a:pt x="1283" y="3647"/>
                  <a:pt x="1206" y="3721"/>
                  <a:pt x="1205" y="3745"/>
                </a:cubicBezTo>
                <a:cubicBezTo>
                  <a:pt x="1205" y="3768"/>
                  <a:pt x="1183" y="3787"/>
                  <a:pt x="1157" y="3787"/>
                </a:cubicBezTo>
                <a:cubicBezTo>
                  <a:pt x="1131" y="3787"/>
                  <a:pt x="1077" y="3822"/>
                  <a:pt x="1037" y="3864"/>
                </a:cubicBezTo>
                <a:cubicBezTo>
                  <a:pt x="998" y="3906"/>
                  <a:pt x="878" y="4009"/>
                  <a:pt x="772" y="4094"/>
                </a:cubicBezTo>
                <a:cubicBezTo>
                  <a:pt x="666" y="4178"/>
                  <a:pt x="444" y="4374"/>
                  <a:pt x="279" y="4529"/>
                </a:cubicBezTo>
                <a:cubicBezTo>
                  <a:pt x="132" y="4668"/>
                  <a:pt x="30" y="4758"/>
                  <a:pt x="0" y="4781"/>
                </a:cubicBezTo>
                <a:lnTo>
                  <a:pt x="0" y="5176"/>
                </a:lnTo>
                <a:cubicBezTo>
                  <a:pt x="84" y="5321"/>
                  <a:pt x="143" y="5398"/>
                  <a:pt x="283" y="5532"/>
                </a:cubicBezTo>
                <a:cubicBezTo>
                  <a:pt x="377" y="5620"/>
                  <a:pt x="453" y="5710"/>
                  <a:pt x="453" y="5730"/>
                </a:cubicBezTo>
                <a:cubicBezTo>
                  <a:pt x="453" y="5750"/>
                  <a:pt x="469" y="5766"/>
                  <a:pt x="488" y="5766"/>
                </a:cubicBezTo>
                <a:cubicBezTo>
                  <a:pt x="508" y="5766"/>
                  <a:pt x="524" y="5781"/>
                  <a:pt x="524" y="5799"/>
                </a:cubicBezTo>
                <a:cubicBezTo>
                  <a:pt x="524" y="5817"/>
                  <a:pt x="581" y="5884"/>
                  <a:pt x="649" y="5947"/>
                </a:cubicBezTo>
                <a:cubicBezTo>
                  <a:pt x="718" y="6011"/>
                  <a:pt x="775" y="6071"/>
                  <a:pt x="775" y="6081"/>
                </a:cubicBezTo>
                <a:cubicBezTo>
                  <a:pt x="775" y="6091"/>
                  <a:pt x="844" y="6167"/>
                  <a:pt x="927" y="6251"/>
                </a:cubicBezTo>
                <a:cubicBezTo>
                  <a:pt x="1011" y="6334"/>
                  <a:pt x="1143" y="6476"/>
                  <a:pt x="1222" y="6565"/>
                </a:cubicBezTo>
                <a:cubicBezTo>
                  <a:pt x="1301" y="6655"/>
                  <a:pt x="1391" y="6758"/>
                  <a:pt x="1423" y="6794"/>
                </a:cubicBezTo>
                <a:cubicBezTo>
                  <a:pt x="1455" y="6829"/>
                  <a:pt x="1499" y="6858"/>
                  <a:pt x="1522" y="6858"/>
                </a:cubicBezTo>
                <a:cubicBezTo>
                  <a:pt x="1544" y="6858"/>
                  <a:pt x="1562" y="6881"/>
                  <a:pt x="1562" y="6909"/>
                </a:cubicBezTo>
                <a:cubicBezTo>
                  <a:pt x="1562" y="6937"/>
                  <a:pt x="1578" y="6960"/>
                  <a:pt x="1597" y="6960"/>
                </a:cubicBezTo>
                <a:cubicBezTo>
                  <a:pt x="1617" y="6960"/>
                  <a:pt x="1633" y="6981"/>
                  <a:pt x="1633" y="7006"/>
                </a:cubicBezTo>
                <a:cubicBezTo>
                  <a:pt x="1633" y="7031"/>
                  <a:pt x="1673" y="7072"/>
                  <a:pt x="1723" y="7097"/>
                </a:cubicBezTo>
                <a:cubicBezTo>
                  <a:pt x="1772" y="7122"/>
                  <a:pt x="1812" y="7155"/>
                  <a:pt x="1812" y="7170"/>
                </a:cubicBezTo>
                <a:cubicBezTo>
                  <a:pt x="1812" y="7186"/>
                  <a:pt x="1841" y="7227"/>
                  <a:pt x="1875" y="7262"/>
                </a:cubicBezTo>
                <a:cubicBezTo>
                  <a:pt x="1961" y="7348"/>
                  <a:pt x="2064" y="7470"/>
                  <a:pt x="2064" y="7485"/>
                </a:cubicBezTo>
                <a:cubicBezTo>
                  <a:pt x="2064" y="7492"/>
                  <a:pt x="2124" y="7560"/>
                  <a:pt x="2197" y="7636"/>
                </a:cubicBezTo>
                <a:cubicBezTo>
                  <a:pt x="2367" y="7811"/>
                  <a:pt x="2392" y="7841"/>
                  <a:pt x="2457" y="7967"/>
                </a:cubicBezTo>
                <a:cubicBezTo>
                  <a:pt x="2511" y="8070"/>
                  <a:pt x="2544" y="8117"/>
                  <a:pt x="2627" y="8204"/>
                </a:cubicBezTo>
                <a:cubicBezTo>
                  <a:pt x="2651" y="8230"/>
                  <a:pt x="2672" y="8265"/>
                  <a:pt x="2672" y="8280"/>
                </a:cubicBezTo>
                <a:cubicBezTo>
                  <a:pt x="2672" y="8324"/>
                  <a:pt x="2976" y="8495"/>
                  <a:pt x="3053" y="8495"/>
                </a:cubicBezTo>
                <a:cubicBezTo>
                  <a:pt x="3091" y="8495"/>
                  <a:pt x="3138" y="8482"/>
                  <a:pt x="3156" y="8465"/>
                </a:cubicBezTo>
                <a:cubicBezTo>
                  <a:pt x="3175" y="8448"/>
                  <a:pt x="3227" y="8428"/>
                  <a:pt x="3272" y="8422"/>
                </a:cubicBezTo>
                <a:lnTo>
                  <a:pt x="3353" y="8410"/>
                </a:lnTo>
                <a:lnTo>
                  <a:pt x="3352" y="11975"/>
                </a:lnTo>
                <a:cubicBezTo>
                  <a:pt x="3351" y="14260"/>
                  <a:pt x="3337" y="15552"/>
                  <a:pt x="3315" y="15574"/>
                </a:cubicBezTo>
                <a:cubicBezTo>
                  <a:pt x="3292" y="15595"/>
                  <a:pt x="3280" y="16334"/>
                  <a:pt x="3280" y="17580"/>
                </a:cubicBezTo>
                <a:cubicBezTo>
                  <a:pt x="3280" y="19303"/>
                  <a:pt x="3273" y="19556"/>
                  <a:pt x="3227" y="19573"/>
                </a:cubicBezTo>
                <a:cubicBezTo>
                  <a:pt x="3181" y="19590"/>
                  <a:pt x="3173" y="19720"/>
                  <a:pt x="3173" y="20444"/>
                </a:cubicBezTo>
                <a:cubicBezTo>
                  <a:pt x="3173" y="21169"/>
                  <a:pt x="3181" y="21297"/>
                  <a:pt x="3227" y="21314"/>
                </a:cubicBezTo>
                <a:cubicBezTo>
                  <a:pt x="3256" y="21325"/>
                  <a:pt x="3280" y="21354"/>
                  <a:pt x="3280" y="21380"/>
                </a:cubicBezTo>
                <a:cubicBezTo>
                  <a:pt x="3280" y="21434"/>
                  <a:pt x="3352" y="21474"/>
                  <a:pt x="3579" y="21548"/>
                </a:cubicBezTo>
                <a:cubicBezTo>
                  <a:pt x="3721" y="21594"/>
                  <a:pt x="3930" y="21599"/>
                  <a:pt x="5113" y="21583"/>
                </a:cubicBezTo>
                <a:cubicBezTo>
                  <a:pt x="6702" y="21561"/>
                  <a:pt x="6439" y="21561"/>
                  <a:pt x="12868" y="21583"/>
                </a:cubicBezTo>
                <a:lnTo>
                  <a:pt x="17821" y="21600"/>
                </a:lnTo>
                <a:lnTo>
                  <a:pt x="17939" y="21523"/>
                </a:lnTo>
                <a:cubicBezTo>
                  <a:pt x="18004" y="21480"/>
                  <a:pt x="18059" y="21419"/>
                  <a:pt x="18059" y="21387"/>
                </a:cubicBezTo>
                <a:cubicBezTo>
                  <a:pt x="18059" y="21356"/>
                  <a:pt x="18075" y="21320"/>
                  <a:pt x="18095" y="21309"/>
                </a:cubicBezTo>
                <a:cubicBezTo>
                  <a:pt x="18115" y="21297"/>
                  <a:pt x="18131" y="21116"/>
                  <a:pt x="18131" y="20882"/>
                </a:cubicBezTo>
                <a:cubicBezTo>
                  <a:pt x="18131" y="20649"/>
                  <a:pt x="18115" y="20468"/>
                  <a:pt x="18095" y="20456"/>
                </a:cubicBezTo>
                <a:cubicBezTo>
                  <a:pt x="18071" y="20442"/>
                  <a:pt x="18059" y="18631"/>
                  <a:pt x="18059" y="15134"/>
                </a:cubicBezTo>
                <a:cubicBezTo>
                  <a:pt x="18059" y="10454"/>
                  <a:pt x="18053" y="9831"/>
                  <a:pt x="18005" y="9814"/>
                </a:cubicBezTo>
                <a:cubicBezTo>
                  <a:pt x="17960" y="9797"/>
                  <a:pt x="17952" y="9668"/>
                  <a:pt x="17952" y="8940"/>
                </a:cubicBezTo>
                <a:cubicBezTo>
                  <a:pt x="17952" y="8470"/>
                  <a:pt x="17959" y="8086"/>
                  <a:pt x="17968" y="8086"/>
                </a:cubicBezTo>
                <a:cubicBezTo>
                  <a:pt x="17978" y="8086"/>
                  <a:pt x="18039" y="8117"/>
                  <a:pt x="18103" y="8154"/>
                </a:cubicBezTo>
                <a:cubicBezTo>
                  <a:pt x="18177" y="8197"/>
                  <a:pt x="18283" y="8222"/>
                  <a:pt x="18392" y="8223"/>
                </a:cubicBezTo>
                <a:cubicBezTo>
                  <a:pt x="18639" y="8223"/>
                  <a:pt x="18704" y="8184"/>
                  <a:pt x="18948" y="7884"/>
                </a:cubicBezTo>
                <a:cubicBezTo>
                  <a:pt x="19000" y="7820"/>
                  <a:pt x="19072" y="7740"/>
                  <a:pt x="19106" y="7706"/>
                </a:cubicBezTo>
                <a:cubicBezTo>
                  <a:pt x="19140" y="7671"/>
                  <a:pt x="19168" y="7635"/>
                  <a:pt x="19168" y="7627"/>
                </a:cubicBezTo>
                <a:cubicBezTo>
                  <a:pt x="19168" y="7618"/>
                  <a:pt x="19265" y="7519"/>
                  <a:pt x="19383" y="7406"/>
                </a:cubicBezTo>
                <a:cubicBezTo>
                  <a:pt x="19501" y="7293"/>
                  <a:pt x="19597" y="7192"/>
                  <a:pt x="19597" y="7179"/>
                </a:cubicBezTo>
                <a:cubicBezTo>
                  <a:pt x="19597" y="7167"/>
                  <a:pt x="19701" y="7058"/>
                  <a:pt x="19828" y="6937"/>
                </a:cubicBezTo>
                <a:cubicBezTo>
                  <a:pt x="19955" y="6816"/>
                  <a:pt x="20144" y="6623"/>
                  <a:pt x="20248" y="6509"/>
                </a:cubicBezTo>
                <a:cubicBezTo>
                  <a:pt x="20352" y="6395"/>
                  <a:pt x="20499" y="6240"/>
                  <a:pt x="20573" y="6167"/>
                </a:cubicBezTo>
                <a:cubicBezTo>
                  <a:pt x="20647" y="6093"/>
                  <a:pt x="20706" y="6026"/>
                  <a:pt x="20706" y="6017"/>
                </a:cubicBezTo>
                <a:cubicBezTo>
                  <a:pt x="20706" y="6008"/>
                  <a:pt x="20769" y="5937"/>
                  <a:pt x="20847" y="5858"/>
                </a:cubicBezTo>
                <a:cubicBezTo>
                  <a:pt x="21232" y="5465"/>
                  <a:pt x="21298" y="5394"/>
                  <a:pt x="21427" y="5230"/>
                </a:cubicBezTo>
                <a:cubicBezTo>
                  <a:pt x="21578" y="5036"/>
                  <a:pt x="21600" y="4923"/>
                  <a:pt x="21503" y="4840"/>
                </a:cubicBezTo>
                <a:cubicBezTo>
                  <a:pt x="21468" y="4811"/>
                  <a:pt x="21385" y="4722"/>
                  <a:pt x="21316" y="4642"/>
                </a:cubicBezTo>
                <a:cubicBezTo>
                  <a:pt x="21127" y="4424"/>
                  <a:pt x="21127" y="4425"/>
                  <a:pt x="20992" y="4330"/>
                </a:cubicBezTo>
                <a:cubicBezTo>
                  <a:pt x="20924" y="4281"/>
                  <a:pt x="20817" y="4196"/>
                  <a:pt x="20756" y="4142"/>
                </a:cubicBezTo>
                <a:cubicBezTo>
                  <a:pt x="20694" y="4088"/>
                  <a:pt x="20521" y="3935"/>
                  <a:pt x="20369" y="3804"/>
                </a:cubicBezTo>
                <a:cubicBezTo>
                  <a:pt x="20217" y="3672"/>
                  <a:pt x="20018" y="3498"/>
                  <a:pt x="19926" y="3417"/>
                </a:cubicBezTo>
                <a:cubicBezTo>
                  <a:pt x="19834" y="3335"/>
                  <a:pt x="19682" y="3208"/>
                  <a:pt x="19589" y="3132"/>
                </a:cubicBezTo>
                <a:cubicBezTo>
                  <a:pt x="19496" y="3056"/>
                  <a:pt x="19058" y="2654"/>
                  <a:pt x="18616" y="2238"/>
                </a:cubicBezTo>
                <a:cubicBezTo>
                  <a:pt x="17352" y="1049"/>
                  <a:pt x="17118" y="853"/>
                  <a:pt x="16982" y="853"/>
                </a:cubicBezTo>
                <a:cubicBezTo>
                  <a:pt x="16960" y="853"/>
                  <a:pt x="16892" y="831"/>
                  <a:pt x="16830" y="806"/>
                </a:cubicBezTo>
                <a:cubicBezTo>
                  <a:pt x="16768" y="780"/>
                  <a:pt x="16616" y="730"/>
                  <a:pt x="16492" y="697"/>
                </a:cubicBezTo>
                <a:cubicBezTo>
                  <a:pt x="16368" y="663"/>
                  <a:pt x="16258" y="623"/>
                  <a:pt x="16248" y="607"/>
                </a:cubicBezTo>
                <a:cubicBezTo>
                  <a:pt x="16238" y="592"/>
                  <a:pt x="16170" y="579"/>
                  <a:pt x="16097" y="579"/>
                </a:cubicBezTo>
                <a:cubicBezTo>
                  <a:pt x="16024" y="578"/>
                  <a:pt x="15900" y="554"/>
                  <a:pt x="15822" y="527"/>
                </a:cubicBezTo>
                <a:cubicBezTo>
                  <a:pt x="15743" y="500"/>
                  <a:pt x="15646" y="477"/>
                  <a:pt x="15607" y="476"/>
                </a:cubicBezTo>
                <a:cubicBezTo>
                  <a:pt x="15568" y="475"/>
                  <a:pt x="15423" y="437"/>
                  <a:pt x="15286" y="392"/>
                </a:cubicBezTo>
                <a:cubicBezTo>
                  <a:pt x="15150" y="347"/>
                  <a:pt x="15028" y="317"/>
                  <a:pt x="15014" y="325"/>
                </a:cubicBezTo>
                <a:cubicBezTo>
                  <a:pt x="15001" y="333"/>
                  <a:pt x="14926" y="315"/>
                  <a:pt x="14850" y="285"/>
                </a:cubicBezTo>
                <a:cubicBezTo>
                  <a:pt x="14774" y="254"/>
                  <a:pt x="14632" y="207"/>
                  <a:pt x="14534" y="181"/>
                </a:cubicBezTo>
                <a:cubicBezTo>
                  <a:pt x="14435" y="155"/>
                  <a:pt x="14210" y="95"/>
                  <a:pt x="14033" y="47"/>
                </a:cubicBezTo>
                <a:cubicBezTo>
                  <a:pt x="13961" y="28"/>
                  <a:pt x="13916" y="18"/>
                  <a:pt x="13845" y="0"/>
                </a:cubicBezTo>
                <a:lnTo>
                  <a:pt x="12314" y="0"/>
                </a:lnTo>
                <a:cubicBezTo>
                  <a:pt x="12139" y="93"/>
                  <a:pt x="11965" y="172"/>
                  <a:pt x="11870" y="192"/>
                </a:cubicBezTo>
                <a:cubicBezTo>
                  <a:pt x="11820" y="202"/>
                  <a:pt x="11755" y="219"/>
                  <a:pt x="11726" y="230"/>
                </a:cubicBezTo>
                <a:cubicBezTo>
                  <a:pt x="11578" y="284"/>
                  <a:pt x="11348" y="331"/>
                  <a:pt x="11305" y="315"/>
                </a:cubicBezTo>
                <a:cubicBezTo>
                  <a:pt x="11278" y="305"/>
                  <a:pt x="11219" y="316"/>
                  <a:pt x="11175" y="339"/>
                </a:cubicBezTo>
                <a:cubicBezTo>
                  <a:pt x="11099" y="377"/>
                  <a:pt x="10296" y="372"/>
                  <a:pt x="9858" y="331"/>
                </a:cubicBezTo>
                <a:cubicBezTo>
                  <a:pt x="9627" y="309"/>
                  <a:pt x="8922" y="96"/>
                  <a:pt x="8729" y="0"/>
                </a:cubicBezTo>
                <a:lnTo>
                  <a:pt x="7262" y="0"/>
                </a:lnTo>
                <a:close/>
              </a:path>
            </a:pathLst>
          </a:cu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1" name="ea8cea3fceeb72ea6eca573dae2cbe934d32e5e4d839af0983a8c387c71434cb.png" descr="ea8cea3fceeb72ea6eca573dae2cbe934d32e5e4d839af0983a8c387c71434cb.png"/>
          <p:cNvPicPr>
            <a:picLocks noChangeAspect="1"/>
          </p:cNvPicPr>
          <p:nvPr/>
        </p:nvPicPr>
        <p:blipFill>
          <a:blip r:embed="rId2">
            <a:extLst/>
          </a:blip>
          <a:srcRect l="0" t="3742" r="0" b="0"/>
          <a:stretch>
            <a:fillRect/>
          </a:stretch>
        </p:blipFill>
        <p:spPr>
          <a:xfrm>
            <a:off x="-25400" y="-1947278"/>
            <a:ext cx="24434633" cy="15680156"/>
          </a:xfrm>
          <a:prstGeom prst="rect">
            <a:avLst/>
          </a:prstGeom>
          <a:ln w="12700">
            <a:miter lim="400000"/>
          </a:ln>
        </p:spPr>
      </p:pic>
      <p:sp>
        <p:nvSpPr>
          <p:cNvPr id="372" name="De Essentie"/>
          <p:cNvSpPr txBox="1"/>
          <p:nvPr/>
        </p:nvSpPr>
        <p:spPr>
          <a:xfrm>
            <a:off x="6056563" y="12118706"/>
            <a:ext cx="12270874" cy="1574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>
              <a:defRPr spc="-425" sz="8500">
                <a:solidFill>
                  <a:srgbClr val="FFFFFF"/>
                </a:solidFill>
                <a:latin typeface="Avenir Heavy"/>
                <a:ea typeface="Avenir Heavy"/>
                <a:cs typeface="Avenir Heavy"/>
                <a:sym typeface="Avenir Heavy"/>
              </a:defRPr>
            </a:lvl1pPr>
          </a:lstStyle>
          <a:p>
            <a:pPr/>
            <a:r>
              <a:t>De Essentie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Rectangle"/>
          <p:cNvSpPr/>
          <p:nvPr/>
        </p:nvSpPr>
        <p:spPr>
          <a:xfrm>
            <a:off x="18340" y="18340"/>
            <a:ext cx="24347320" cy="13716001"/>
          </a:xfrm>
          <a:prstGeom prst="rect">
            <a:avLst/>
          </a:prstGeom>
          <a:solidFill>
            <a:srgbClr val="FAF3E9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375" name="Van Boek naar Beweging"/>
          <p:cNvSpPr txBox="1"/>
          <p:nvPr/>
        </p:nvSpPr>
        <p:spPr>
          <a:xfrm>
            <a:off x="6065662" y="307706"/>
            <a:ext cx="12270874" cy="1574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pc="-425" sz="8500">
                <a:latin typeface="Avenir Heavy"/>
                <a:ea typeface="Avenir Heavy"/>
                <a:cs typeface="Avenir Heavy"/>
                <a:sym typeface="Avenir Heavy"/>
              </a:defRPr>
            </a:lvl1pPr>
          </a:lstStyle>
          <a:p>
            <a:pPr/>
            <a:r>
              <a:t>Van Boek naar Beweging</a:t>
            </a:r>
          </a:p>
        </p:txBody>
      </p:sp>
      <p:pic>
        <p:nvPicPr>
          <p:cNvPr id="376" name="EDAC510A-59B1-472B-BBD5-2D236F925ABA.png" descr="EDAC510A-59B1-472B-BBD5-2D236F925ABA.png"/>
          <p:cNvPicPr>
            <a:picLocks noChangeAspect="1"/>
          </p:cNvPicPr>
          <p:nvPr/>
        </p:nvPicPr>
        <p:blipFill>
          <a:blip r:embed="rId2">
            <a:extLst/>
          </a:blip>
          <a:srcRect l="17362" t="46718" r="25574" b="18153"/>
          <a:stretch>
            <a:fillRect/>
          </a:stretch>
        </p:blipFill>
        <p:spPr>
          <a:xfrm flipH="1">
            <a:off x="21472120" y="10847316"/>
            <a:ext cx="2912528" cy="268936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32" h="21563" fill="norm" stroke="1" extrusionOk="0">
                <a:moveTo>
                  <a:pt x="14238" y="0"/>
                </a:moveTo>
                <a:cubicBezTo>
                  <a:pt x="13922" y="1"/>
                  <a:pt x="13017" y="98"/>
                  <a:pt x="13017" y="131"/>
                </a:cubicBezTo>
                <a:cubicBezTo>
                  <a:pt x="13017" y="140"/>
                  <a:pt x="12917" y="167"/>
                  <a:pt x="12796" y="191"/>
                </a:cubicBezTo>
                <a:cubicBezTo>
                  <a:pt x="12675" y="216"/>
                  <a:pt x="12522" y="284"/>
                  <a:pt x="12456" y="344"/>
                </a:cubicBezTo>
                <a:cubicBezTo>
                  <a:pt x="12390" y="404"/>
                  <a:pt x="12337" y="429"/>
                  <a:pt x="12337" y="398"/>
                </a:cubicBezTo>
                <a:cubicBezTo>
                  <a:pt x="12337" y="367"/>
                  <a:pt x="12088" y="497"/>
                  <a:pt x="11784" y="685"/>
                </a:cubicBezTo>
                <a:cubicBezTo>
                  <a:pt x="11481" y="872"/>
                  <a:pt x="11213" y="1025"/>
                  <a:pt x="11189" y="1025"/>
                </a:cubicBezTo>
                <a:cubicBezTo>
                  <a:pt x="11131" y="1025"/>
                  <a:pt x="10072" y="2181"/>
                  <a:pt x="10072" y="2244"/>
                </a:cubicBezTo>
                <a:cubicBezTo>
                  <a:pt x="10072" y="2270"/>
                  <a:pt x="9926" y="2576"/>
                  <a:pt x="9747" y="2922"/>
                </a:cubicBezTo>
                <a:cubicBezTo>
                  <a:pt x="9568" y="3267"/>
                  <a:pt x="9409" y="3628"/>
                  <a:pt x="9392" y="3724"/>
                </a:cubicBezTo>
                <a:cubicBezTo>
                  <a:pt x="9375" y="3819"/>
                  <a:pt x="9334" y="3944"/>
                  <a:pt x="9302" y="4000"/>
                </a:cubicBezTo>
                <a:cubicBezTo>
                  <a:pt x="9270" y="4057"/>
                  <a:pt x="9228" y="4246"/>
                  <a:pt x="9209" y="4420"/>
                </a:cubicBezTo>
                <a:cubicBezTo>
                  <a:pt x="9190" y="4595"/>
                  <a:pt x="9149" y="4948"/>
                  <a:pt x="9116" y="5206"/>
                </a:cubicBezTo>
                <a:cubicBezTo>
                  <a:pt x="9079" y="5495"/>
                  <a:pt x="9094" y="5725"/>
                  <a:pt x="9154" y="5805"/>
                </a:cubicBezTo>
                <a:cubicBezTo>
                  <a:pt x="9208" y="5876"/>
                  <a:pt x="9249" y="6023"/>
                  <a:pt x="9247" y="6129"/>
                </a:cubicBezTo>
                <a:cubicBezTo>
                  <a:pt x="9242" y="6357"/>
                  <a:pt x="9316" y="6728"/>
                  <a:pt x="9395" y="6868"/>
                </a:cubicBezTo>
                <a:cubicBezTo>
                  <a:pt x="9426" y="6922"/>
                  <a:pt x="9465" y="7044"/>
                  <a:pt x="9482" y="7141"/>
                </a:cubicBezTo>
                <a:cubicBezTo>
                  <a:pt x="9499" y="7238"/>
                  <a:pt x="9729" y="7671"/>
                  <a:pt x="9994" y="8105"/>
                </a:cubicBezTo>
                <a:cubicBezTo>
                  <a:pt x="10259" y="8540"/>
                  <a:pt x="10483" y="8930"/>
                  <a:pt x="10491" y="8971"/>
                </a:cubicBezTo>
                <a:cubicBezTo>
                  <a:pt x="10499" y="9012"/>
                  <a:pt x="10513" y="9056"/>
                  <a:pt x="10523" y="9070"/>
                </a:cubicBezTo>
                <a:cubicBezTo>
                  <a:pt x="10533" y="9083"/>
                  <a:pt x="10553" y="9171"/>
                  <a:pt x="10569" y="9267"/>
                </a:cubicBezTo>
                <a:cubicBezTo>
                  <a:pt x="10604" y="9465"/>
                  <a:pt x="10347" y="9652"/>
                  <a:pt x="9939" y="9722"/>
                </a:cubicBezTo>
                <a:cubicBezTo>
                  <a:pt x="9516" y="9794"/>
                  <a:pt x="7707" y="9778"/>
                  <a:pt x="7404" y="9700"/>
                </a:cubicBezTo>
                <a:cubicBezTo>
                  <a:pt x="7255" y="9661"/>
                  <a:pt x="7090" y="9618"/>
                  <a:pt x="7041" y="9604"/>
                </a:cubicBezTo>
                <a:cubicBezTo>
                  <a:pt x="6991" y="9591"/>
                  <a:pt x="6859" y="9525"/>
                  <a:pt x="6747" y="9458"/>
                </a:cubicBezTo>
                <a:cubicBezTo>
                  <a:pt x="6635" y="9390"/>
                  <a:pt x="6543" y="9360"/>
                  <a:pt x="6543" y="9391"/>
                </a:cubicBezTo>
                <a:cubicBezTo>
                  <a:pt x="6543" y="9479"/>
                  <a:pt x="6200" y="9257"/>
                  <a:pt x="5741" y="8872"/>
                </a:cubicBezTo>
                <a:cubicBezTo>
                  <a:pt x="5253" y="8463"/>
                  <a:pt x="4499" y="8056"/>
                  <a:pt x="4224" y="8054"/>
                </a:cubicBezTo>
                <a:cubicBezTo>
                  <a:pt x="3932" y="8053"/>
                  <a:pt x="3192" y="8442"/>
                  <a:pt x="3128" y="8630"/>
                </a:cubicBezTo>
                <a:cubicBezTo>
                  <a:pt x="3097" y="8722"/>
                  <a:pt x="2995" y="8913"/>
                  <a:pt x="2901" y="9054"/>
                </a:cubicBezTo>
                <a:cubicBezTo>
                  <a:pt x="2808" y="9194"/>
                  <a:pt x="2718" y="9371"/>
                  <a:pt x="2704" y="9448"/>
                </a:cubicBezTo>
                <a:cubicBezTo>
                  <a:pt x="2689" y="9525"/>
                  <a:pt x="2611" y="9754"/>
                  <a:pt x="2529" y="9957"/>
                </a:cubicBezTo>
                <a:cubicBezTo>
                  <a:pt x="2447" y="10161"/>
                  <a:pt x="2383" y="10361"/>
                  <a:pt x="2390" y="10403"/>
                </a:cubicBezTo>
                <a:cubicBezTo>
                  <a:pt x="2396" y="10445"/>
                  <a:pt x="2393" y="10503"/>
                  <a:pt x="2384" y="10530"/>
                </a:cubicBezTo>
                <a:cubicBezTo>
                  <a:pt x="2343" y="10644"/>
                  <a:pt x="2244" y="11171"/>
                  <a:pt x="2160" y="11717"/>
                </a:cubicBezTo>
                <a:cubicBezTo>
                  <a:pt x="2095" y="12138"/>
                  <a:pt x="2091" y="13323"/>
                  <a:pt x="2154" y="13798"/>
                </a:cubicBezTo>
                <a:cubicBezTo>
                  <a:pt x="2180" y="13989"/>
                  <a:pt x="2221" y="14319"/>
                  <a:pt x="2247" y="14533"/>
                </a:cubicBezTo>
                <a:cubicBezTo>
                  <a:pt x="2273" y="14748"/>
                  <a:pt x="2334" y="14974"/>
                  <a:pt x="2381" y="15036"/>
                </a:cubicBezTo>
                <a:cubicBezTo>
                  <a:pt x="2428" y="15098"/>
                  <a:pt x="2482" y="15234"/>
                  <a:pt x="2500" y="15338"/>
                </a:cubicBezTo>
                <a:cubicBezTo>
                  <a:pt x="2551" y="15626"/>
                  <a:pt x="2641" y="15879"/>
                  <a:pt x="2875" y="16388"/>
                </a:cubicBezTo>
                <a:cubicBezTo>
                  <a:pt x="3072" y="16817"/>
                  <a:pt x="3075" y="16861"/>
                  <a:pt x="2936" y="16993"/>
                </a:cubicBezTo>
                <a:cubicBezTo>
                  <a:pt x="2792" y="17130"/>
                  <a:pt x="1820" y="17517"/>
                  <a:pt x="1390" y="17607"/>
                </a:cubicBezTo>
                <a:cubicBezTo>
                  <a:pt x="1276" y="17631"/>
                  <a:pt x="1135" y="17698"/>
                  <a:pt x="1073" y="17754"/>
                </a:cubicBezTo>
                <a:cubicBezTo>
                  <a:pt x="1011" y="17810"/>
                  <a:pt x="936" y="17830"/>
                  <a:pt x="907" y="17798"/>
                </a:cubicBezTo>
                <a:cubicBezTo>
                  <a:pt x="878" y="17767"/>
                  <a:pt x="666" y="17861"/>
                  <a:pt x="436" y="18008"/>
                </a:cubicBezTo>
                <a:cubicBezTo>
                  <a:pt x="206" y="18156"/>
                  <a:pt x="40" y="18300"/>
                  <a:pt x="67" y="18330"/>
                </a:cubicBezTo>
                <a:cubicBezTo>
                  <a:pt x="94" y="18359"/>
                  <a:pt x="73" y="18439"/>
                  <a:pt x="21" y="18508"/>
                </a:cubicBezTo>
                <a:cubicBezTo>
                  <a:pt x="-124" y="18698"/>
                  <a:pt x="514" y="19414"/>
                  <a:pt x="1082" y="19698"/>
                </a:cubicBezTo>
                <a:cubicBezTo>
                  <a:pt x="1341" y="19828"/>
                  <a:pt x="1599" y="19937"/>
                  <a:pt x="1654" y="19937"/>
                </a:cubicBezTo>
                <a:cubicBezTo>
                  <a:pt x="1710" y="19937"/>
                  <a:pt x="1870" y="20001"/>
                  <a:pt x="2009" y="20080"/>
                </a:cubicBezTo>
                <a:cubicBezTo>
                  <a:pt x="2148" y="20158"/>
                  <a:pt x="2434" y="20243"/>
                  <a:pt x="2645" y="20271"/>
                </a:cubicBezTo>
                <a:cubicBezTo>
                  <a:pt x="2857" y="20299"/>
                  <a:pt x="3076" y="20365"/>
                  <a:pt x="3134" y="20414"/>
                </a:cubicBezTo>
                <a:cubicBezTo>
                  <a:pt x="3225" y="20492"/>
                  <a:pt x="3602" y="20632"/>
                  <a:pt x="3872" y="20688"/>
                </a:cubicBezTo>
                <a:cubicBezTo>
                  <a:pt x="3922" y="20698"/>
                  <a:pt x="3984" y="20716"/>
                  <a:pt x="4009" y="20729"/>
                </a:cubicBezTo>
                <a:cubicBezTo>
                  <a:pt x="4034" y="20742"/>
                  <a:pt x="4157" y="20764"/>
                  <a:pt x="4282" y="20777"/>
                </a:cubicBezTo>
                <a:cubicBezTo>
                  <a:pt x="4406" y="20789"/>
                  <a:pt x="4977" y="20876"/>
                  <a:pt x="5549" y="20971"/>
                </a:cubicBezTo>
                <a:cubicBezTo>
                  <a:pt x="6122" y="21065"/>
                  <a:pt x="6773" y="21157"/>
                  <a:pt x="6997" y="21174"/>
                </a:cubicBezTo>
                <a:cubicBezTo>
                  <a:pt x="7221" y="21192"/>
                  <a:pt x="8055" y="21277"/>
                  <a:pt x="8851" y="21362"/>
                </a:cubicBezTo>
                <a:cubicBezTo>
                  <a:pt x="9648" y="21448"/>
                  <a:pt x="10544" y="21531"/>
                  <a:pt x="10843" y="21547"/>
                </a:cubicBezTo>
                <a:cubicBezTo>
                  <a:pt x="11833" y="21599"/>
                  <a:pt x="15271" y="21522"/>
                  <a:pt x="15694" y="21439"/>
                </a:cubicBezTo>
                <a:cubicBezTo>
                  <a:pt x="15923" y="21393"/>
                  <a:pt x="16249" y="21369"/>
                  <a:pt x="16418" y="21381"/>
                </a:cubicBezTo>
                <a:cubicBezTo>
                  <a:pt x="16586" y="21394"/>
                  <a:pt x="16763" y="21379"/>
                  <a:pt x="16810" y="21346"/>
                </a:cubicBezTo>
                <a:cubicBezTo>
                  <a:pt x="16858" y="21314"/>
                  <a:pt x="17021" y="21276"/>
                  <a:pt x="17174" y="21264"/>
                </a:cubicBezTo>
                <a:cubicBezTo>
                  <a:pt x="17326" y="21251"/>
                  <a:pt x="17644" y="21193"/>
                  <a:pt x="17880" y="21133"/>
                </a:cubicBezTo>
                <a:cubicBezTo>
                  <a:pt x="18116" y="21074"/>
                  <a:pt x="18339" y="21032"/>
                  <a:pt x="18377" y="21041"/>
                </a:cubicBezTo>
                <a:cubicBezTo>
                  <a:pt x="18415" y="21050"/>
                  <a:pt x="18562" y="21005"/>
                  <a:pt x="18703" y="20942"/>
                </a:cubicBezTo>
                <a:cubicBezTo>
                  <a:pt x="18843" y="20879"/>
                  <a:pt x="19016" y="20828"/>
                  <a:pt x="19089" y="20828"/>
                </a:cubicBezTo>
                <a:cubicBezTo>
                  <a:pt x="19162" y="20828"/>
                  <a:pt x="19322" y="20756"/>
                  <a:pt x="19444" y="20668"/>
                </a:cubicBezTo>
                <a:cubicBezTo>
                  <a:pt x="19583" y="20569"/>
                  <a:pt x="19752" y="20531"/>
                  <a:pt x="19894" y="20570"/>
                </a:cubicBezTo>
                <a:cubicBezTo>
                  <a:pt x="20020" y="20604"/>
                  <a:pt x="20115" y="20599"/>
                  <a:pt x="20107" y="20557"/>
                </a:cubicBezTo>
                <a:cubicBezTo>
                  <a:pt x="20098" y="20515"/>
                  <a:pt x="20176" y="20279"/>
                  <a:pt x="20281" y="20035"/>
                </a:cubicBezTo>
                <a:cubicBezTo>
                  <a:pt x="20448" y="19646"/>
                  <a:pt x="20457" y="19572"/>
                  <a:pt x="20342" y="19434"/>
                </a:cubicBezTo>
                <a:cubicBezTo>
                  <a:pt x="20270" y="19347"/>
                  <a:pt x="20211" y="19183"/>
                  <a:pt x="20211" y="19068"/>
                </a:cubicBezTo>
                <a:cubicBezTo>
                  <a:pt x="20211" y="18953"/>
                  <a:pt x="20172" y="18833"/>
                  <a:pt x="20124" y="18801"/>
                </a:cubicBezTo>
                <a:cubicBezTo>
                  <a:pt x="20076" y="18768"/>
                  <a:pt x="20185" y="18486"/>
                  <a:pt x="20368" y="18174"/>
                </a:cubicBezTo>
                <a:cubicBezTo>
                  <a:pt x="20550" y="17863"/>
                  <a:pt x="20688" y="17587"/>
                  <a:pt x="20676" y="17560"/>
                </a:cubicBezTo>
                <a:cubicBezTo>
                  <a:pt x="20664" y="17532"/>
                  <a:pt x="20681" y="17420"/>
                  <a:pt x="20714" y="17311"/>
                </a:cubicBezTo>
                <a:cubicBezTo>
                  <a:pt x="20747" y="17202"/>
                  <a:pt x="20768" y="17075"/>
                  <a:pt x="20761" y="17028"/>
                </a:cubicBezTo>
                <a:cubicBezTo>
                  <a:pt x="20754" y="16982"/>
                  <a:pt x="20789" y="16890"/>
                  <a:pt x="20839" y="16824"/>
                </a:cubicBezTo>
                <a:cubicBezTo>
                  <a:pt x="20892" y="16755"/>
                  <a:pt x="20916" y="16272"/>
                  <a:pt x="20897" y="15672"/>
                </a:cubicBezTo>
                <a:cubicBezTo>
                  <a:pt x="20860" y="14491"/>
                  <a:pt x="20792" y="13957"/>
                  <a:pt x="20641" y="13658"/>
                </a:cubicBezTo>
                <a:cubicBezTo>
                  <a:pt x="20584" y="13543"/>
                  <a:pt x="20528" y="13387"/>
                  <a:pt x="20516" y="13311"/>
                </a:cubicBezTo>
                <a:cubicBezTo>
                  <a:pt x="20505" y="13236"/>
                  <a:pt x="20370" y="12984"/>
                  <a:pt x="20217" y="12751"/>
                </a:cubicBezTo>
                <a:cubicBezTo>
                  <a:pt x="20064" y="12519"/>
                  <a:pt x="19941" y="12286"/>
                  <a:pt x="19941" y="12233"/>
                </a:cubicBezTo>
                <a:cubicBezTo>
                  <a:pt x="19941" y="12179"/>
                  <a:pt x="19879" y="12108"/>
                  <a:pt x="19804" y="12077"/>
                </a:cubicBezTo>
                <a:cubicBezTo>
                  <a:pt x="19730" y="12045"/>
                  <a:pt x="19665" y="11965"/>
                  <a:pt x="19662" y="11895"/>
                </a:cubicBezTo>
                <a:cubicBezTo>
                  <a:pt x="19658" y="11826"/>
                  <a:pt x="19495" y="11612"/>
                  <a:pt x="19299" y="11421"/>
                </a:cubicBezTo>
                <a:cubicBezTo>
                  <a:pt x="19102" y="11231"/>
                  <a:pt x="18811" y="10935"/>
                  <a:pt x="18650" y="10766"/>
                </a:cubicBezTo>
                <a:cubicBezTo>
                  <a:pt x="18489" y="10596"/>
                  <a:pt x="18266" y="10405"/>
                  <a:pt x="18156" y="10342"/>
                </a:cubicBezTo>
                <a:cubicBezTo>
                  <a:pt x="17881" y="10186"/>
                  <a:pt x="17653" y="9626"/>
                  <a:pt x="17709" y="9241"/>
                </a:cubicBezTo>
                <a:cubicBezTo>
                  <a:pt x="17751" y="8945"/>
                  <a:pt x="17993" y="8546"/>
                  <a:pt x="18118" y="8564"/>
                </a:cubicBezTo>
                <a:cubicBezTo>
                  <a:pt x="18150" y="8568"/>
                  <a:pt x="18195" y="8565"/>
                  <a:pt x="18220" y="8554"/>
                </a:cubicBezTo>
                <a:cubicBezTo>
                  <a:pt x="18384" y="8482"/>
                  <a:pt x="18872" y="8495"/>
                  <a:pt x="19229" y="8580"/>
                </a:cubicBezTo>
                <a:cubicBezTo>
                  <a:pt x="19460" y="8634"/>
                  <a:pt x="19724" y="8643"/>
                  <a:pt x="19816" y="8599"/>
                </a:cubicBezTo>
                <a:cubicBezTo>
                  <a:pt x="19908" y="8554"/>
                  <a:pt x="20017" y="8514"/>
                  <a:pt x="20054" y="8509"/>
                </a:cubicBezTo>
                <a:cubicBezTo>
                  <a:pt x="20092" y="8505"/>
                  <a:pt x="20255" y="8384"/>
                  <a:pt x="20418" y="8242"/>
                </a:cubicBezTo>
                <a:cubicBezTo>
                  <a:pt x="20743" y="7959"/>
                  <a:pt x="20834" y="7557"/>
                  <a:pt x="20618" y="7361"/>
                </a:cubicBezTo>
                <a:cubicBezTo>
                  <a:pt x="20545" y="7294"/>
                  <a:pt x="20482" y="7192"/>
                  <a:pt x="20482" y="7135"/>
                </a:cubicBezTo>
                <a:cubicBezTo>
                  <a:pt x="20482" y="7078"/>
                  <a:pt x="20422" y="6957"/>
                  <a:pt x="20348" y="6868"/>
                </a:cubicBezTo>
                <a:cubicBezTo>
                  <a:pt x="20227" y="6721"/>
                  <a:pt x="20258" y="6654"/>
                  <a:pt x="20653" y="6187"/>
                </a:cubicBezTo>
                <a:cubicBezTo>
                  <a:pt x="21348" y="5364"/>
                  <a:pt x="21476" y="4954"/>
                  <a:pt x="21188" y="4478"/>
                </a:cubicBezTo>
                <a:cubicBezTo>
                  <a:pt x="21056" y="4260"/>
                  <a:pt x="20963" y="4222"/>
                  <a:pt x="20598" y="4220"/>
                </a:cubicBezTo>
                <a:cubicBezTo>
                  <a:pt x="20360" y="4219"/>
                  <a:pt x="20084" y="4265"/>
                  <a:pt x="19985" y="4322"/>
                </a:cubicBezTo>
                <a:cubicBezTo>
                  <a:pt x="19721" y="4472"/>
                  <a:pt x="18929" y="4407"/>
                  <a:pt x="18740" y="4220"/>
                </a:cubicBezTo>
                <a:cubicBezTo>
                  <a:pt x="18652" y="4133"/>
                  <a:pt x="18602" y="4040"/>
                  <a:pt x="18627" y="4013"/>
                </a:cubicBezTo>
                <a:cubicBezTo>
                  <a:pt x="18652" y="3986"/>
                  <a:pt x="18624" y="3905"/>
                  <a:pt x="18569" y="3832"/>
                </a:cubicBezTo>
                <a:cubicBezTo>
                  <a:pt x="18513" y="3759"/>
                  <a:pt x="18495" y="3698"/>
                  <a:pt x="18528" y="3698"/>
                </a:cubicBezTo>
                <a:cubicBezTo>
                  <a:pt x="18561" y="3698"/>
                  <a:pt x="18538" y="3598"/>
                  <a:pt x="18476" y="3475"/>
                </a:cubicBezTo>
                <a:cubicBezTo>
                  <a:pt x="18414" y="3353"/>
                  <a:pt x="18358" y="3229"/>
                  <a:pt x="18354" y="3202"/>
                </a:cubicBezTo>
                <a:cubicBezTo>
                  <a:pt x="18341" y="3118"/>
                  <a:pt x="17857" y="2074"/>
                  <a:pt x="17740" y="1881"/>
                </a:cubicBezTo>
                <a:cubicBezTo>
                  <a:pt x="17605" y="1656"/>
                  <a:pt x="16950" y="926"/>
                  <a:pt x="16883" y="926"/>
                </a:cubicBezTo>
                <a:cubicBezTo>
                  <a:pt x="16856" y="926"/>
                  <a:pt x="16698" y="811"/>
                  <a:pt x="16531" y="672"/>
                </a:cubicBezTo>
                <a:cubicBezTo>
                  <a:pt x="16365" y="533"/>
                  <a:pt x="16229" y="451"/>
                  <a:pt x="16229" y="487"/>
                </a:cubicBezTo>
                <a:cubicBezTo>
                  <a:pt x="16229" y="524"/>
                  <a:pt x="16128" y="480"/>
                  <a:pt x="16005" y="392"/>
                </a:cubicBezTo>
                <a:cubicBezTo>
                  <a:pt x="15882" y="304"/>
                  <a:pt x="15710" y="219"/>
                  <a:pt x="15621" y="204"/>
                </a:cubicBezTo>
                <a:cubicBezTo>
                  <a:pt x="15533" y="189"/>
                  <a:pt x="15418" y="151"/>
                  <a:pt x="15369" y="121"/>
                </a:cubicBezTo>
                <a:cubicBezTo>
                  <a:pt x="15264" y="58"/>
                  <a:pt x="14699" y="-1"/>
                  <a:pt x="14238" y="0"/>
                </a:cubicBezTo>
                <a:close/>
              </a:path>
            </a:pathLst>
          </a:custGeom>
          <a:ln w="12700">
            <a:miter lim="400000"/>
          </a:ln>
        </p:spPr>
      </p:pic>
      <p:grpSp>
        <p:nvGrpSpPr>
          <p:cNvPr id="404" name="Group"/>
          <p:cNvGrpSpPr/>
          <p:nvPr/>
        </p:nvGrpSpPr>
        <p:grpSpPr>
          <a:xfrm>
            <a:off x="1427888" y="2374642"/>
            <a:ext cx="20276422" cy="11341359"/>
            <a:chOff x="0" y="0"/>
            <a:chExt cx="20276422" cy="11341358"/>
          </a:xfrm>
        </p:grpSpPr>
        <p:sp>
          <p:nvSpPr>
            <p:cNvPr id="377" name="Shape"/>
            <p:cNvSpPr/>
            <p:nvPr/>
          </p:nvSpPr>
          <p:spPr>
            <a:xfrm rot="1200000">
              <a:off x="2125486" y="10281105"/>
              <a:ext cx="356492" cy="53175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59" h="20942" fill="norm" stroke="1" extrusionOk="0">
                  <a:moveTo>
                    <a:pt x="10629" y="0"/>
                  </a:moveTo>
                  <a:cubicBezTo>
                    <a:pt x="8326" y="3089"/>
                    <a:pt x="5824" y="6112"/>
                    <a:pt x="3130" y="9060"/>
                  </a:cubicBezTo>
                  <a:cubicBezTo>
                    <a:pt x="1711" y="10612"/>
                    <a:pt x="212" y="12199"/>
                    <a:pt x="20" y="14012"/>
                  </a:cubicBezTo>
                  <a:cubicBezTo>
                    <a:pt x="-171" y="15822"/>
                    <a:pt x="984" y="17627"/>
                    <a:pt x="3130" y="18969"/>
                  </a:cubicBezTo>
                  <a:cubicBezTo>
                    <a:pt x="7339" y="21600"/>
                    <a:pt x="13926" y="21600"/>
                    <a:pt x="18135" y="18969"/>
                  </a:cubicBezTo>
                  <a:cubicBezTo>
                    <a:pt x="20281" y="17627"/>
                    <a:pt x="21429" y="15822"/>
                    <a:pt x="21238" y="14012"/>
                  </a:cubicBezTo>
                  <a:cubicBezTo>
                    <a:pt x="21046" y="12199"/>
                    <a:pt x="19551" y="10612"/>
                    <a:pt x="18135" y="9060"/>
                  </a:cubicBezTo>
                  <a:cubicBezTo>
                    <a:pt x="15444" y="6110"/>
                    <a:pt x="12940" y="3087"/>
                    <a:pt x="10629" y="0"/>
                  </a:cubicBezTo>
                  <a:close/>
                </a:path>
              </a:pathLst>
            </a:custGeom>
            <a:solidFill>
              <a:srgbClr val="14385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defTabSz="1828433">
                <a:spcBef>
                  <a:spcPts val="0"/>
                </a:spcBef>
                <a:defRPr sz="5000">
                  <a:solidFill>
                    <a:srgbClr val="484848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378" name="Shape"/>
            <p:cNvSpPr/>
            <p:nvPr/>
          </p:nvSpPr>
          <p:spPr>
            <a:xfrm>
              <a:off x="7258845" y="8912889"/>
              <a:ext cx="587056" cy="14390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65" h="21600" fill="norm" stroke="1" extrusionOk="0">
                  <a:moveTo>
                    <a:pt x="8596" y="0"/>
                  </a:moveTo>
                  <a:lnTo>
                    <a:pt x="9532" y="0"/>
                  </a:lnTo>
                  <a:cubicBezTo>
                    <a:pt x="6574" y="3836"/>
                    <a:pt x="5396" y="7757"/>
                    <a:pt x="6008" y="11681"/>
                  </a:cubicBezTo>
                  <a:lnTo>
                    <a:pt x="6313" y="12995"/>
                  </a:lnTo>
                  <a:lnTo>
                    <a:pt x="9409" y="12169"/>
                  </a:lnTo>
                  <a:cubicBezTo>
                    <a:pt x="13526" y="10923"/>
                    <a:pt x="17365" y="9401"/>
                    <a:pt x="20841" y="7635"/>
                  </a:cubicBezTo>
                  <a:cubicBezTo>
                    <a:pt x="20855" y="7646"/>
                    <a:pt x="20869" y="7657"/>
                    <a:pt x="20882" y="7669"/>
                  </a:cubicBezTo>
                  <a:cubicBezTo>
                    <a:pt x="21077" y="7845"/>
                    <a:pt x="21119" y="8063"/>
                    <a:pt x="20995" y="8258"/>
                  </a:cubicBezTo>
                  <a:cubicBezTo>
                    <a:pt x="18609" y="9429"/>
                    <a:pt x="16155" y="10553"/>
                    <a:pt x="13636" y="11628"/>
                  </a:cubicBezTo>
                  <a:lnTo>
                    <a:pt x="6741" y="14364"/>
                  </a:lnTo>
                  <a:lnTo>
                    <a:pt x="7218" y="15603"/>
                  </a:lnTo>
                  <a:cubicBezTo>
                    <a:pt x="8147" y="17617"/>
                    <a:pt x="9549" y="19620"/>
                    <a:pt x="11415" y="21600"/>
                  </a:cubicBezTo>
                  <a:lnTo>
                    <a:pt x="113" y="21600"/>
                  </a:lnTo>
                  <a:cubicBezTo>
                    <a:pt x="96" y="21424"/>
                    <a:pt x="80" y="21249"/>
                    <a:pt x="66" y="21073"/>
                  </a:cubicBezTo>
                  <a:cubicBezTo>
                    <a:pt x="-481" y="13996"/>
                    <a:pt x="2377" y="6928"/>
                    <a:pt x="8596" y="0"/>
                  </a:cubicBezTo>
                  <a:close/>
                </a:path>
              </a:pathLst>
            </a:custGeom>
            <a:solidFill>
              <a:srgbClr val="D9D9D9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1828433">
                <a:spcBef>
                  <a:spcPts val="0"/>
                </a:spcBef>
                <a:defRPr sz="5000">
                  <a:solidFill>
                    <a:srgbClr val="484848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379" name="Shape"/>
            <p:cNvSpPr/>
            <p:nvPr/>
          </p:nvSpPr>
          <p:spPr>
            <a:xfrm>
              <a:off x="7575753" y="9154266"/>
              <a:ext cx="659249" cy="67566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431" h="21256" fill="norm" stroke="1" extrusionOk="0">
                  <a:moveTo>
                    <a:pt x="20431" y="0"/>
                  </a:moveTo>
                  <a:cubicBezTo>
                    <a:pt x="20417" y="3286"/>
                    <a:pt x="19943" y="6495"/>
                    <a:pt x="19060" y="9551"/>
                  </a:cubicBezTo>
                  <a:cubicBezTo>
                    <a:pt x="18132" y="12764"/>
                    <a:pt x="16712" y="15935"/>
                    <a:pt x="14185" y="18276"/>
                  </a:cubicBezTo>
                  <a:cubicBezTo>
                    <a:pt x="12928" y="19440"/>
                    <a:pt x="11444" y="20322"/>
                    <a:pt x="9829" y="20866"/>
                  </a:cubicBezTo>
                  <a:cubicBezTo>
                    <a:pt x="7619" y="21600"/>
                    <a:pt x="5396" y="21263"/>
                    <a:pt x="3626" y="20152"/>
                  </a:cubicBezTo>
                  <a:cubicBezTo>
                    <a:pt x="2915" y="19706"/>
                    <a:pt x="2284" y="19133"/>
                    <a:pt x="1762" y="18470"/>
                  </a:cubicBezTo>
                  <a:cubicBezTo>
                    <a:pt x="-1169" y="14742"/>
                    <a:pt x="-433" y="9093"/>
                    <a:pt x="3891" y="5877"/>
                  </a:cubicBezTo>
                  <a:cubicBezTo>
                    <a:pt x="5473" y="4700"/>
                    <a:pt x="7393" y="4173"/>
                    <a:pt x="9311" y="3768"/>
                  </a:cubicBezTo>
                  <a:cubicBezTo>
                    <a:pt x="11426" y="3322"/>
                    <a:pt x="13621" y="2967"/>
                    <a:pt x="15680" y="2293"/>
                  </a:cubicBezTo>
                  <a:cubicBezTo>
                    <a:pt x="17356" y="1745"/>
                    <a:pt x="18954" y="974"/>
                    <a:pt x="20431" y="0"/>
                  </a:cubicBezTo>
                  <a:close/>
                </a:path>
              </a:pathLst>
            </a:custGeom>
            <a:solidFill>
              <a:srgbClr val="F1A33E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1828433">
                <a:spcBef>
                  <a:spcPts val="0"/>
                </a:spcBef>
                <a:defRPr sz="5000">
                  <a:solidFill>
                    <a:srgbClr val="484848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380" name="Shape"/>
            <p:cNvSpPr/>
            <p:nvPr/>
          </p:nvSpPr>
          <p:spPr>
            <a:xfrm>
              <a:off x="11665447" y="6795165"/>
              <a:ext cx="1499680" cy="35567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34" h="21600" fill="norm" stroke="1" extrusionOk="0">
                  <a:moveTo>
                    <a:pt x="13230" y="0"/>
                  </a:moveTo>
                  <a:lnTo>
                    <a:pt x="13670" y="0"/>
                  </a:lnTo>
                  <a:cubicBezTo>
                    <a:pt x="13193" y="1263"/>
                    <a:pt x="12821" y="2530"/>
                    <a:pt x="12553" y="3799"/>
                  </a:cubicBezTo>
                  <a:lnTo>
                    <a:pt x="12385" y="4790"/>
                  </a:lnTo>
                  <a:lnTo>
                    <a:pt x="15196" y="4017"/>
                  </a:lnTo>
                  <a:cubicBezTo>
                    <a:pt x="16579" y="3665"/>
                    <a:pt x="17992" y="3333"/>
                    <a:pt x="19429" y="3021"/>
                  </a:cubicBezTo>
                  <a:cubicBezTo>
                    <a:pt x="19617" y="3024"/>
                    <a:pt x="19791" y="3064"/>
                    <a:pt x="19901" y="3128"/>
                  </a:cubicBezTo>
                  <a:cubicBezTo>
                    <a:pt x="19908" y="3132"/>
                    <a:pt x="19916" y="3137"/>
                    <a:pt x="19922" y="3141"/>
                  </a:cubicBezTo>
                  <a:cubicBezTo>
                    <a:pt x="17776" y="3587"/>
                    <a:pt x="15765" y="4140"/>
                    <a:pt x="13931" y="4789"/>
                  </a:cubicBezTo>
                  <a:lnTo>
                    <a:pt x="12275" y="5438"/>
                  </a:lnTo>
                  <a:lnTo>
                    <a:pt x="12230" y="5704"/>
                  </a:lnTo>
                  <a:cubicBezTo>
                    <a:pt x="12127" y="6498"/>
                    <a:pt x="12066" y="7293"/>
                    <a:pt x="12046" y="8089"/>
                  </a:cubicBezTo>
                  <a:lnTo>
                    <a:pt x="12106" y="10405"/>
                  </a:lnTo>
                  <a:lnTo>
                    <a:pt x="13222" y="10183"/>
                  </a:lnTo>
                  <a:cubicBezTo>
                    <a:pt x="16158" y="9520"/>
                    <a:pt x="18896" y="8711"/>
                    <a:pt x="21375" y="7772"/>
                  </a:cubicBezTo>
                  <a:cubicBezTo>
                    <a:pt x="21385" y="7778"/>
                    <a:pt x="21395" y="7784"/>
                    <a:pt x="21404" y="7790"/>
                  </a:cubicBezTo>
                  <a:cubicBezTo>
                    <a:pt x="21543" y="7884"/>
                    <a:pt x="21573" y="7999"/>
                    <a:pt x="21485" y="8103"/>
                  </a:cubicBezTo>
                  <a:cubicBezTo>
                    <a:pt x="19783" y="8726"/>
                    <a:pt x="18033" y="9323"/>
                    <a:pt x="16237" y="9895"/>
                  </a:cubicBezTo>
                  <a:lnTo>
                    <a:pt x="12187" y="11093"/>
                  </a:lnTo>
                  <a:lnTo>
                    <a:pt x="12414" y="12858"/>
                  </a:lnTo>
                  <a:cubicBezTo>
                    <a:pt x="12557" y="13652"/>
                    <a:pt x="12741" y="14446"/>
                    <a:pt x="12966" y="15238"/>
                  </a:cubicBezTo>
                  <a:cubicBezTo>
                    <a:pt x="13572" y="17374"/>
                    <a:pt x="14475" y="19497"/>
                    <a:pt x="15671" y="21600"/>
                  </a:cubicBezTo>
                  <a:lnTo>
                    <a:pt x="7798" y="21600"/>
                  </a:lnTo>
                  <a:cubicBezTo>
                    <a:pt x="7790" y="21453"/>
                    <a:pt x="7783" y="21306"/>
                    <a:pt x="7776" y="21158"/>
                  </a:cubicBezTo>
                  <a:cubicBezTo>
                    <a:pt x="7650" y="18493"/>
                    <a:pt x="7831" y="15830"/>
                    <a:pt x="8314" y="13175"/>
                  </a:cubicBezTo>
                  <a:lnTo>
                    <a:pt x="8671" y="11480"/>
                  </a:lnTo>
                  <a:lnTo>
                    <a:pt x="4635" y="10455"/>
                  </a:lnTo>
                  <a:cubicBezTo>
                    <a:pt x="3074" y="10027"/>
                    <a:pt x="1549" y="9576"/>
                    <a:pt x="60" y="9104"/>
                  </a:cubicBezTo>
                  <a:cubicBezTo>
                    <a:pt x="-27" y="9021"/>
                    <a:pt x="-18" y="8925"/>
                    <a:pt x="84" y="8844"/>
                  </a:cubicBezTo>
                  <a:cubicBezTo>
                    <a:pt x="91" y="8839"/>
                    <a:pt x="98" y="8833"/>
                    <a:pt x="106" y="8828"/>
                  </a:cubicBezTo>
                  <a:cubicBezTo>
                    <a:pt x="2279" y="9543"/>
                    <a:pt x="4648" y="10144"/>
                    <a:pt x="7161" y="10619"/>
                  </a:cubicBezTo>
                  <a:lnTo>
                    <a:pt x="8812" y="10889"/>
                  </a:lnTo>
                  <a:lnTo>
                    <a:pt x="9264" y="9200"/>
                  </a:lnTo>
                  <a:cubicBezTo>
                    <a:pt x="9657" y="7877"/>
                    <a:pt x="10124" y="6558"/>
                    <a:pt x="10666" y="5242"/>
                  </a:cubicBezTo>
                  <a:lnTo>
                    <a:pt x="10839" y="4856"/>
                  </a:lnTo>
                  <a:lnTo>
                    <a:pt x="10556" y="4976"/>
                  </a:lnTo>
                  <a:cubicBezTo>
                    <a:pt x="10506" y="4956"/>
                    <a:pt x="10457" y="4936"/>
                    <a:pt x="10408" y="4916"/>
                  </a:cubicBezTo>
                  <a:cubicBezTo>
                    <a:pt x="8104" y="3975"/>
                    <a:pt x="5959" y="2968"/>
                    <a:pt x="3982" y="1903"/>
                  </a:cubicBezTo>
                  <a:cubicBezTo>
                    <a:pt x="3953" y="1825"/>
                    <a:pt x="4011" y="1747"/>
                    <a:pt x="4139" y="1689"/>
                  </a:cubicBezTo>
                  <a:cubicBezTo>
                    <a:pt x="4147" y="1685"/>
                    <a:pt x="4156" y="1682"/>
                    <a:pt x="4165" y="1678"/>
                  </a:cubicBezTo>
                  <a:cubicBezTo>
                    <a:pt x="5595" y="2476"/>
                    <a:pt x="7248" y="3199"/>
                    <a:pt x="9086" y="3830"/>
                  </a:cubicBezTo>
                  <a:lnTo>
                    <a:pt x="11030" y="4432"/>
                  </a:lnTo>
                  <a:lnTo>
                    <a:pt x="11849" y="2615"/>
                  </a:lnTo>
                  <a:cubicBezTo>
                    <a:pt x="12276" y="1741"/>
                    <a:pt x="12736" y="870"/>
                    <a:pt x="13230" y="0"/>
                  </a:cubicBezTo>
                  <a:close/>
                </a:path>
              </a:pathLst>
            </a:custGeom>
            <a:solidFill>
              <a:srgbClr val="D9D9D9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1828433">
                <a:spcBef>
                  <a:spcPts val="0"/>
                </a:spcBef>
                <a:defRPr sz="5000">
                  <a:solidFill>
                    <a:srgbClr val="484848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381" name="Shape"/>
            <p:cNvSpPr/>
            <p:nvPr/>
          </p:nvSpPr>
          <p:spPr>
            <a:xfrm>
              <a:off x="12636256" y="8433272"/>
              <a:ext cx="1537496" cy="105165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618" h="21398" fill="norm" stroke="1" extrusionOk="0">
                  <a:moveTo>
                    <a:pt x="20618" y="92"/>
                  </a:moveTo>
                  <a:cubicBezTo>
                    <a:pt x="19743" y="4117"/>
                    <a:pt x="18511" y="7861"/>
                    <a:pt x="16984" y="11254"/>
                  </a:cubicBezTo>
                  <a:cubicBezTo>
                    <a:pt x="15378" y="14819"/>
                    <a:pt x="13380" y="18135"/>
                    <a:pt x="10691" y="19983"/>
                  </a:cubicBezTo>
                  <a:cubicBezTo>
                    <a:pt x="9354" y="20903"/>
                    <a:pt x="7903" y="21385"/>
                    <a:pt x="6435" y="21398"/>
                  </a:cubicBezTo>
                  <a:cubicBezTo>
                    <a:pt x="4429" y="21405"/>
                    <a:pt x="2693" y="20093"/>
                    <a:pt x="1533" y="18013"/>
                  </a:cubicBezTo>
                  <a:cubicBezTo>
                    <a:pt x="1066" y="17178"/>
                    <a:pt x="698" y="16220"/>
                    <a:pt x="445" y="15196"/>
                  </a:cubicBezTo>
                  <a:cubicBezTo>
                    <a:pt x="-982" y="9437"/>
                    <a:pt x="1106" y="2805"/>
                    <a:pt x="5500" y="609"/>
                  </a:cubicBezTo>
                  <a:cubicBezTo>
                    <a:pt x="7107" y="-195"/>
                    <a:pt x="8821" y="-64"/>
                    <a:pt x="10502" y="215"/>
                  </a:cubicBezTo>
                  <a:cubicBezTo>
                    <a:pt x="12355" y="523"/>
                    <a:pt x="14249" y="975"/>
                    <a:pt x="16116" y="982"/>
                  </a:cubicBezTo>
                  <a:cubicBezTo>
                    <a:pt x="17636" y="988"/>
                    <a:pt x="19150" y="688"/>
                    <a:pt x="20618" y="92"/>
                  </a:cubicBezTo>
                  <a:close/>
                </a:path>
              </a:pathLst>
            </a:custGeom>
            <a:solidFill>
              <a:srgbClr val="7EA9C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1828433">
                <a:spcBef>
                  <a:spcPts val="0"/>
                </a:spcBef>
                <a:defRPr sz="5000">
                  <a:solidFill>
                    <a:srgbClr val="484848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382" name="Shape"/>
            <p:cNvSpPr/>
            <p:nvPr/>
          </p:nvSpPr>
          <p:spPr>
            <a:xfrm>
              <a:off x="11053294" y="8486047"/>
              <a:ext cx="1102430" cy="94613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428" h="21279" fill="norm" stroke="1" extrusionOk="0">
                  <a:moveTo>
                    <a:pt x="0" y="0"/>
                  </a:moveTo>
                  <a:cubicBezTo>
                    <a:pt x="428" y="3588"/>
                    <a:pt x="1268" y="7019"/>
                    <a:pt x="2461" y="10221"/>
                  </a:cubicBezTo>
                  <a:cubicBezTo>
                    <a:pt x="3715" y="13586"/>
                    <a:pt x="5413" y="16829"/>
                    <a:pt x="8019" y="18991"/>
                  </a:cubicBezTo>
                  <a:cubicBezTo>
                    <a:pt x="9314" y="20067"/>
                    <a:pt x="10782" y="20800"/>
                    <a:pt x="12326" y="21142"/>
                  </a:cubicBezTo>
                  <a:cubicBezTo>
                    <a:pt x="14438" y="21600"/>
                    <a:pt x="16426" y="20886"/>
                    <a:pt x="17903" y="19396"/>
                  </a:cubicBezTo>
                  <a:cubicBezTo>
                    <a:pt x="18496" y="18797"/>
                    <a:pt x="19001" y="18074"/>
                    <a:pt x="19393" y="17268"/>
                  </a:cubicBezTo>
                  <a:cubicBezTo>
                    <a:pt x="21600" y="12739"/>
                    <a:pt x="20213" y="6682"/>
                    <a:pt x="15855" y="3842"/>
                  </a:cubicBezTo>
                  <a:cubicBezTo>
                    <a:pt x="14261" y="2803"/>
                    <a:pt x="12440" y="2527"/>
                    <a:pt x="10637" y="2384"/>
                  </a:cubicBezTo>
                  <a:cubicBezTo>
                    <a:pt x="8648" y="2225"/>
                    <a:pt x="6598" y="2180"/>
                    <a:pt x="4631" y="1765"/>
                  </a:cubicBezTo>
                  <a:cubicBezTo>
                    <a:pt x="3030" y="1427"/>
                    <a:pt x="1473" y="833"/>
                    <a:pt x="0" y="0"/>
                  </a:cubicBezTo>
                  <a:close/>
                </a:path>
              </a:pathLst>
            </a:custGeom>
            <a:solidFill>
              <a:srgbClr val="7EA9C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1828433">
                <a:spcBef>
                  <a:spcPts val="0"/>
                </a:spcBef>
                <a:defRPr sz="5000">
                  <a:solidFill>
                    <a:srgbClr val="484848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383" name="Shape"/>
            <p:cNvSpPr/>
            <p:nvPr/>
          </p:nvSpPr>
          <p:spPr>
            <a:xfrm>
              <a:off x="11668652" y="7410290"/>
              <a:ext cx="590566" cy="69771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444" h="21351" fill="norm" stroke="1" extrusionOk="0">
                  <a:moveTo>
                    <a:pt x="254" y="0"/>
                  </a:moveTo>
                  <a:cubicBezTo>
                    <a:pt x="-156" y="3061"/>
                    <a:pt x="-64" y="6105"/>
                    <a:pt x="485" y="9053"/>
                  </a:cubicBezTo>
                  <a:cubicBezTo>
                    <a:pt x="1062" y="12152"/>
                    <a:pt x="2170" y="15270"/>
                    <a:pt x="4569" y="17742"/>
                  </a:cubicBezTo>
                  <a:cubicBezTo>
                    <a:pt x="5763" y="18972"/>
                    <a:pt x="7236" y="19966"/>
                    <a:pt x="8892" y="20660"/>
                  </a:cubicBezTo>
                  <a:cubicBezTo>
                    <a:pt x="11160" y="21600"/>
                    <a:pt x="13580" y="21545"/>
                    <a:pt x="15617" y="20715"/>
                  </a:cubicBezTo>
                  <a:cubicBezTo>
                    <a:pt x="16435" y="20382"/>
                    <a:pt x="17184" y="19922"/>
                    <a:pt x="17827" y="19365"/>
                  </a:cubicBezTo>
                  <a:cubicBezTo>
                    <a:pt x="21444" y="16234"/>
                    <a:pt x="21388" y="10889"/>
                    <a:pt x="17180" y="7392"/>
                  </a:cubicBezTo>
                  <a:cubicBezTo>
                    <a:pt x="15641" y="6113"/>
                    <a:pt x="13656" y="5399"/>
                    <a:pt x="11658" y="4800"/>
                  </a:cubicBezTo>
                  <a:cubicBezTo>
                    <a:pt x="9454" y="4138"/>
                    <a:pt x="7153" y="3553"/>
                    <a:pt x="5038" y="2687"/>
                  </a:cubicBezTo>
                  <a:cubicBezTo>
                    <a:pt x="3316" y="1981"/>
                    <a:pt x="1708" y="1078"/>
                    <a:pt x="254" y="0"/>
                  </a:cubicBezTo>
                  <a:close/>
                </a:path>
              </a:pathLst>
            </a:custGeom>
            <a:solidFill>
              <a:srgbClr val="7EA9C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1828433">
                <a:spcBef>
                  <a:spcPts val="0"/>
                </a:spcBef>
                <a:defRPr sz="5000">
                  <a:solidFill>
                    <a:srgbClr val="484848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384" name="Shape"/>
            <p:cNvSpPr/>
            <p:nvPr/>
          </p:nvSpPr>
          <p:spPr>
            <a:xfrm>
              <a:off x="11276697" y="7891198"/>
              <a:ext cx="532115" cy="5574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405" h="21264" fill="norm" stroke="1" extrusionOk="0">
                  <a:moveTo>
                    <a:pt x="3" y="0"/>
                  </a:moveTo>
                  <a:cubicBezTo>
                    <a:pt x="-40" y="3252"/>
                    <a:pt x="384" y="6436"/>
                    <a:pt x="1222" y="9476"/>
                  </a:cubicBezTo>
                  <a:cubicBezTo>
                    <a:pt x="2104" y="12672"/>
                    <a:pt x="3482" y="15835"/>
                    <a:pt x="5993" y="18195"/>
                  </a:cubicBezTo>
                  <a:cubicBezTo>
                    <a:pt x="7242" y="19369"/>
                    <a:pt x="8726" y="20268"/>
                    <a:pt x="10348" y="20835"/>
                  </a:cubicBezTo>
                  <a:cubicBezTo>
                    <a:pt x="12566" y="21600"/>
                    <a:pt x="14817" y="21306"/>
                    <a:pt x="16623" y="20237"/>
                  </a:cubicBezTo>
                  <a:cubicBezTo>
                    <a:pt x="17349" y="19808"/>
                    <a:pt x="17997" y="19253"/>
                    <a:pt x="18535" y="18605"/>
                  </a:cubicBezTo>
                  <a:cubicBezTo>
                    <a:pt x="21560" y="14968"/>
                    <a:pt x="20915" y="9365"/>
                    <a:pt x="16604" y="6106"/>
                  </a:cubicBezTo>
                  <a:cubicBezTo>
                    <a:pt x="15027" y="4913"/>
                    <a:pt x="13097" y="4359"/>
                    <a:pt x="11168" y="3924"/>
                  </a:cubicBezTo>
                  <a:cubicBezTo>
                    <a:pt x="9039" y="3445"/>
                    <a:pt x="6829" y="3055"/>
                    <a:pt x="4761" y="2353"/>
                  </a:cubicBezTo>
                  <a:cubicBezTo>
                    <a:pt x="3078" y="1780"/>
                    <a:pt x="1478" y="989"/>
                    <a:pt x="3" y="0"/>
                  </a:cubicBezTo>
                  <a:close/>
                </a:path>
              </a:pathLst>
            </a:custGeom>
            <a:solidFill>
              <a:srgbClr val="7EA9C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1828433">
                <a:spcBef>
                  <a:spcPts val="0"/>
                </a:spcBef>
                <a:defRPr sz="5000">
                  <a:solidFill>
                    <a:srgbClr val="484848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385" name="Shape"/>
            <p:cNvSpPr/>
            <p:nvPr/>
          </p:nvSpPr>
          <p:spPr>
            <a:xfrm rot="21300000">
              <a:off x="13029429" y="7650698"/>
              <a:ext cx="719680" cy="6176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428" h="21279" fill="norm" stroke="1" extrusionOk="0">
                  <a:moveTo>
                    <a:pt x="20428" y="0"/>
                  </a:moveTo>
                  <a:cubicBezTo>
                    <a:pt x="20000" y="3588"/>
                    <a:pt x="19160" y="7019"/>
                    <a:pt x="17967" y="10221"/>
                  </a:cubicBezTo>
                  <a:cubicBezTo>
                    <a:pt x="16713" y="13586"/>
                    <a:pt x="15015" y="16829"/>
                    <a:pt x="12409" y="18991"/>
                  </a:cubicBezTo>
                  <a:cubicBezTo>
                    <a:pt x="11114" y="20067"/>
                    <a:pt x="9646" y="20800"/>
                    <a:pt x="8102" y="21142"/>
                  </a:cubicBezTo>
                  <a:cubicBezTo>
                    <a:pt x="5990" y="21600"/>
                    <a:pt x="4002" y="20886"/>
                    <a:pt x="2525" y="19396"/>
                  </a:cubicBezTo>
                  <a:cubicBezTo>
                    <a:pt x="1932" y="18797"/>
                    <a:pt x="1427" y="18074"/>
                    <a:pt x="1035" y="17268"/>
                  </a:cubicBezTo>
                  <a:cubicBezTo>
                    <a:pt x="-1172" y="12739"/>
                    <a:pt x="215" y="6682"/>
                    <a:pt x="4573" y="3842"/>
                  </a:cubicBezTo>
                  <a:cubicBezTo>
                    <a:pt x="6167" y="2803"/>
                    <a:pt x="7988" y="2527"/>
                    <a:pt x="9791" y="2384"/>
                  </a:cubicBezTo>
                  <a:cubicBezTo>
                    <a:pt x="11780" y="2225"/>
                    <a:pt x="13830" y="2180"/>
                    <a:pt x="15797" y="1765"/>
                  </a:cubicBezTo>
                  <a:cubicBezTo>
                    <a:pt x="17398" y="1427"/>
                    <a:pt x="18955" y="833"/>
                    <a:pt x="20428" y="0"/>
                  </a:cubicBezTo>
                  <a:close/>
                </a:path>
              </a:pathLst>
            </a:custGeom>
            <a:solidFill>
              <a:srgbClr val="7EA9C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1828433">
                <a:spcBef>
                  <a:spcPts val="0"/>
                </a:spcBef>
                <a:defRPr sz="5000">
                  <a:solidFill>
                    <a:srgbClr val="484848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386" name="Shape"/>
            <p:cNvSpPr/>
            <p:nvPr/>
          </p:nvSpPr>
          <p:spPr>
            <a:xfrm>
              <a:off x="12704182" y="6870036"/>
              <a:ext cx="938757" cy="80566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428" h="21279" fill="norm" stroke="1" extrusionOk="0">
                  <a:moveTo>
                    <a:pt x="20428" y="0"/>
                  </a:moveTo>
                  <a:cubicBezTo>
                    <a:pt x="20000" y="3588"/>
                    <a:pt x="19160" y="7019"/>
                    <a:pt x="17967" y="10221"/>
                  </a:cubicBezTo>
                  <a:cubicBezTo>
                    <a:pt x="16713" y="13586"/>
                    <a:pt x="15015" y="16829"/>
                    <a:pt x="12409" y="18991"/>
                  </a:cubicBezTo>
                  <a:cubicBezTo>
                    <a:pt x="11114" y="20067"/>
                    <a:pt x="9646" y="20800"/>
                    <a:pt x="8102" y="21142"/>
                  </a:cubicBezTo>
                  <a:cubicBezTo>
                    <a:pt x="5990" y="21600"/>
                    <a:pt x="4002" y="20886"/>
                    <a:pt x="2525" y="19396"/>
                  </a:cubicBezTo>
                  <a:cubicBezTo>
                    <a:pt x="1932" y="18797"/>
                    <a:pt x="1427" y="18074"/>
                    <a:pt x="1035" y="17268"/>
                  </a:cubicBezTo>
                  <a:cubicBezTo>
                    <a:pt x="-1172" y="12739"/>
                    <a:pt x="215" y="6682"/>
                    <a:pt x="4573" y="3842"/>
                  </a:cubicBezTo>
                  <a:cubicBezTo>
                    <a:pt x="6167" y="2803"/>
                    <a:pt x="7988" y="2527"/>
                    <a:pt x="9791" y="2384"/>
                  </a:cubicBezTo>
                  <a:cubicBezTo>
                    <a:pt x="11780" y="2225"/>
                    <a:pt x="13830" y="2180"/>
                    <a:pt x="15797" y="1765"/>
                  </a:cubicBezTo>
                  <a:cubicBezTo>
                    <a:pt x="17398" y="1427"/>
                    <a:pt x="18955" y="833"/>
                    <a:pt x="20428" y="0"/>
                  </a:cubicBezTo>
                  <a:close/>
                </a:path>
              </a:pathLst>
            </a:custGeom>
            <a:solidFill>
              <a:srgbClr val="7EA9C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1828433">
                <a:spcBef>
                  <a:spcPts val="0"/>
                </a:spcBef>
                <a:defRPr sz="5000">
                  <a:solidFill>
                    <a:srgbClr val="484848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387" name="Shape"/>
            <p:cNvSpPr/>
            <p:nvPr/>
          </p:nvSpPr>
          <p:spPr>
            <a:xfrm>
              <a:off x="11766103" y="6638169"/>
              <a:ext cx="539901" cy="70486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177" h="21343" fill="norm" stroke="1" extrusionOk="0">
                  <a:moveTo>
                    <a:pt x="940" y="0"/>
                  </a:moveTo>
                  <a:cubicBezTo>
                    <a:pt x="139" y="2866"/>
                    <a:pt x="-140" y="5760"/>
                    <a:pt x="65" y="8603"/>
                  </a:cubicBezTo>
                  <a:cubicBezTo>
                    <a:pt x="281" y="11593"/>
                    <a:pt x="1043" y="14646"/>
                    <a:pt x="3221" y="17201"/>
                  </a:cubicBezTo>
                  <a:cubicBezTo>
                    <a:pt x="4304" y="18472"/>
                    <a:pt x="5706" y="19545"/>
                    <a:pt x="7334" y="20348"/>
                  </a:cubicBezTo>
                  <a:cubicBezTo>
                    <a:pt x="9563" y="21439"/>
                    <a:pt x="12074" y="21600"/>
                    <a:pt x="14282" y="20993"/>
                  </a:cubicBezTo>
                  <a:cubicBezTo>
                    <a:pt x="15169" y="20749"/>
                    <a:pt x="16001" y="20379"/>
                    <a:pt x="16735" y="19908"/>
                  </a:cubicBezTo>
                  <a:cubicBezTo>
                    <a:pt x="20861" y="17258"/>
                    <a:pt x="21460" y="12185"/>
                    <a:pt x="17538" y="8499"/>
                  </a:cubicBezTo>
                  <a:cubicBezTo>
                    <a:pt x="16103" y="7151"/>
                    <a:pt x="14137" y="6299"/>
                    <a:pt x="12145" y="5555"/>
                  </a:cubicBezTo>
                  <a:cubicBezTo>
                    <a:pt x="9946" y="4734"/>
                    <a:pt x="7638" y="3976"/>
                    <a:pt x="5557" y="2969"/>
                  </a:cubicBezTo>
                  <a:cubicBezTo>
                    <a:pt x="3863" y="2148"/>
                    <a:pt x="2310" y="1150"/>
                    <a:pt x="940" y="0"/>
                  </a:cubicBezTo>
                  <a:close/>
                </a:path>
              </a:pathLst>
            </a:custGeom>
            <a:solidFill>
              <a:srgbClr val="7EA9C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1828433">
                <a:spcBef>
                  <a:spcPts val="0"/>
                </a:spcBef>
                <a:defRPr sz="5000">
                  <a:solidFill>
                    <a:srgbClr val="484848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388" name="Shape"/>
            <p:cNvSpPr/>
            <p:nvPr/>
          </p:nvSpPr>
          <p:spPr>
            <a:xfrm>
              <a:off x="12374227" y="6057120"/>
              <a:ext cx="524085" cy="8484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061" h="21566" fill="norm" stroke="1" extrusionOk="0">
                  <a:moveTo>
                    <a:pt x="11121" y="0"/>
                  </a:moveTo>
                  <a:cubicBezTo>
                    <a:pt x="13750" y="2026"/>
                    <a:pt x="15885" y="4255"/>
                    <a:pt x="17513" y="6611"/>
                  </a:cubicBezTo>
                  <a:cubicBezTo>
                    <a:pt x="19225" y="9087"/>
                    <a:pt x="20442" y="11805"/>
                    <a:pt x="19951" y="14613"/>
                  </a:cubicBezTo>
                  <a:cubicBezTo>
                    <a:pt x="19707" y="16009"/>
                    <a:pt x="19022" y="17356"/>
                    <a:pt x="17943" y="18565"/>
                  </a:cubicBezTo>
                  <a:cubicBezTo>
                    <a:pt x="16459" y="20214"/>
                    <a:pt x="14101" y="21212"/>
                    <a:pt x="11546" y="21489"/>
                  </a:cubicBezTo>
                  <a:cubicBezTo>
                    <a:pt x="10519" y="21600"/>
                    <a:pt x="9466" y="21591"/>
                    <a:pt x="8443" y="21466"/>
                  </a:cubicBezTo>
                  <a:cubicBezTo>
                    <a:pt x="2693" y="20765"/>
                    <a:pt x="-1158" y="16896"/>
                    <a:pt x="316" y="12576"/>
                  </a:cubicBezTo>
                  <a:cubicBezTo>
                    <a:pt x="855" y="10996"/>
                    <a:pt x="2234" y="9631"/>
                    <a:pt x="3709" y="8343"/>
                  </a:cubicBezTo>
                  <a:cubicBezTo>
                    <a:pt x="5336" y="6922"/>
                    <a:pt x="7112" y="5514"/>
                    <a:pt x="8503" y="3984"/>
                  </a:cubicBezTo>
                  <a:cubicBezTo>
                    <a:pt x="9637" y="2739"/>
                    <a:pt x="10517" y="1399"/>
                    <a:pt x="11121" y="0"/>
                  </a:cubicBezTo>
                  <a:close/>
                </a:path>
              </a:pathLst>
            </a:custGeom>
            <a:solidFill>
              <a:srgbClr val="7EA9C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1828433">
                <a:spcBef>
                  <a:spcPts val="0"/>
                </a:spcBef>
                <a:defRPr sz="5000">
                  <a:solidFill>
                    <a:srgbClr val="484848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389" name="Shape"/>
            <p:cNvSpPr/>
            <p:nvPr/>
          </p:nvSpPr>
          <p:spPr>
            <a:xfrm>
              <a:off x="15896535" y="5504026"/>
              <a:ext cx="3768962" cy="357722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640" h="21037" fill="norm" stroke="1" extrusionOk="0">
                  <a:moveTo>
                    <a:pt x="11348" y="0"/>
                  </a:moveTo>
                  <a:cubicBezTo>
                    <a:pt x="10149" y="0"/>
                    <a:pt x="8952" y="435"/>
                    <a:pt x="8038" y="1306"/>
                  </a:cubicBezTo>
                  <a:cubicBezTo>
                    <a:pt x="7414" y="1900"/>
                    <a:pt x="7018" y="2625"/>
                    <a:pt x="6820" y="3385"/>
                  </a:cubicBezTo>
                  <a:cubicBezTo>
                    <a:pt x="5242" y="2962"/>
                    <a:pt x="3484" y="3323"/>
                    <a:pt x="2243" y="4505"/>
                  </a:cubicBezTo>
                  <a:cubicBezTo>
                    <a:pt x="666" y="6006"/>
                    <a:pt x="454" y="8308"/>
                    <a:pt x="1595" y="10031"/>
                  </a:cubicBezTo>
                  <a:cubicBezTo>
                    <a:pt x="1429" y="10145"/>
                    <a:pt x="1261" y="10263"/>
                    <a:pt x="1112" y="10405"/>
                  </a:cubicBezTo>
                  <a:cubicBezTo>
                    <a:pt x="-371" y="11818"/>
                    <a:pt x="-371" y="14105"/>
                    <a:pt x="1112" y="15517"/>
                  </a:cubicBezTo>
                  <a:cubicBezTo>
                    <a:pt x="1534" y="15919"/>
                    <a:pt x="2034" y="16196"/>
                    <a:pt x="2563" y="16369"/>
                  </a:cubicBezTo>
                  <a:cubicBezTo>
                    <a:pt x="2504" y="17579"/>
                    <a:pt x="2943" y="18806"/>
                    <a:pt x="3913" y="19730"/>
                  </a:cubicBezTo>
                  <a:cubicBezTo>
                    <a:pt x="5742" y="21472"/>
                    <a:pt x="8708" y="21472"/>
                    <a:pt x="10537" y="19730"/>
                  </a:cubicBezTo>
                  <a:cubicBezTo>
                    <a:pt x="10552" y="19716"/>
                    <a:pt x="10560" y="19698"/>
                    <a:pt x="10575" y="19684"/>
                  </a:cubicBezTo>
                  <a:cubicBezTo>
                    <a:pt x="12987" y="21600"/>
                    <a:pt x="16577" y="21482"/>
                    <a:pt x="18841" y="19326"/>
                  </a:cubicBezTo>
                  <a:cubicBezTo>
                    <a:pt x="21170" y="17108"/>
                    <a:pt x="21229" y="13555"/>
                    <a:pt x="19033" y="11261"/>
                  </a:cubicBezTo>
                  <a:cubicBezTo>
                    <a:pt x="19164" y="11163"/>
                    <a:pt x="19301" y="11074"/>
                    <a:pt x="19422" y="10959"/>
                  </a:cubicBezTo>
                  <a:cubicBezTo>
                    <a:pt x="21045" y="9414"/>
                    <a:pt x="21045" y="6909"/>
                    <a:pt x="19422" y="5364"/>
                  </a:cubicBezTo>
                  <a:cubicBezTo>
                    <a:pt x="18489" y="4475"/>
                    <a:pt x="17225" y="4113"/>
                    <a:pt x="16008" y="4246"/>
                  </a:cubicBezTo>
                  <a:cubicBezTo>
                    <a:pt x="15954" y="3178"/>
                    <a:pt x="15514" y="2122"/>
                    <a:pt x="14658" y="1306"/>
                  </a:cubicBezTo>
                  <a:cubicBezTo>
                    <a:pt x="13743" y="435"/>
                    <a:pt x="12546" y="0"/>
                    <a:pt x="11348" y="0"/>
                  </a:cubicBezTo>
                  <a:close/>
                </a:path>
              </a:pathLst>
            </a:custGeom>
            <a:solidFill>
              <a:srgbClr val="F5D7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defTabSz="1828433">
                <a:spcBef>
                  <a:spcPts val="0"/>
                </a:spcBef>
                <a:defRPr sz="5000">
                  <a:solidFill>
                    <a:srgbClr val="484848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390" name="Shape"/>
            <p:cNvSpPr/>
            <p:nvPr/>
          </p:nvSpPr>
          <p:spPr>
            <a:xfrm>
              <a:off x="17013775" y="6231094"/>
              <a:ext cx="1499677" cy="41208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34" h="21600" fill="norm" stroke="1" extrusionOk="0">
                  <a:moveTo>
                    <a:pt x="13230" y="0"/>
                  </a:moveTo>
                  <a:lnTo>
                    <a:pt x="13670" y="0"/>
                  </a:lnTo>
                  <a:cubicBezTo>
                    <a:pt x="13431" y="631"/>
                    <a:pt x="13219" y="1264"/>
                    <a:pt x="13033" y="1897"/>
                  </a:cubicBezTo>
                  <a:lnTo>
                    <a:pt x="12644" y="3440"/>
                  </a:lnTo>
                  <a:lnTo>
                    <a:pt x="14644" y="2965"/>
                  </a:lnTo>
                  <a:cubicBezTo>
                    <a:pt x="15567" y="2762"/>
                    <a:pt x="16509" y="2571"/>
                    <a:pt x="17468" y="2392"/>
                  </a:cubicBezTo>
                  <a:cubicBezTo>
                    <a:pt x="17593" y="2393"/>
                    <a:pt x="17709" y="2416"/>
                    <a:pt x="17782" y="2453"/>
                  </a:cubicBezTo>
                  <a:cubicBezTo>
                    <a:pt x="17787" y="2456"/>
                    <a:pt x="17792" y="2458"/>
                    <a:pt x="17796" y="2461"/>
                  </a:cubicBezTo>
                  <a:cubicBezTo>
                    <a:pt x="16365" y="2717"/>
                    <a:pt x="15024" y="3036"/>
                    <a:pt x="13801" y="3409"/>
                  </a:cubicBezTo>
                  <a:lnTo>
                    <a:pt x="12547" y="3833"/>
                  </a:lnTo>
                  <a:lnTo>
                    <a:pt x="12230" y="5704"/>
                  </a:lnTo>
                  <a:lnTo>
                    <a:pt x="12118" y="7154"/>
                  </a:lnTo>
                  <a:lnTo>
                    <a:pt x="15196" y="6424"/>
                  </a:lnTo>
                  <a:cubicBezTo>
                    <a:pt x="16579" y="6120"/>
                    <a:pt x="17992" y="5833"/>
                    <a:pt x="19429" y="5564"/>
                  </a:cubicBezTo>
                  <a:cubicBezTo>
                    <a:pt x="19617" y="5567"/>
                    <a:pt x="19791" y="5601"/>
                    <a:pt x="19901" y="5657"/>
                  </a:cubicBezTo>
                  <a:cubicBezTo>
                    <a:pt x="19908" y="5660"/>
                    <a:pt x="19916" y="5664"/>
                    <a:pt x="19922" y="5668"/>
                  </a:cubicBezTo>
                  <a:cubicBezTo>
                    <a:pt x="17776" y="6053"/>
                    <a:pt x="15765" y="6530"/>
                    <a:pt x="13931" y="7090"/>
                  </a:cubicBezTo>
                  <a:lnTo>
                    <a:pt x="12074" y="7718"/>
                  </a:lnTo>
                  <a:lnTo>
                    <a:pt x="12046" y="8089"/>
                  </a:lnTo>
                  <a:cubicBezTo>
                    <a:pt x="12026" y="8884"/>
                    <a:pt x="12046" y="9679"/>
                    <a:pt x="12107" y="10474"/>
                  </a:cubicBezTo>
                  <a:lnTo>
                    <a:pt x="12291" y="11905"/>
                  </a:lnTo>
                  <a:lnTo>
                    <a:pt x="13222" y="11746"/>
                  </a:lnTo>
                  <a:cubicBezTo>
                    <a:pt x="16158" y="11174"/>
                    <a:pt x="18896" y="10475"/>
                    <a:pt x="21375" y="9665"/>
                  </a:cubicBezTo>
                  <a:cubicBezTo>
                    <a:pt x="21385" y="9670"/>
                    <a:pt x="21395" y="9675"/>
                    <a:pt x="21404" y="9680"/>
                  </a:cubicBezTo>
                  <a:cubicBezTo>
                    <a:pt x="21543" y="9761"/>
                    <a:pt x="21573" y="9861"/>
                    <a:pt x="21485" y="9951"/>
                  </a:cubicBezTo>
                  <a:cubicBezTo>
                    <a:pt x="19783" y="10488"/>
                    <a:pt x="18033" y="11004"/>
                    <a:pt x="16237" y="11497"/>
                  </a:cubicBezTo>
                  <a:lnTo>
                    <a:pt x="12366" y="12486"/>
                  </a:lnTo>
                  <a:lnTo>
                    <a:pt x="12414" y="12858"/>
                  </a:lnTo>
                  <a:cubicBezTo>
                    <a:pt x="12557" y="13652"/>
                    <a:pt x="12741" y="14446"/>
                    <a:pt x="12966" y="15238"/>
                  </a:cubicBezTo>
                  <a:cubicBezTo>
                    <a:pt x="13572" y="17374"/>
                    <a:pt x="14475" y="19497"/>
                    <a:pt x="15671" y="21600"/>
                  </a:cubicBezTo>
                  <a:lnTo>
                    <a:pt x="7798" y="21600"/>
                  </a:lnTo>
                  <a:cubicBezTo>
                    <a:pt x="7790" y="21453"/>
                    <a:pt x="7783" y="21306"/>
                    <a:pt x="7776" y="21158"/>
                  </a:cubicBezTo>
                  <a:cubicBezTo>
                    <a:pt x="7671" y="18937"/>
                    <a:pt x="7779" y="16718"/>
                    <a:pt x="8098" y="14503"/>
                  </a:cubicBezTo>
                  <a:lnTo>
                    <a:pt x="8422" y="12810"/>
                  </a:lnTo>
                  <a:lnTo>
                    <a:pt x="4635" y="11980"/>
                  </a:lnTo>
                  <a:cubicBezTo>
                    <a:pt x="3074" y="11611"/>
                    <a:pt x="1549" y="11222"/>
                    <a:pt x="60" y="10815"/>
                  </a:cubicBezTo>
                  <a:cubicBezTo>
                    <a:pt x="-27" y="10743"/>
                    <a:pt x="-18" y="10660"/>
                    <a:pt x="84" y="10590"/>
                  </a:cubicBezTo>
                  <a:cubicBezTo>
                    <a:pt x="91" y="10585"/>
                    <a:pt x="98" y="10581"/>
                    <a:pt x="106" y="10576"/>
                  </a:cubicBezTo>
                  <a:cubicBezTo>
                    <a:pt x="2279" y="11193"/>
                    <a:pt x="4648" y="11712"/>
                    <a:pt x="7161" y="12122"/>
                  </a:cubicBezTo>
                  <a:lnTo>
                    <a:pt x="8517" y="12314"/>
                  </a:lnTo>
                  <a:lnTo>
                    <a:pt x="8733" y="11186"/>
                  </a:lnTo>
                  <a:cubicBezTo>
                    <a:pt x="8997" y="10081"/>
                    <a:pt x="9313" y="8979"/>
                    <a:pt x="9682" y="7878"/>
                  </a:cubicBezTo>
                  <a:lnTo>
                    <a:pt x="9993" y="7043"/>
                  </a:lnTo>
                  <a:lnTo>
                    <a:pt x="7072" y="5940"/>
                  </a:lnTo>
                  <a:cubicBezTo>
                    <a:pt x="6001" y="5506"/>
                    <a:pt x="4971" y="5059"/>
                    <a:pt x="3982" y="4599"/>
                  </a:cubicBezTo>
                  <a:cubicBezTo>
                    <a:pt x="3953" y="4532"/>
                    <a:pt x="4011" y="4464"/>
                    <a:pt x="4139" y="4415"/>
                  </a:cubicBezTo>
                  <a:cubicBezTo>
                    <a:pt x="4147" y="4411"/>
                    <a:pt x="4156" y="4408"/>
                    <a:pt x="4165" y="4405"/>
                  </a:cubicBezTo>
                  <a:cubicBezTo>
                    <a:pt x="5595" y="5094"/>
                    <a:pt x="7248" y="5718"/>
                    <a:pt x="9086" y="6263"/>
                  </a:cubicBezTo>
                  <a:lnTo>
                    <a:pt x="10176" y="6554"/>
                  </a:lnTo>
                  <a:lnTo>
                    <a:pt x="10666" y="5242"/>
                  </a:lnTo>
                  <a:lnTo>
                    <a:pt x="11710" y="2922"/>
                  </a:lnTo>
                  <a:lnTo>
                    <a:pt x="9757" y="2184"/>
                  </a:lnTo>
                  <a:cubicBezTo>
                    <a:pt x="9126" y="1929"/>
                    <a:pt x="8519" y="1665"/>
                    <a:pt x="7937" y="1395"/>
                  </a:cubicBezTo>
                  <a:cubicBezTo>
                    <a:pt x="7920" y="1355"/>
                    <a:pt x="7954" y="1315"/>
                    <a:pt x="8029" y="1286"/>
                  </a:cubicBezTo>
                  <a:cubicBezTo>
                    <a:pt x="8034" y="1284"/>
                    <a:pt x="8040" y="1282"/>
                    <a:pt x="8045" y="1280"/>
                  </a:cubicBezTo>
                  <a:cubicBezTo>
                    <a:pt x="8887" y="1686"/>
                    <a:pt x="9860" y="2053"/>
                    <a:pt x="10942" y="2374"/>
                  </a:cubicBezTo>
                  <a:lnTo>
                    <a:pt x="11848" y="2616"/>
                  </a:lnTo>
                  <a:lnTo>
                    <a:pt x="11849" y="2615"/>
                  </a:lnTo>
                  <a:cubicBezTo>
                    <a:pt x="12276" y="1741"/>
                    <a:pt x="12736" y="870"/>
                    <a:pt x="13230" y="0"/>
                  </a:cubicBezTo>
                  <a:close/>
                </a:path>
              </a:pathLst>
            </a:custGeom>
            <a:solidFill>
              <a:srgbClr val="D9D9D9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1828433">
                <a:spcBef>
                  <a:spcPts val="0"/>
                </a:spcBef>
                <a:defRPr sz="5000">
                  <a:solidFill>
                    <a:srgbClr val="484848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391" name="Shape"/>
            <p:cNvSpPr/>
            <p:nvPr/>
          </p:nvSpPr>
          <p:spPr>
            <a:xfrm>
              <a:off x="385240" y="10048082"/>
              <a:ext cx="19280394" cy="129327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19671" fill="norm" stroke="1" extrusionOk="0">
                  <a:moveTo>
                    <a:pt x="10185" y="3356"/>
                  </a:moveTo>
                  <a:cubicBezTo>
                    <a:pt x="9373" y="2682"/>
                    <a:pt x="8561" y="5146"/>
                    <a:pt x="7751" y="4082"/>
                  </a:cubicBezTo>
                  <a:cubicBezTo>
                    <a:pt x="7573" y="3848"/>
                    <a:pt x="7396" y="3444"/>
                    <a:pt x="7217" y="3536"/>
                  </a:cubicBezTo>
                  <a:cubicBezTo>
                    <a:pt x="7012" y="3642"/>
                    <a:pt x="6812" y="4395"/>
                    <a:pt x="6607" y="4461"/>
                  </a:cubicBezTo>
                  <a:cubicBezTo>
                    <a:pt x="6415" y="4523"/>
                    <a:pt x="6227" y="3982"/>
                    <a:pt x="6037" y="3645"/>
                  </a:cubicBezTo>
                  <a:cubicBezTo>
                    <a:pt x="5558" y="2794"/>
                    <a:pt x="5073" y="3236"/>
                    <a:pt x="4591" y="3261"/>
                  </a:cubicBezTo>
                  <a:cubicBezTo>
                    <a:pt x="4208" y="3282"/>
                    <a:pt x="3825" y="3039"/>
                    <a:pt x="3442" y="2870"/>
                  </a:cubicBezTo>
                  <a:cubicBezTo>
                    <a:pt x="3116" y="2726"/>
                    <a:pt x="2762" y="2920"/>
                    <a:pt x="2565" y="6384"/>
                  </a:cubicBezTo>
                  <a:cubicBezTo>
                    <a:pt x="2447" y="8472"/>
                    <a:pt x="2409" y="11571"/>
                    <a:pt x="2222" y="12483"/>
                  </a:cubicBezTo>
                  <a:cubicBezTo>
                    <a:pt x="1972" y="13699"/>
                    <a:pt x="1785" y="10019"/>
                    <a:pt x="1552" y="8625"/>
                  </a:cubicBezTo>
                  <a:cubicBezTo>
                    <a:pt x="1262" y="6886"/>
                    <a:pt x="943" y="8783"/>
                    <a:pt x="677" y="11280"/>
                  </a:cubicBezTo>
                  <a:cubicBezTo>
                    <a:pt x="425" y="13640"/>
                    <a:pt x="198" y="16470"/>
                    <a:pt x="0" y="19671"/>
                  </a:cubicBezTo>
                  <a:cubicBezTo>
                    <a:pt x="85" y="19671"/>
                    <a:pt x="169" y="19671"/>
                    <a:pt x="254" y="19671"/>
                  </a:cubicBezTo>
                  <a:cubicBezTo>
                    <a:pt x="7263" y="19671"/>
                    <a:pt x="14273" y="19671"/>
                    <a:pt x="21282" y="19671"/>
                  </a:cubicBezTo>
                  <a:cubicBezTo>
                    <a:pt x="21388" y="19671"/>
                    <a:pt x="21494" y="19671"/>
                    <a:pt x="21600" y="19671"/>
                  </a:cubicBezTo>
                  <a:cubicBezTo>
                    <a:pt x="21484" y="17315"/>
                    <a:pt x="21381" y="14835"/>
                    <a:pt x="21293" y="12254"/>
                  </a:cubicBezTo>
                  <a:cubicBezTo>
                    <a:pt x="21162" y="8405"/>
                    <a:pt x="21007" y="4141"/>
                    <a:pt x="20711" y="4151"/>
                  </a:cubicBezTo>
                  <a:cubicBezTo>
                    <a:pt x="20585" y="4155"/>
                    <a:pt x="20470" y="5123"/>
                    <a:pt x="20345" y="5221"/>
                  </a:cubicBezTo>
                  <a:cubicBezTo>
                    <a:pt x="20112" y="5403"/>
                    <a:pt x="19935" y="2816"/>
                    <a:pt x="19728" y="1413"/>
                  </a:cubicBezTo>
                  <a:cubicBezTo>
                    <a:pt x="19236" y="-1929"/>
                    <a:pt x="18682" y="1654"/>
                    <a:pt x="18143" y="2037"/>
                  </a:cubicBezTo>
                  <a:cubicBezTo>
                    <a:pt x="17731" y="2330"/>
                    <a:pt x="17327" y="690"/>
                    <a:pt x="16915" y="510"/>
                  </a:cubicBezTo>
                  <a:cubicBezTo>
                    <a:pt x="16631" y="386"/>
                    <a:pt x="16348" y="962"/>
                    <a:pt x="16063" y="1138"/>
                  </a:cubicBezTo>
                  <a:cubicBezTo>
                    <a:pt x="15642" y="1399"/>
                    <a:pt x="15218" y="779"/>
                    <a:pt x="14799" y="1539"/>
                  </a:cubicBezTo>
                  <a:cubicBezTo>
                    <a:pt x="14454" y="2164"/>
                    <a:pt x="14119" y="3715"/>
                    <a:pt x="13770" y="3567"/>
                  </a:cubicBezTo>
                  <a:cubicBezTo>
                    <a:pt x="13312" y="3374"/>
                    <a:pt x="12880" y="264"/>
                    <a:pt x="12425" y="1186"/>
                  </a:cubicBezTo>
                  <a:cubicBezTo>
                    <a:pt x="12207" y="1626"/>
                    <a:pt x="12006" y="2981"/>
                    <a:pt x="11793" y="3741"/>
                  </a:cubicBezTo>
                  <a:cubicBezTo>
                    <a:pt x="11268" y="5615"/>
                    <a:pt x="10724" y="3803"/>
                    <a:pt x="10185" y="3356"/>
                  </a:cubicBezTo>
                  <a:close/>
                </a:path>
              </a:pathLst>
            </a:custGeom>
            <a:solidFill>
              <a:srgbClr val="F2F2F2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1828433">
                <a:spcBef>
                  <a:spcPts val="0"/>
                </a:spcBef>
                <a:defRPr sz="5000">
                  <a:solidFill>
                    <a:srgbClr val="484848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392" name="4"/>
            <p:cNvSpPr txBox="1"/>
            <p:nvPr/>
          </p:nvSpPr>
          <p:spPr>
            <a:xfrm>
              <a:off x="17631582" y="0"/>
              <a:ext cx="929539" cy="181101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 algn="ctr" defTabSz="1828433">
                <a:spcBef>
                  <a:spcPts val="0"/>
                </a:spcBef>
                <a:defRPr sz="9600">
                  <a:solidFill>
                    <a:srgbClr val="81B04C"/>
                  </a:solidFill>
                  <a:latin typeface="Poppins Bold"/>
                  <a:ea typeface="Poppins Bold"/>
                  <a:cs typeface="Poppins Bold"/>
                  <a:sym typeface="Poppins Bold"/>
                </a:defRPr>
              </a:lvl1pPr>
            </a:lstStyle>
            <a:p>
              <a:pPr/>
              <a:r>
                <a:t>4</a:t>
              </a:r>
            </a:p>
          </p:txBody>
        </p:sp>
        <p:sp>
          <p:nvSpPr>
            <p:cNvPr id="393" name="Beweging"/>
            <p:cNvSpPr txBox="1"/>
            <p:nvPr/>
          </p:nvSpPr>
          <p:spPr>
            <a:xfrm>
              <a:off x="17011212" y="1752999"/>
              <a:ext cx="2170279" cy="66039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ctr">
              <a:spAutoFit/>
            </a:bodyPr>
            <a:lstStyle>
              <a:lvl1pPr algn="ctr" defTabSz="1828433">
                <a:spcBef>
                  <a:spcPts val="0"/>
                </a:spcBef>
                <a:defRPr sz="3200">
                  <a:latin typeface="Poppins Bold"/>
                  <a:ea typeface="Poppins Bold"/>
                  <a:cs typeface="Poppins Bold"/>
                  <a:sym typeface="Poppins Bold"/>
                </a:defRPr>
              </a:lvl1pPr>
            </a:lstStyle>
            <a:p>
              <a:pPr/>
              <a:r>
                <a:t>Beweging</a:t>
              </a:r>
            </a:p>
          </p:txBody>
        </p:sp>
        <p:sp>
          <p:nvSpPr>
            <p:cNvPr id="394" name="Boek, online en bouquet versmelten tot één levend ecosysteem; een beweging van doen wat je drijft."/>
            <p:cNvSpPr txBox="1"/>
            <p:nvPr/>
          </p:nvSpPr>
          <p:spPr>
            <a:xfrm>
              <a:off x="15916281" y="2429508"/>
              <a:ext cx="4360142" cy="185063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/>
            <a:p>
              <a:pPr algn="ctr" defTabSz="1087636">
                <a:lnSpc>
                  <a:spcPts val="3500"/>
                </a:lnSpc>
                <a:spcBef>
                  <a:spcPts val="500"/>
                </a:spcBef>
                <a:defRPr sz="2400">
                  <a:solidFill>
                    <a:srgbClr val="484848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  <a:r>
                <a:t>Boek, online en bouquet versmelten tot één levend ecosysteem; een beweging van </a:t>
              </a:r>
              <a:r>
                <a:rPr b="1"/>
                <a:t>doen wat je drijft.</a:t>
              </a:r>
            </a:p>
          </p:txBody>
        </p:sp>
        <p:sp>
          <p:nvSpPr>
            <p:cNvPr id="395" name="3"/>
            <p:cNvSpPr txBox="1"/>
            <p:nvPr/>
          </p:nvSpPr>
          <p:spPr>
            <a:xfrm>
              <a:off x="12370046" y="1369601"/>
              <a:ext cx="841757" cy="181101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 algn="ctr" defTabSz="1828433">
                <a:spcBef>
                  <a:spcPts val="0"/>
                </a:spcBef>
                <a:defRPr sz="9600">
                  <a:solidFill>
                    <a:srgbClr val="5B944E"/>
                  </a:solidFill>
                  <a:latin typeface="Poppins Bold"/>
                  <a:ea typeface="Poppins Bold"/>
                  <a:cs typeface="Poppins Bold"/>
                  <a:sym typeface="Poppins Bold"/>
                </a:defRPr>
              </a:lvl1pPr>
            </a:lstStyle>
            <a:p>
              <a:pPr/>
              <a:r>
                <a:t>3</a:t>
              </a:r>
            </a:p>
          </p:txBody>
        </p:sp>
        <p:sp>
          <p:nvSpPr>
            <p:cNvPr id="396" name="Bouquet – De uitbreiding"/>
            <p:cNvSpPr txBox="1"/>
            <p:nvPr/>
          </p:nvSpPr>
          <p:spPr>
            <a:xfrm>
              <a:off x="10150288" y="3122600"/>
              <a:ext cx="5281271" cy="66039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ctr">
              <a:spAutoFit/>
            </a:bodyPr>
            <a:lstStyle>
              <a:lvl1pPr algn="ctr" defTabSz="1828433">
                <a:spcBef>
                  <a:spcPts val="0"/>
                </a:spcBef>
                <a:defRPr sz="3200">
                  <a:latin typeface="Poppins Bold"/>
                  <a:ea typeface="Poppins Bold"/>
                  <a:cs typeface="Poppins Bold"/>
                  <a:sym typeface="Poppins Bold"/>
                </a:defRPr>
              </a:lvl1pPr>
            </a:lstStyle>
            <a:p>
              <a:pPr/>
              <a:r>
                <a:t>Bouquet – De uitbreiding</a:t>
              </a:r>
            </a:p>
          </p:txBody>
        </p:sp>
        <p:sp>
          <p:nvSpPr>
            <p:cNvPr id="397" name="Een bouquet van lezingen, cursussen, podcasts en samenwerkingen verdiept het gedachtegoed."/>
            <p:cNvSpPr txBox="1"/>
            <p:nvPr/>
          </p:nvSpPr>
          <p:spPr>
            <a:xfrm>
              <a:off x="10610853" y="3799109"/>
              <a:ext cx="4360141" cy="185063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algn="ctr" defTabSz="1087636">
                <a:lnSpc>
                  <a:spcPts val="3500"/>
                </a:lnSpc>
                <a:spcBef>
                  <a:spcPts val="500"/>
                </a:spcBef>
                <a:defRPr sz="2400">
                  <a:solidFill>
                    <a:srgbClr val="484848"/>
                  </a:solidFill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pPr/>
              <a:r>
                <a:t>Een bouquet van lezingen, cursussen, podcasts en samenwerkingen verdiept het gedachtegoed.</a:t>
              </a:r>
            </a:p>
          </p:txBody>
        </p:sp>
        <p:sp>
          <p:nvSpPr>
            <p:cNvPr id="398" name="2"/>
            <p:cNvSpPr txBox="1"/>
            <p:nvPr/>
          </p:nvSpPr>
          <p:spPr>
            <a:xfrm>
              <a:off x="7085345" y="2701553"/>
              <a:ext cx="800304" cy="181101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 algn="ctr" defTabSz="1828433">
                <a:spcBef>
                  <a:spcPts val="0"/>
                </a:spcBef>
                <a:defRPr sz="9600">
                  <a:solidFill>
                    <a:srgbClr val="467643"/>
                  </a:solidFill>
                  <a:latin typeface="Poppins Bold"/>
                  <a:ea typeface="Poppins Bold"/>
                  <a:cs typeface="Poppins Bold"/>
                  <a:sym typeface="Poppins Bold"/>
                </a:defRPr>
              </a:lvl1pPr>
            </a:lstStyle>
            <a:p>
              <a:pPr/>
              <a:r>
                <a:t>2</a:t>
              </a:r>
            </a:p>
          </p:txBody>
        </p:sp>
        <p:sp>
          <p:nvSpPr>
            <p:cNvPr id="399" name="Online – De verbinding"/>
            <p:cNvSpPr txBox="1"/>
            <p:nvPr/>
          </p:nvSpPr>
          <p:spPr>
            <a:xfrm>
              <a:off x="5064317" y="4454552"/>
              <a:ext cx="4842359" cy="66039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ctr">
              <a:spAutoFit/>
            </a:bodyPr>
            <a:lstStyle>
              <a:lvl1pPr algn="ctr" defTabSz="1828433">
                <a:spcBef>
                  <a:spcPts val="0"/>
                </a:spcBef>
                <a:defRPr sz="3200">
                  <a:latin typeface="Poppins Bold"/>
                  <a:ea typeface="Poppins Bold"/>
                  <a:cs typeface="Poppins Bold"/>
                  <a:sym typeface="Poppins Bold"/>
                </a:defRPr>
              </a:lvl1pPr>
            </a:lstStyle>
            <a:p>
              <a:pPr/>
              <a:r>
                <a:t>Online – De verbinding</a:t>
              </a:r>
            </a:p>
          </p:txBody>
        </p:sp>
        <p:sp>
          <p:nvSpPr>
            <p:cNvPr id="400" name="Een groeiende online aanwezigheid via socials, messaging en website verbindt lezers met elkaar."/>
            <p:cNvSpPr txBox="1"/>
            <p:nvPr/>
          </p:nvSpPr>
          <p:spPr>
            <a:xfrm>
              <a:off x="5305425" y="5131061"/>
              <a:ext cx="4360142" cy="185063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algn="ctr" defTabSz="1087636">
                <a:lnSpc>
                  <a:spcPts val="3500"/>
                </a:lnSpc>
                <a:spcBef>
                  <a:spcPts val="500"/>
                </a:spcBef>
                <a:defRPr sz="2400">
                  <a:solidFill>
                    <a:srgbClr val="484848"/>
                  </a:solidFill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pPr/>
              <a:r>
                <a:t>Een groeiende online aanwezigheid via socials, messaging en website verbindt lezers met elkaar.</a:t>
              </a:r>
            </a:p>
          </p:txBody>
        </p:sp>
        <p:sp>
          <p:nvSpPr>
            <p:cNvPr id="401" name="1"/>
            <p:cNvSpPr txBox="1"/>
            <p:nvPr/>
          </p:nvSpPr>
          <p:spPr>
            <a:xfrm>
              <a:off x="1898791" y="3978340"/>
              <a:ext cx="562560" cy="181101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 algn="ctr" defTabSz="1828433">
                <a:spcBef>
                  <a:spcPts val="0"/>
                </a:spcBef>
                <a:defRPr sz="9600">
                  <a:solidFill>
                    <a:srgbClr val="335F35"/>
                  </a:solidFill>
                  <a:latin typeface="Poppins Bold"/>
                  <a:ea typeface="Poppins Bold"/>
                  <a:cs typeface="Poppins Bold"/>
                  <a:sym typeface="Poppins Bold"/>
                </a:defRPr>
              </a:lvl1pPr>
            </a:lstStyle>
            <a:p>
              <a:pPr/>
              <a:r>
                <a:t>1</a:t>
              </a:r>
            </a:p>
          </p:txBody>
        </p:sp>
        <p:sp>
          <p:nvSpPr>
            <p:cNvPr id="402" name="Boek – De vonk"/>
            <p:cNvSpPr txBox="1"/>
            <p:nvPr/>
          </p:nvSpPr>
          <p:spPr>
            <a:xfrm>
              <a:off x="551371" y="5731339"/>
              <a:ext cx="3257398" cy="66039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ctr">
              <a:spAutoFit/>
            </a:bodyPr>
            <a:lstStyle>
              <a:lvl1pPr algn="ctr" defTabSz="1828433">
                <a:spcBef>
                  <a:spcPts val="0"/>
                </a:spcBef>
                <a:defRPr sz="3200">
                  <a:latin typeface="Poppins Bold"/>
                  <a:ea typeface="Poppins Bold"/>
                  <a:cs typeface="Poppins Bold"/>
                  <a:sym typeface="Poppins Bold"/>
                </a:defRPr>
              </a:lvl1pPr>
            </a:lstStyle>
            <a:p>
              <a:pPr/>
              <a:r>
                <a:t>Boek – De vonk</a:t>
              </a:r>
            </a:p>
          </p:txBody>
        </p:sp>
        <p:sp>
          <p:nvSpPr>
            <p:cNvPr id="403" name="Duck It! Begint als inspiratieboek. Een verhaal dat lichtheid, moed en humor terugbrengt in het leven."/>
            <p:cNvSpPr txBox="1"/>
            <p:nvPr/>
          </p:nvSpPr>
          <p:spPr>
            <a:xfrm>
              <a:off x="0" y="6407848"/>
              <a:ext cx="4360141" cy="185063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algn="ctr" defTabSz="1087636">
                <a:lnSpc>
                  <a:spcPts val="3500"/>
                </a:lnSpc>
                <a:spcBef>
                  <a:spcPts val="500"/>
                </a:spcBef>
                <a:defRPr sz="2400">
                  <a:solidFill>
                    <a:srgbClr val="484848"/>
                  </a:solidFill>
                  <a:latin typeface="Helvetica"/>
                  <a:ea typeface="Helvetica"/>
                  <a:cs typeface="Helvetica"/>
                  <a:sym typeface="Helvetica"/>
                </a:defRPr>
              </a:lvl1pPr>
            </a:lstStyle>
            <a:p>
              <a:pPr/>
              <a:r>
                <a:t>Duck It! Begint als inspiratieboek. Een verhaal dat lichtheid, moed en humor terugbrengt in het leven.</a:t>
              </a:r>
            </a:p>
          </p:txBody>
        </p:sp>
      </p:grpSp>
      <p:sp>
        <p:nvSpPr>
          <p:cNvPr id="405" name="“En van inspiratie naar impact”"/>
          <p:cNvSpPr txBox="1"/>
          <p:nvPr/>
        </p:nvSpPr>
        <p:spPr>
          <a:xfrm>
            <a:off x="7926533" y="1581150"/>
            <a:ext cx="7279133" cy="749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12700">
              <a:lnSpc>
                <a:spcPct val="135000"/>
              </a:lnSpc>
              <a:spcBef>
                <a:spcPts val="0"/>
              </a:spcBef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3800">
                <a:solidFill>
                  <a:srgbClr val="163854"/>
                </a:solidFill>
                <a:latin typeface="Nunito Bold"/>
                <a:ea typeface="Nunito Bold"/>
                <a:cs typeface="Nunito Bold"/>
                <a:sym typeface="Nunito Bold"/>
              </a:defRPr>
            </a:lvl1pPr>
          </a:lstStyle>
          <a:p>
            <a:pPr/>
            <a:r>
              <a:t>“En van inspiratie naar impact”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Rectangle"/>
          <p:cNvSpPr/>
          <p:nvPr/>
        </p:nvSpPr>
        <p:spPr>
          <a:xfrm>
            <a:off x="18340" y="18340"/>
            <a:ext cx="24347320" cy="13716001"/>
          </a:xfrm>
          <a:prstGeom prst="rect">
            <a:avLst/>
          </a:prstGeom>
          <a:solidFill>
            <a:srgbClr val="FAF3E9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408" name="Van Boek naar Ervaring"/>
          <p:cNvSpPr txBox="1"/>
          <p:nvPr/>
        </p:nvSpPr>
        <p:spPr>
          <a:xfrm>
            <a:off x="6773567" y="133194"/>
            <a:ext cx="10836866" cy="1574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pc="-425" sz="8500">
                <a:latin typeface="Avenir Heavy"/>
                <a:ea typeface="Avenir Heavy"/>
                <a:cs typeface="Avenir Heavy"/>
                <a:sym typeface="Avenir Heavy"/>
              </a:defRPr>
            </a:lvl1pPr>
          </a:lstStyle>
          <a:p>
            <a:pPr/>
            <a:r>
              <a:t>Van Boek naar Ervaring</a:t>
            </a:r>
          </a:p>
        </p:txBody>
      </p:sp>
      <p:pic>
        <p:nvPicPr>
          <p:cNvPr id="409" name="EDAC510A-59B1-472B-BBD5-2D236F925ABA.png" descr="EDAC510A-59B1-472B-BBD5-2D236F925ABA.png"/>
          <p:cNvPicPr>
            <a:picLocks noChangeAspect="1"/>
          </p:cNvPicPr>
          <p:nvPr/>
        </p:nvPicPr>
        <p:blipFill>
          <a:blip r:embed="rId2">
            <a:extLst/>
          </a:blip>
          <a:srcRect l="17362" t="46718" r="25574" b="18153"/>
          <a:stretch>
            <a:fillRect/>
          </a:stretch>
        </p:blipFill>
        <p:spPr>
          <a:xfrm flipH="1">
            <a:off x="20989520" y="10567916"/>
            <a:ext cx="2912528" cy="268936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32" h="21563" fill="norm" stroke="1" extrusionOk="0">
                <a:moveTo>
                  <a:pt x="14238" y="0"/>
                </a:moveTo>
                <a:cubicBezTo>
                  <a:pt x="13922" y="1"/>
                  <a:pt x="13017" y="98"/>
                  <a:pt x="13017" y="131"/>
                </a:cubicBezTo>
                <a:cubicBezTo>
                  <a:pt x="13017" y="140"/>
                  <a:pt x="12917" y="167"/>
                  <a:pt x="12796" y="191"/>
                </a:cubicBezTo>
                <a:cubicBezTo>
                  <a:pt x="12675" y="216"/>
                  <a:pt x="12522" y="284"/>
                  <a:pt x="12456" y="344"/>
                </a:cubicBezTo>
                <a:cubicBezTo>
                  <a:pt x="12390" y="404"/>
                  <a:pt x="12337" y="429"/>
                  <a:pt x="12337" y="398"/>
                </a:cubicBezTo>
                <a:cubicBezTo>
                  <a:pt x="12337" y="367"/>
                  <a:pt x="12088" y="497"/>
                  <a:pt x="11784" y="685"/>
                </a:cubicBezTo>
                <a:cubicBezTo>
                  <a:pt x="11481" y="872"/>
                  <a:pt x="11213" y="1025"/>
                  <a:pt x="11189" y="1025"/>
                </a:cubicBezTo>
                <a:cubicBezTo>
                  <a:pt x="11131" y="1025"/>
                  <a:pt x="10072" y="2181"/>
                  <a:pt x="10072" y="2244"/>
                </a:cubicBezTo>
                <a:cubicBezTo>
                  <a:pt x="10072" y="2270"/>
                  <a:pt x="9926" y="2576"/>
                  <a:pt x="9747" y="2922"/>
                </a:cubicBezTo>
                <a:cubicBezTo>
                  <a:pt x="9568" y="3267"/>
                  <a:pt x="9409" y="3628"/>
                  <a:pt x="9392" y="3724"/>
                </a:cubicBezTo>
                <a:cubicBezTo>
                  <a:pt x="9375" y="3819"/>
                  <a:pt x="9334" y="3944"/>
                  <a:pt x="9302" y="4000"/>
                </a:cubicBezTo>
                <a:cubicBezTo>
                  <a:pt x="9270" y="4057"/>
                  <a:pt x="9228" y="4246"/>
                  <a:pt x="9209" y="4420"/>
                </a:cubicBezTo>
                <a:cubicBezTo>
                  <a:pt x="9190" y="4595"/>
                  <a:pt x="9149" y="4948"/>
                  <a:pt x="9116" y="5206"/>
                </a:cubicBezTo>
                <a:cubicBezTo>
                  <a:pt x="9079" y="5495"/>
                  <a:pt x="9094" y="5725"/>
                  <a:pt x="9154" y="5805"/>
                </a:cubicBezTo>
                <a:cubicBezTo>
                  <a:pt x="9208" y="5876"/>
                  <a:pt x="9249" y="6023"/>
                  <a:pt x="9247" y="6129"/>
                </a:cubicBezTo>
                <a:cubicBezTo>
                  <a:pt x="9242" y="6357"/>
                  <a:pt x="9316" y="6728"/>
                  <a:pt x="9395" y="6868"/>
                </a:cubicBezTo>
                <a:cubicBezTo>
                  <a:pt x="9426" y="6922"/>
                  <a:pt x="9465" y="7044"/>
                  <a:pt x="9482" y="7141"/>
                </a:cubicBezTo>
                <a:cubicBezTo>
                  <a:pt x="9499" y="7238"/>
                  <a:pt x="9729" y="7671"/>
                  <a:pt x="9994" y="8105"/>
                </a:cubicBezTo>
                <a:cubicBezTo>
                  <a:pt x="10259" y="8540"/>
                  <a:pt x="10483" y="8930"/>
                  <a:pt x="10491" y="8971"/>
                </a:cubicBezTo>
                <a:cubicBezTo>
                  <a:pt x="10499" y="9012"/>
                  <a:pt x="10513" y="9056"/>
                  <a:pt x="10523" y="9070"/>
                </a:cubicBezTo>
                <a:cubicBezTo>
                  <a:pt x="10533" y="9083"/>
                  <a:pt x="10553" y="9171"/>
                  <a:pt x="10569" y="9267"/>
                </a:cubicBezTo>
                <a:cubicBezTo>
                  <a:pt x="10604" y="9465"/>
                  <a:pt x="10347" y="9652"/>
                  <a:pt x="9939" y="9722"/>
                </a:cubicBezTo>
                <a:cubicBezTo>
                  <a:pt x="9516" y="9794"/>
                  <a:pt x="7707" y="9778"/>
                  <a:pt x="7404" y="9700"/>
                </a:cubicBezTo>
                <a:cubicBezTo>
                  <a:pt x="7255" y="9661"/>
                  <a:pt x="7090" y="9618"/>
                  <a:pt x="7041" y="9604"/>
                </a:cubicBezTo>
                <a:cubicBezTo>
                  <a:pt x="6991" y="9591"/>
                  <a:pt x="6859" y="9525"/>
                  <a:pt x="6747" y="9458"/>
                </a:cubicBezTo>
                <a:cubicBezTo>
                  <a:pt x="6635" y="9390"/>
                  <a:pt x="6543" y="9360"/>
                  <a:pt x="6543" y="9391"/>
                </a:cubicBezTo>
                <a:cubicBezTo>
                  <a:pt x="6543" y="9479"/>
                  <a:pt x="6200" y="9257"/>
                  <a:pt x="5741" y="8872"/>
                </a:cubicBezTo>
                <a:cubicBezTo>
                  <a:pt x="5253" y="8463"/>
                  <a:pt x="4499" y="8056"/>
                  <a:pt x="4224" y="8054"/>
                </a:cubicBezTo>
                <a:cubicBezTo>
                  <a:pt x="3932" y="8053"/>
                  <a:pt x="3192" y="8442"/>
                  <a:pt x="3128" y="8630"/>
                </a:cubicBezTo>
                <a:cubicBezTo>
                  <a:pt x="3097" y="8722"/>
                  <a:pt x="2995" y="8913"/>
                  <a:pt x="2901" y="9054"/>
                </a:cubicBezTo>
                <a:cubicBezTo>
                  <a:pt x="2808" y="9194"/>
                  <a:pt x="2718" y="9371"/>
                  <a:pt x="2704" y="9448"/>
                </a:cubicBezTo>
                <a:cubicBezTo>
                  <a:pt x="2689" y="9525"/>
                  <a:pt x="2611" y="9754"/>
                  <a:pt x="2529" y="9957"/>
                </a:cubicBezTo>
                <a:cubicBezTo>
                  <a:pt x="2447" y="10161"/>
                  <a:pt x="2383" y="10361"/>
                  <a:pt x="2390" y="10403"/>
                </a:cubicBezTo>
                <a:cubicBezTo>
                  <a:pt x="2396" y="10445"/>
                  <a:pt x="2393" y="10503"/>
                  <a:pt x="2384" y="10530"/>
                </a:cubicBezTo>
                <a:cubicBezTo>
                  <a:pt x="2343" y="10644"/>
                  <a:pt x="2244" y="11171"/>
                  <a:pt x="2160" y="11717"/>
                </a:cubicBezTo>
                <a:cubicBezTo>
                  <a:pt x="2095" y="12138"/>
                  <a:pt x="2091" y="13323"/>
                  <a:pt x="2154" y="13798"/>
                </a:cubicBezTo>
                <a:cubicBezTo>
                  <a:pt x="2180" y="13989"/>
                  <a:pt x="2221" y="14319"/>
                  <a:pt x="2247" y="14533"/>
                </a:cubicBezTo>
                <a:cubicBezTo>
                  <a:pt x="2273" y="14748"/>
                  <a:pt x="2334" y="14974"/>
                  <a:pt x="2381" y="15036"/>
                </a:cubicBezTo>
                <a:cubicBezTo>
                  <a:pt x="2428" y="15098"/>
                  <a:pt x="2482" y="15234"/>
                  <a:pt x="2500" y="15338"/>
                </a:cubicBezTo>
                <a:cubicBezTo>
                  <a:pt x="2551" y="15626"/>
                  <a:pt x="2641" y="15879"/>
                  <a:pt x="2875" y="16388"/>
                </a:cubicBezTo>
                <a:cubicBezTo>
                  <a:pt x="3072" y="16817"/>
                  <a:pt x="3075" y="16861"/>
                  <a:pt x="2936" y="16993"/>
                </a:cubicBezTo>
                <a:cubicBezTo>
                  <a:pt x="2792" y="17130"/>
                  <a:pt x="1820" y="17517"/>
                  <a:pt x="1390" y="17607"/>
                </a:cubicBezTo>
                <a:cubicBezTo>
                  <a:pt x="1276" y="17631"/>
                  <a:pt x="1135" y="17698"/>
                  <a:pt x="1073" y="17754"/>
                </a:cubicBezTo>
                <a:cubicBezTo>
                  <a:pt x="1011" y="17810"/>
                  <a:pt x="936" y="17830"/>
                  <a:pt x="907" y="17798"/>
                </a:cubicBezTo>
                <a:cubicBezTo>
                  <a:pt x="878" y="17767"/>
                  <a:pt x="666" y="17861"/>
                  <a:pt x="436" y="18008"/>
                </a:cubicBezTo>
                <a:cubicBezTo>
                  <a:pt x="206" y="18156"/>
                  <a:pt x="40" y="18300"/>
                  <a:pt x="67" y="18330"/>
                </a:cubicBezTo>
                <a:cubicBezTo>
                  <a:pt x="94" y="18359"/>
                  <a:pt x="73" y="18439"/>
                  <a:pt x="21" y="18508"/>
                </a:cubicBezTo>
                <a:cubicBezTo>
                  <a:pt x="-124" y="18698"/>
                  <a:pt x="514" y="19414"/>
                  <a:pt x="1082" y="19698"/>
                </a:cubicBezTo>
                <a:cubicBezTo>
                  <a:pt x="1341" y="19828"/>
                  <a:pt x="1599" y="19937"/>
                  <a:pt x="1654" y="19937"/>
                </a:cubicBezTo>
                <a:cubicBezTo>
                  <a:pt x="1710" y="19937"/>
                  <a:pt x="1870" y="20001"/>
                  <a:pt x="2009" y="20080"/>
                </a:cubicBezTo>
                <a:cubicBezTo>
                  <a:pt x="2148" y="20158"/>
                  <a:pt x="2434" y="20243"/>
                  <a:pt x="2645" y="20271"/>
                </a:cubicBezTo>
                <a:cubicBezTo>
                  <a:pt x="2857" y="20299"/>
                  <a:pt x="3076" y="20365"/>
                  <a:pt x="3134" y="20414"/>
                </a:cubicBezTo>
                <a:cubicBezTo>
                  <a:pt x="3225" y="20492"/>
                  <a:pt x="3602" y="20632"/>
                  <a:pt x="3872" y="20688"/>
                </a:cubicBezTo>
                <a:cubicBezTo>
                  <a:pt x="3922" y="20698"/>
                  <a:pt x="3984" y="20716"/>
                  <a:pt x="4009" y="20729"/>
                </a:cubicBezTo>
                <a:cubicBezTo>
                  <a:pt x="4034" y="20742"/>
                  <a:pt x="4157" y="20764"/>
                  <a:pt x="4282" y="20777"/>
                </a:cubicBezTo>
                <a:cubicBezTo>
                  <a:pt x="4406" y="20789"/>
                  <a:pt x="4977" y="20876"/>
                  <a:pt x="5549" y="20971"/>
                </a:cubicBezTo>
                <a:cubicBezTo>
                  <a:pt x="6122" y="21065"/>
                  <a:pt x="6773" y="21157"/>
                  <a:pt x="6997" y="21174"/>
                </a:cubicBezTo>
                <a:cubicBezTo>
                  <a:pt x="7221" y="21192"/>
                  <a:pt x="8055" y="21277"/>
                  <a:pt x="8851" y="21362"/>
                </a:cubicBezTo>
                <a:cubicBezTo>
                  <a:pt x="9648" y="21448"/>
                  <a:pt x="10544" y="21531"/>
                  <a:pt x="10843" y="21547"/>
                </a:cubicBezTo>
                <a:cubicBezTo>
                  <a:pt x="11833" y="21599"/>
                  <a:pt x="15271" y="21522"/>
                  <a:pt x="15694" y="21439"/>
                </a:cubicBezTo>
                <a:cubicBezTo>
                  <a:pt x="15923" y="21393"/>
                  <a:pt x="16249" y="21369"/>
                  <a:pt x="16418" y="21381"/>
                </a:cubicBezTo>
                <a:cubicBezTo>
                  <a:pt x="16586" y="21394"/>
                  <a:pt x="16763" y="21379"/>
                  <a:pt x="16810" y="21346"/>
                </a:cubicBezTo>
                <a:cubicBezTo>
                  <a:pt x="16858" y="21314"/>
                  <a:pt x="17021" y="21276"/>
                  <a:pt x="17174" y="21264"/>
                </a:cubicBezTo>
                <a:cubicBezTo>
                  <a:pt x="17326" y="21251"/>
                  <a:pt x="17644" y="21193"/>
                  <a:pt x="17880" y="21133"/>
                </a:cubicBezTo>
                <a:cubicBezTo>
                  <a:pt x="18116" y="21074"/>
                  <a:pt x="18339" y="21032"/>
                  <a:pt x="18377" y="21041"/>
                </a:cubicBezTo>
                <a:cubicBezTo>
                  <a:pt x="18415" y="21050"/>
                  <a:pt x="18562" y="21005"/>
                  <a:pt x="18703" y="20942"/>
                </a:cubicBezTo>
                <a:cubicBezTo>
                  <a:pt x="18843" y="20879"/>
                  <a:pt x="19016" y="20828"/>
                  <a:pt x="19089" y="20828"/>
                </a:cubicBezTo>
                <a:cubicBezTo>
                  <a:pt x="19162" y="20828"/>
                  <a:pt x="19322" y="20756"/>
                  <a:pt x="19444" y="20668"/>
                </a:cubicBezTo>
                <a:cubicBezTo>
                  <a:pt x="19583" y="20569"/>
                  <a:pt x="19752" y="20531"/>
                  <a:pt x="19894" y="20570"/>
                </a:cubicBezTo>
                <a:cubicBezTo>
                  <a:pt x="20020" y="20604"/>
                  <a:pt x="20115" y="20599"/>
                  <a:pt x="20107" y="20557"/>
                </a:cubicBezTo>
                <a:cubicBezTo>
                  <a:pt x="20098" y="20515"/>
                  <a:pt x="20176" y="20279"/>
                  <a:pt x="20281" y="20035"/>
                </a:cubicBezTo>
                <a:cubicBezTo>
                  <a:pt x="20448" y="19646"/>
                  <a:pt x="20457" y="19572"/>
                  <a:pt x="20342" y="19434"/>
                </a:cubicBezTo>
                <a:cubicBezTo>
                  <a:pt x="20270" y="19347"/>
                  <a:pt x="20211" y="19183"/>
                  <a:pt x="20211" y="19068"/>
                </a:cubicBezTo>
                <a:cubicBezTo>
                  <a:pt x="20211" y="18953"/>
                  <a:pt x="20172" y="18833"/>
                  <a:pt x="20124" y="18801"/>
                </a:cubicBezTo>
                <a:cubicBezTo>
                  <a:pt x="20076" y="18768"/>
                  <a:pt x="20185" y="18486"/>
                  <a:pt x="20368" y="18174"/>
                </a:cubicBezTo>
                <a:cubicBezTo>
                  <a:pt x="20550" y="17863"/>
                  <a:pt x="20688" y="17587"/>
                  <a:pt x="20676" y="17560"/>
                </a:cubicBezTo>
                <a:cubicBezTo>
                  <a:pt x="20664" y="17532"/>
                  <a:pt x="20681" y="17420"/>
                  <a:pt x="20714" y="17311"/>
                </a:cubicBezTo>
                <a:cubicBezTo>
                  <a:pt x="20747" y="17202"/>
                  <a:pt x="20768" y="17075"/>
                  <a:pt x="20761" y="17028"/>
                </a:cubicBezTo>
                <a:cubicBezTo>
                  <a:pt x="20754" y="16982"/>
                  <a:pt x="20789" y="16890"/>
                  <a:pt x="20839" y="16824"/>
                </a:cubicBezTo>
                <a:cubicBezTo>
                  <a:pt x="20892" y="16755"/>
                  <a:pt x="20916" y="16272"/>
                  <a:pt x="20897" y="15672"/>
                </a:cubicBezTo>
                <a:cubicBezTo>
                  <a:pt x="20860" y="14491"/>
                  <a:pt x="20792" y="13957"/>
                  <a:pt x="20641" y="13658"/>
                </a:cubicBezTo>
                <a:cubicBezTo>
                  <a:pt x="20584" y="13543"/>
                  <a:pt x="20528" y="13387"/>
                  <a:pt x="20516" y="13311"/>
                </a:cubicBezTo>
                <a:cubicBezTo>
                  <a:pt x="20505" y="13236"/>
                  <a:pt x="20370" y="12984"/>
                  <a:pt x="20217" y="12751"/>
                </a:cubicBezTo>
                <a:cubicBezTo>
                  <a:pt x="20064" y="12519"/>
                  <a:pt x="19941" y="12286"/>
                  <a:pt x="19941" y="12233"/>
                </a:cubicBezTo>
                <a:cubicBezTo>
                  <a:pt x="19941" y="12179"/>
                  <a:pt x="19879" y="12108"/>
                  <a:pt x="19804" y="12077"/>
                </a:cubicBezTo>
                <a:cubicBezTo>
                  <a:pt x="19730" y="12045"/>
                  <a:pt x="19665" y="11965"/>
                  <a:pt x="19662" y="11895"/>
                </a:cubicBezTo>
                <a:cubicBezTo>
                  <a:pt x="19658" y="11826"/>
                  <a:pt x="19495" y="11612"/>
                  <a:pt x="19299" y="11421"/>
                </a:cubicBezTo>
                <a:cubicBezTo>
                  <a:pt x="19102" y="11231"/>
                  <a:pt x="18811" y="10935"/>
                  <a:pt x="18650" y="10766"/>
                </a:cubicBezTo>
                <a:cubicBezTo>
                  <a:pt x="18489" y="10596"/>
                  <a:pt x="18266" y="10405"/>
                  <a:pt x="18156" y="10342"/>
                </a:cubicBezTo>
                <a:cubicBezTo>
                  <a:pt x="17881" y="10186"/>
                  <a:pt x="17653" y="9626"/>
                  <a:pt x="17709" y="9241"/>
                </a:cubicBezTo>
                <a:cubicBezTo>
                  <a:pt x="17751" y="8945"/>
                  <a:pt x="17993" y="8546"/>
                  <a:pt x="18118" y="8564"/>
                </a:cubicBezTo>
                <a:cubicBezTo>
                  <a:pt x="18150" y="8568"/>
                  <a:pt x="18195" y="8565"/>
                  <a:pt x="18220" y="8554"/>
                </a:cubicBezTo>
                <a:cubicBezTo>
                  <a:pt x="18384" y="8482"/>
                  <a:pt x="18872" y="8495"/>
                  <a:pt x="19229" y="8580"/>
                </a:cubicBezTo>
                <a:cubicBezTo>
                  <a:pt x="19460" y="8634"/>
                  <a:pt x="19724" y="8643"/>
                  <a:pt x="19816" y="8599"/>
                </a:cubicBezTo>
                <a:cubicBezTo>
                  <a:pt x="19908" y="8554"/>
                  <a:pt x="20017" y="8514"/>
                  <a:pt x="20054" y="8509"/>
                </a:cubicBezTo>
                <a:cubicBezTo>
                  <a:pt x="20092" y="8505"/>
                  <a:pt x="20255" y="8384"/>
                  <a:pt x="20418" y="8242"/>
                </a:cubicBezTo>
                <a:cubicBezTo>
                  <a:pt x="20743" y="7959"/>
                  <a:pt x="20834" y="7557"/>
                  <a:pt x="20618" y="7361"/>
                </a:cubicBezTo>
                <a:cubicBezTo>
                  <a:pt x="20545" y="7294"/>
                  <a:pt x="20482" y="7192"/>
                  <a:pt x="20482" y="7135"/>
                </a:cubicBezTo>
                <a:cubicBezTo>
                  <a:pt x="20482" y="7078"/>
                  <a:pt x="20422" y="6957"/>
                  <a:pt x="20348" y="6868"/>
                </a:cubicBezTo>
                <a:cubicBezTo>
                  <a:pt x="20227" y="6721"/>
                  <a:pt x="20258" y="6654"/>
                  <a:pt x="20653" y="6187"/>
                </a:cubicBezTo>
                <a:cubicBezTo>
                  <a:pt x="21348" y="5364"/>
                  <a:pt x="21476" y="4954"/>
                  <a:pt x="21188" y="4478"/>
                </a:cubicBezTo>
                <a:cubicBezTo>
                  <a:pt x="21056" y="4260"/>
                  <a:pt x="20963" y="4222"/>
                  <a:pt x="20598" y="4220"/>
                </a:cubicBezTo>
                <a:cubicBezTo>
                  <a:pt x="20360" y="4219"/>
                  <a:pt x="20084" y="4265"/>
                  <a:pt x="19985" y="4322"/>
                </a:cubicBezTo>
                <a:cubicBezTo>
                  <a:pt x="19721" y="4472"/>
                  <a:pt x="18929" y="4407"/>
                  <a:pt x="18740" y="4220"/>
                </a:cubicBezTo>
                <a:cubicBezTo>
                  <a:pt x="18652" y="4133"/>
                  <a:pt x="18602" y="4040"/>
                  <a:pt x="18627" y="4013"/>
                </a:cubicBezTo>
                <a:cubicBezTo>
                  <a:pt x="18652" y="3986"/>
                  <a:pt x="18624" y="3905"/>
                  <a:pt x="18569" y="3832"/>
                </a:cubicBezTo>
                <a:cubicBezTo>
                  <a:pt x="18513" y="3759"/>
                  <a:pt x="18495" y="3698"/>
                  <a:pt x="18528" y="3698"/>
                </a:cubicBezTo>
                <a:cubicBezTo>
                  <a:pt x="18561" y="3698"/>
                  <a:pt x="18538" y="3598"/>
                  <a:pt x="18476" y="3475"/>
                </a:cubicBezTo>
                <a:cubicBezTo>
                  <a:pt x="18414" y="3353"/>
                  <a:pt x="18358" y="3229"/>
                  <a:pt x="18354" y="3202"/>
                </a:cubicBezTo>
                <a:cubicBezTo>
                  <a:pt x="18341" y="3118"/>
                  <a:pt x="17857" y="2074"/>
                  <a:pt x="17740" y="1881"/>
                </a:cubicBezTo>
                <a:cubicBezTo>
                  <a:pt x="17605" y="1656"/>
                  <a:pt x="16950" y="926"/>
                  <a:pt x="16883" y="926"/>
                </a:cubicBezTo>
                <a:cubicBezTo>
                  <a:pt x="16856" y="926"/>
                  <a:pt x="16698" y="811"/>
                  <a:pt x="16531" y="672"/>
                </a:cubicBezTo>
                <a:cubicBezTo>
                  <a:pt x="16365" y="533"/>
                  <a:pt x="16229" y="451"/>
                  <a:pt x="16229" y="487"/>
                </a:cubicBezTo>
                <a:cubicBezTo>
                  <a:pt x="16229" y="524"/>
                  <a:pt x="16128" y="480"/>
                  <a:pt x="16005" y="392"/>
                </a:cubicBezTo>
                <a:cubicBezTo>
                  <a:pt x="15882" y="304"/>
                  <a:pt x="15710" y="219"/>
                  <a:pt x="15621" y="204"/>
                </a:cubicBezTo>
                <a:cubicBezTo>
                  <a:pt x="15533" y="189"/>
                  <a:pt x="15418" y="151"/>
                  <a:pt x="15369" y="121"/>
                </a:cubicBezTo>
                <a:cubicBezTo>
                  <a:pt x="15264" y="58"/>
                  <a:pt x="14699" y="-1"/>
                  <a:pt x="14238" y="0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410" name="Duck It! groeit door in formats en ervaringen die lichtheid brengen. Thuis én op het werk."/>
          <p:cNvSpPr txBox="1"/>
          <p:nvPr/>
        </p:nvSpPr>
        <p:spPr>
          <a:xfrm>
            <a:off x="4843664" y="1431890"/>
            <a:ext cx="14696672" cy="571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>
              <a:defRPr sz="2700">
                <a:solidFill>
                  <a:schemeClr val="accent1">
                    <a:hueOff val="114395"/>
                    <a:lumOff val="-24975"/>
                  </a:schemeClr>
                </a:solidFill>
                <a:latin typeface="Nunito Bold"/>
                <a:ea typeface="Nunito Bold"/>
                <a:cs typeface="Nunito Bold"/>
                <a:sym typeface="Nunito Bold"/>
              </a:defRPr>
            </a:lvl1pPr>
          </a:lstStyle>
          <a:p>
            <a:pPr/>
            <a:r>
              <a:t>Duck It! groeit door in formats en ervaringen die lichtheid brengen. Thuis én op het werk.</a:t>
            </a:r>
          </a:p>
        </p:txBody>
      </p:sp>
      <p:grpSp>
        <p:nvGrpSpPr>
          <p:cNvPr id="435" name="Group"/>
          <p:cNvGrpSpPr/>
          <p:nvPr/>
        </p:nvGrpSpPr>
        <p:grpSpPr>
          <a:xfrm>
            <a:off x="2041008" y="2990780"/>
            <a:ext cx="20301984" cy="9868039"/>
            <a:chOff x="0" y="0"/>
            <a:chExt cx="20301982" cy="9868038"/>
          </a:xfrm>
        </p:grpSpPr>
        <p:sp>
          <p:nvSpPr>
            <p:cNvPr id="411" name="Freeform 4"/>
            <p:cNvSpPr/>
            <p:nvPr/>
          </p:nvSpPr>
          <p:spPr>
            <a:xfrm>
              <a:off x="10330664" y="0"/>
              <a:ext cx="3149552" cy="36534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800" y="0"/>
                  </a:moveTo>
                  <a:lnTo>
                    <a:pt x="21600" y="4655"/>
                  </a:lnTo>
                  <a:lnTo>
                    <a:pt x="21600" y="16945"/>
                  </a:lnTo>
                  <a:lnTo>
                    <a:pt x="10800" y="21600"/>
                  </a:lnTo>
                  <a:lnTo>
                    <a:pt x="0" y="16945"/>
                  </a:lnTo>
                  <a:lnTo>
                    <a:pt x="0" y="4655"/>
                  </a:lnTo>
                  <a:close/>
                </a:path>
              </a:pathLst>
            </a:custGeom>
            <a:solidFill>
              <a:srgbClr val="B1B7B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defTabSz="1828433">
                <a:spcBef>
                  <a:spcPts val="0"/>
                </a:spcBef>
                <a:defRPr sz="36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  <p:sp>
          <p:nvSpPr>
            <p:cNvPr id="412" name="Freeform 5"/>
            <p:cNvSpPr/>
            <p:nvPr/>
          </p:nvSpPr>
          <p:spPr>
            <a:xfrm>
              <a:off x="10330664" y="6214556"/>
              <a:ext cx="3149552" cy="36534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800" y="0"/>
                  </a:moveTo>
                  <a:lnTo>
                    <a:pt x="21600" y="4655"/>
                  </a:lnTo>
                  <a:lnTo>
                    <a:pt x="21600" y="16945"/>
                  </a:lnTo>
                  <a:lnTo>
                    <a:pt x="10800" y="21600"/>
                  </a:lnTo>
                  <a:lnTo>
                    <a:pt x="0" y="16945"/>
                  </a:lnTo>
                  <a:lnTo>
                    <a:pt x="0" y="4655"/>
                  </a:lnTo>
                  <a:close/>
                </a:path>
              </a:pathLst>
            </a:custGeom>
            <a:solidFill>
              <a:srgbClr val="F3A33E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defTabSz="1828433">
                <a:spcBef>
                  <a:spcPts val="0"/>
                </a:spcBef>
                <a:defRPr sz="36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  <p:sp>
          <p:nvSpPr>
            <p:cNvPr id="413" name="Freeform 6"/>
            <p:cNvSpPr/>
            <p:nvPr/>
          </p:nvSpPr>
          <p:spPr>
            <a:xfrm>
              <a:off x="6842903" y="0"/>
              <a:ext cx="3149553" cy="36534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800" y="0"/>
                  </a:moveTo>
                  <a:lnTo>
                    <a:pt x="21600" y="4655"/>
                  </a:lnTo>
                  <a:lnTo>
                    <a:pt x="21600" y="16945"/>
                  </a:lnTo>
                  <a:lnTo>
                    <a:pt x="10800" y="21600"/>
                  </a:lnTo>
                  <a:lnTo>
                    <a:pt x="0" y="16945"/>
                  </a:lnTo>
                  <a:lnTo>
                    <a:pt x="0" y="4655"/>
                  </a:lnTo>
                  <a:close/>
                </a:path>
              </a:pathLst>
            </a:custGeom>
            <a:solidFill>
              <a:srgbClr val="F1A33E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defTabSz="1828433">
                <a:spcBef>
                  <a:spcPts val="0"/>
                </a:spcBef>
                <a:defRPr sz="36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  <p:sp>
          <p:nvSpPr>
            <p:cNvPr id="414" name="Freeform 7"/>
            <p:cNvSpPr/>
            <p:nvPr/>
          </p:nvSpPr>
          <p:spPr>
            <a:xfrm>
              <a:off x="6842903" y="6214556"/>
              <a:ext cx="3149553" cy="36534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800" y="0"/>
                  </a:moveTo>
                  <a:lnTo>
                    <a:pt x="21600" y="4655"/>
                  </a:lnTo>
                  <a:lnTo>
                    <a:pt x="21600" y="16945"/>
                  </a:lnTo>
                  <a:lnTo>
                    <a:pt x="10800" y="21600"/>
                  </a:lnTo>
                  <a:lnTo>
                    <a:pt x="0" y="16945"/>
                  </a:lnTo>
                  <a:lnTo>
                    <a:pt x="0" y="4655"/>
                  </a:lnTo>
                  <a:close/>
                </a:path>
              </a:pathLst>
            </a:custGeom>
            <a:solidFill>
              <a:srgbClr val="16385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defTabSz="1828433">
                <a:spcBef>
                  <a:spcPts val="0"/>
                </a:spcBef>
                <a:defRPr sz="36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  <p:sp>
          <p:nvSpPr>
            <p:cNvPr id="415" name="Freeform 9"/>
            <p:cNvSpPr/>
            <p:nvPr/>
          </p:nvSpPr>
          <p:spPr>
            <a:xfrm>
              <a:off x="12063976" y="3107278"/>
              <a:ext cx="3149553" cy="36534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800" y="0"/>
                  </a:moveTo>
                  <a:lnTo>
                    <a:pt x="21600" y="4655"/>
                  </a:lnTo>
                  <a:lnTo>
                    <a:pt x="21600" y="16945"/>
                  </a:lnTo>
                  <a:lnTo>
                    <a:pt x="10800" y="21600"/>
                  </a:lnTo>
                  <a:lnTo>
                    <a:pt x="0" y="16945"/>
                  </a:lnTo>
                  <a:lnTo>
                    <a:pt x="0" y="4655"/>
                  </a:lnTo>
                  <a:close/>
                </a:path>
              </a:pathLst>
            </a:custGeom>
            <a:solidFill>
              <a:srgbClr val="7CA9C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defTabSz="1828433">
                <a:spcBef>
                  <a:spcPts val="0"/>
                </a:spcBef>
                <a:defRPr sz="36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  <p:sp>
          <p:nvSpPr>
            <p:cNvPr id="416" name="Freeform 10"/>
            <p:cNvSpPr/>
            <p:nvPr/>
          </p:nvSpPr>
          <p:spPr>
            <a:xfrm>
              <a:off x="5088454" y="3107278"/>
              <a:ext cx="3149553" cy="36534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800" y="0"/>
                  </a:moveTo>
                  <a:lnTo>
                    <a:pt x="21600" y="4655"/>
                  </a:lnTo>
                  <a:lnTo>
                    <a:pt x="21600" y="16945"/>
                  </a:lnTo>
                  <a:lnTo>
                    <a:pt x="10800" y="21600"/>
                  </a:lnTo>
                  <a:lnTo>
                    <a:pt x="0" y="16945"/>
                  </a:lnTo>
                  <a:lnTo>
                    <a:pt x="0" y="4655"/>
                  </a:lnTo>
                  <a:close/>
                </a:path>
              </a:pathLst>
            </a:custGeom>
            <a:solidFill>
              <a:srgbClr val="F6D75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defTabSz="1828433">
                <a:spcBef>
                  <a:spcPts val="0"/>
                </a:spcBef>
                <a:defRPr sz="36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  <p:sp>
          <p:nvSpPr>
            <p:cNvPr id="417" name="Freeform 945"/>
            <p:cNvSpPr/>
            <p:nvPr/>
          </p:nvSpPr>
          <p:spPr>
            <a:xfrm>
              <a:off x="11351711" y="7408464"/>
              <a:ext cx="1107461" cy="126566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08" h="21421" fill="norm" stroke="1" extrusionOk="0">
                  <a:moveTo>
                    <a:pt x="4371" y="13011"/>
                  </a:moveTo>
                  <a:lnTo>
                    <a:pt x="3195" y="14074"/>
                  </a:lnTo>
                  <a:lnTo>
                    <a:pt x="3636" y="15501"/>
                  </a:lnTo>
                  <a:lnTo>
                    <a:pt x="5253" y="15890"/>
                  </a:lnTo>
                  <a:lnTo>
                    <a:pt x="6458" y="14827"/>
                  </a:lnTo>
                  <a:lnTo>
                    <a:pt x="6017" y="13400"/>
                  </a:lnTo>
                  <a:lnTo>
                    <a:pt x="4371" y="13011"/>
                  </a:lnTo>
                  <a:close/>
                  <a:moveTo>
                    <a:pt x="4371" y="12337"/>
                  </a:moveTo>
                  <a:lnTo>
                    <a:pt x="6400" y="12830"/>
                  </a:lnTo>
                  <a:cubicBezTo>
                    <a:pt x="6517" y="12856"/>
                    <a:pt x="6635" y="12933"/>
                    <a:pt x="6664" y="13063"/>
                  </a:cubicBezTo>
                  <a:lnTo>
                    <a:pt x="7223" y="14852"/>
                  </a:lnTo>
                  <a:cubicBezTo>
                    <a:pt x="7223" y="14956"/>
                    <a:pt x="7193" y="15086"/>
                    <a:pt x="7105" y="15164"/>
                  </a:cubicBezTo>
                  <a:lnTo>
                    <a:pt x="5606" y="16486"/>
                  </a:lnTo>
                  <a:cubicBezTo>
                    <a:pt x="5547" y="16538"/>
                    <a:pt x="5459" y="16564"/>
                    <a:pt x="5371" y="16564"/>
                  </a:cubicBezTo>
                  <a:cubicBezTo>
                    <a:pt x="5312" y="16564"/>
                    <a:pt x="5312" y="16538"/>
                    <a:pt x="5282" y="16538"/>
                  </a:cubicBezTo>
                  <a:lnTo>
                    <a:pt x="3225" y="16071"/>
                  </a:lnTo>
                  <a:cubicBezTo>
                    <a:pt x="3107" y="16045"/>
                    <a:pt x="3019" y="15968"/>
                    <a:pt x="2990" y="15864"/>
                  </a:cubicBezTo>
                  <a:lnTo>
                    <a:pt x="2461" y="14049"/>
                  </a:lnTo>
                  <a:cubicBezTo>
                    <a:pt x="2402" y="13945"/>
                    <a:pt x="2461" y="13815"/>
                    <a:pt x="2519" y="13763"/>
                  </a:cubicBezTo>
                  <a:lnTo>
                    <a:pt x="4018" y="12441"/>
                  </a:lnTo>
                  <a:cubicBezTo>
                    <a:pt x="4107" y="12337"/>
                    <a:pt x="4254" y="12311"/>
                    <a:pt x="4371" y="12337"/>
                  </a:cubicBezTo>
                  <a:close/>
                  <a:moveTo>
                    <a:pt x="16962" y="9073"/>
                  </a:moveTo>
                  <a:cubicBezTo>
                    <a:pt x="17139" y="9073"/>
                    <a:pt x="17316" y="9203"/>
                    <a:pt x="17316" y="9385"/>
                  </a:cubicBezTo>
                  <a:cubicBezTo>
                    <a:pt x="17316" y="12638"/>
                    <a:pt x="14308" y="15292"/>
                    <a:pt x="10621" y="15292"/>
                  </a:cubicBezTo>
                  <a:cubicBezTo>
                    <a:pt x="10415" y="15292"/>
                    <a:pt x="10267" y="15136"/>
                    <a:pt x="10267" y="14980"/>
                  </a:cubicBezTo>
                  <a:cubicBezTo>
                    <a:pt x="10267" y="14797"/>
                    <a:pt x="10415" y="14667"/>
                    <a:pt x="10621" y="14667"/>
                  </a:cubicBezTo>
                  <a:cubicBezTo>
                    <a:pt x="13924" y="14667"/>
                    <a:pt x="16608" y="12273"/>
                    <a:pt x="16608" y="9385"/>
                  </a:cubicBezTo>
                  <a:cubicBezTo>
                    <a:pt x="16608" y="9203"/>
                    <a:pt x="16756" y="9073"/>
                    <a:pt x="16962" y="9073"/>
                  </a:cubicBezTo>
                  <a:close/>
                  <a:moveTo>
                    <a:pt x="20085" y="6750"/>
                  </a:moveTo>
                  <a:cubicBezTo>
                    <a:pt x="20025" y="6802"/>
                    <a:pt x="19996" y="6855"/>
                    <a:pt x="19966" y="6881"/>
                  </a:cubicBezTo>
                  <a:cubicBezTo>
                    <a:pt x="18926" y="7800"/>
                    <a:pt x="17500" y="8219"/>
                    <a:pt x="16074" y="8036"/>
                  </a:cubicBezTo>
                  <a:lnTo>
                    <a:pt x="9389" y="13941"/>
                  </a:lnTo>
                  <a:cubicBezTo>
                    <a:pt x="9597" y="15201"/>
                    <a:pt x="9092" y="16487"/>
                    <a:pt x="8082" y="17379"/>
                  </a:cubicBezTo>
                  <a:cubicBezTo>
                    <a:pt x="7933" y="17510"/>
                    <a:pt x="7784" y="17642"/>
                    <a:pt x="7606" y="17747"/>
                  </a:cubicBezTo>
                  <a:cubicBezTo>
                    <a:pt x="8587" y="18009"/>
                    <a:pt x="9597" y="18167"/>
                    <a:pt x="10637" y="18167"/>
                  </a:cubicBezTo>
                  <a:cubicBezTo>
                    <a:pt x="12598" y="18167"/>
                    <a:pt x="14469" y="17668"/>
                    <a:pt x="16104" y="16723"/>
                  </a:cubicBezTo>
                  <a:cubicBezTo>
                    <a:pt x="16222" y="16644"/>
                    <a:pt x="16430" y="16644"/>
                    <a:pt x="16579" y="16776"/>
                  </a:cubicBezTo>
                  <a:lnTo>
                    <a:pt x="20560" y="20319"/>
                  </a:lnTo>
                  <a:lnTo>
                    <a:pt x="20560" y="9401"/>
                  </a:lnTo>
                  <a:cubicBezTo>
                    <a:pt x="20560" y="8508"/>
                    <a:pt x="20382" y="7616"/>
                    <a:pt x="20085" y="6750"/>
                  </a:cubicBezTo>
                  <a:close/>
                  <a:moveTo>
                    <a:pt x="10510" y="3522"/>
                  </a:moveTo>
                  <a:cubicBezTo>
                    <a:pt x="10746" y="3522"/>
                    <a:pt x="10893" y="3652"/>
                    <a:pt x="10893" y="3834"/>
                  </a:cubicBezTo>
                  <a:cubicBezTo>
                    <a:pt x="10893" y="4016"/>
                    <a:pt x="10746" y="4146"/>
                    <a:pt x="10510" y="4146"/>
                  </a:cubicBezTo>
                  <a:cubicBezTo>
                    <a:pt x="7236" y="4146"/>
                    <a:pt x="4552" y="6514"/>
                    <a:pt x="4552" y="9402"/>
                  </a:cubicBezTo>
                  <a:cubicBezTo>
                    <a:pt x="4552" y="9585"/>
                    <a:pt x="4404" y="9741"/>
                    <a:pt x="4198" y="9741"/>
                  </a:cubicBezTo>
                  <a:cubicBezTo>
                    <a:pt x="3991" y="9741"/>
                    <a:pt x="3844" y="9585"/>
                    <a:pt x="3844" y="9402"/>
                  </a:cubicBezTo>
                  <a:cubicBezTo>
                    <a:pt x="3844" y="6150"/>
                    <a:pt x="6823" y="3522"/>
                    <a:pt x="10510" y="3522"/>
                  </a:cubicBezTo>
                  <a:close/>
                  <a:moveTo>
                    <a:pt x="17381" y="713"/>
                  </a:moveTo>
                  <a:cubicBezTo>
                    <a:pt x="16163" y="503"/>
                    <a:pt x="14915" y="845"/>
                    <a:pt x="14024" y="1658"/>
                  </a:cubicBezTo>
                  <a:cubicBezTo>
                    <a:pt x="13132" y="2446"/>
                    <a:pt x="12717" y="3574"/>
                    <a:pt x="12984" y="4650"/>
                  </a:cubicBezTo>
                  <a:cubicBezTo>
                    <a:pt x="12984" y="4781"/>
                    <a:pt x="12954" y="4886"/>
                    <a:pt x="12865" y="4965"/>
                  </a:cubicBezTo>
                  <a:lnTo>
                    <a:pt x="9476" y="7959"/>
                  </a:lnTo>
                  <a:lnTo>
                    <a:pt x="5913" y="11107"/>
                  </a:lnTo>
                  <a:cubicBezTo>
                    <a:pt x="5824" y="11185"/>
                    <a:pt x="5705" y="11211"/>
                    <a:pt x="5586" y="11211"/>
                  </a:cubicBezTo>
                  <a:cubicBezTo>
                    <a:pt x="5318" y="11185"/>
                    <a:pt x="5081" y="11133"/>
                    <a:pt x="4873" y="11133"/>
                  </a:cubicBezTo>
                  <a:cubicBezTo>
                    <a:pt x="3833" y="11133"/>
                    <a:pt x="2852" y="11500"/>
                    <a:pt x="2139" y="12130"/>
                  </a:cubicBezTo>
                  <a:cubicBezTo>
                    <a:pt x="654" y="13442"/>
                    <a:pt x="654" y="15595"/>
                    <a:pt x="2139" y="16933"/>
                  </a:cubicBezTo>
                  <a:cubicBezTo>
                    <a:pt x="3625" y="18245"/>
                    <a:pt x="6061" y="18245"/>
                    <a:pt x="7577" y="16933"/>
                  </a:cubicBezTo>
                  <a:cubicBezTo>
                    <a:pt x="8468" y="16119"/>
                    <a:pt x="8854" y="15017"/>
                    <a:pt x="8616" y="13889"/>
                  </a:cubicBezTo>
                  <a:cubicBezTo>
                    <a:pt x="8587" y="13784"/>
                    <a:pt x="8616" y="13679"/>
                    <a:pt x="8705" y="13600"/>
                  </a:cubicBezTo>
                  <a:lnTo>
                    <a:pt x="15688" y="7458"/>
                  </a:lnTo>
                  <a:cubicBezTo>
                    <a:pt x="15777" y="7380"/>
                    <a:pt x="15896" y="7353"/>
                    <a:pt x="16014" y="7353"/>
                  </a:cubicBezTo>
                  <a:cubicBezTo>
                    <a:pt x="17262" y="7590"/>
                    <a:pt x="18540" y="7222"/>
                    <a:pt x="19431" y="6435"/>
                  </a:cubicBezTo>
                  <a:lnTo>
                    <a:pt x="19524" y="6301"/>
                  </a:lnTo>
                  <a:lnTo>
                    <a:pt x="20378" y="5060"/>
                  </a:lnTo>
                  <a:cubicBezTo>
                    <a:pt x="20560" y="4552"/>
                    <a:pt x="20605" y="4007"/>
                    <a:pt x="20501" y="3469"/>
                  </a:cubicBezTo>
                  <a:lnTo>
                    <a:pt x="17916" y="5752"/>
                  </a:lnTo>
                  <a:cubicBezTo>
                    <a:pt x="17827" y="5831"/>
                    <a:pt x="17678" y="5857"/>
                    <a:pt x="17559" y="5831"/>
                  </a:cubicBezTo>
                  <a:lnTo>
                    <a:pt x="15509" y="5359"/>
                  </a:lnTo>
                  <a:cubicBezTo>
                    <a:pt x="15390" y="5306"/>
                    <a:pt x="15272" y="5228"/>
                    <a:pt x="15242" y="5123"/>
                  </a:cubicBezTo>
                  <a:lnTo>
                    <a:pt x="14707" y="3312"/>
                  </a:lnTo>
                  <a:cubicBezTo>
                    <a:pt x="14648" y="3207"/>
                    <a:pt x="14707" y="3075"/>
                    <a:pt x="14796" y="2997"/>
                  </a:cubicBezTo>
                  <a:lnTo>
                    <a:pt x="17381" y="713"/>
                  </a:lnTo>
                  <a:close/>
                  <a:moveTo>
                    <a:pt x="10637" y="661"/>
                  </a:moveTo>
                  <a:cubicBezTo>
                    <a:pt x="5200" y="661"/>
                    <a:pt x="743" y="4571"/>
                    <a:pt x="743" y="9401"/>
                  </a:cubicBezTo>
                  <a:cubicBezTo>
                    <a:pt x="743" y="10345"/>
                    <a:pt x="921" y="11238"/>
                    <a:pt x="1218" y="12078"/>
                  </a:cubicBezTo>
                  <a:cubicBezTo>
                    <a:pt x="1337" y="11946"/>
                    <a:pt x="1486" y="11815"/>
                    <a:pt x="1605" y="11684"/>
                  </a:cubicBezTo>
                  <a:cubicBezTo>
                    <a:pt x="2644" y="10765"/>
                    <a:pt x="4100" y="10345"/>
                    <a:pt x="5497" y="10529"/>
                  </a:cubicBezTo>
                  <a:lnTo>
                    <a:pt x="8175" y="8174"/>
                  </a:lnTo>
                  <a:lnTo>
                    <a:pt x="12211" y="4624"/>
                  </a:lnTo>
                  <a:cubicBezTo>
                    <a:pt x="12003" y="3364"/>
                    <a:pt x="12479" y="2078"/>
                    <a:pt x="13489" y="1186"/>
                  </a:cubicBezTo>
                  <a:cubicBezTo>
                    <a:pt x="13548" y="1133"/>
                    <a:pt x="13608" y="1107"/>
                    <a:pt x="13638" y="1081"/>
                  </a:cubicBezTo>
                  <a:cubicBezTo>
                    <a:pt x="12687" y="792"/>
                    <a:pt x="11677" y="661"/>
                    <a:pt x="10637" y="661"/>
                  </a:cubicBezTo>
                  <a:close/>
                  <a:moveTo>
                    <a:pt x="10637" y="5"/>
                  </a:moveTo>
                  <a:cubicBezTo>
                    <a:pt x="11914" y="5"/>
                    <a:pt x="13162" y="215"/>
                    <a:pt x="14351" y="608"/>
                  </a:cubicBezTo>
                  <a:cubicBezTo>
                    <a:pt x="15509" y="-22"/>
                    <a:pt x="16906" y="-179"/>
                    <a:pt x="18213" y="215"/>
                  </a:cubicBezTo>
                  <a:cubicBezTo>
                    <a:pt x="18362" y="267"/>
                    <a:pt x="18421" y="346"/>
                    <a:pt x="18480" y="451"/>
                  </a:cubicBezTo>
                  <a:cubicBezTo>
                    <a:pt x="18480" y="556"/>
                    <a:pt x="18451" y="661"/>
                    <a:pt x="18362" y="766"/>
                  </a:cubicBezTo>
                  <a:lnTo>
                    <a:pt x="15480" y="3312"/>
                  </a:lnTo>
                  <a:lnTo>
                    <a:pt x="15896" y="4781"/>
                  </a:lnTo>
                  <a:lnTo>
                    <a:pt x="17559" y="5149"/>
                  </a:lnTo>
                  <a:lnTo>
                    <a:pt x="20441" y="2603"/>
                  </a:lnTo>
                  <a:cubicBezTo>
                    <a:pt x="20531" y="2524"/>
                    <a:pt x="20649" y="2472"/>
                    <a:pt x="20798" y="2498"/>
                  </a:cubicBezTo>
                  <a:cubicBezTo>
                    <a:pt x="20917" y="2524"/>
                    <a:pt x="21006" y="2603"/>
                    <a:pt x="21065" y="2734"/>
                  </a:cubicBezTo>
                  <a:cubicBezTo>
                    <a:pt x="21511" y="3889"/>
                    <a:pt x="21333" y="5123"/>
                    <a:pt x="20620" y="6120"/>
                  </a:cubicBezTo>
                  <a:cubicBezTo>
                    <a:pt x="21065" y="7170"/>
                    <a:pt x="21303" y="8272"/>
                    <a:pt x="21303" y="9401"/>
                  </a:cubicBezTo>
                  <a:lnTo>
                    <a:pt x="21303" y="21106"/>
                  </a:lnTo>
                  <a:cubicBezTo>
                    <a:pt x="21303" y="21211"/>
                    <a:pt x="21214" y="21342"/>
                    <a:pt x="21065" y="21395"/>
                  </a:cubicBezTo>
                  <a:cubicBezTo>
                    <a:pt x="21036" y="21395"/>
                    <a:pt x="20976" y="21421"/>
                    <a:pt x="20917" y="21421"/>
                  </a:cubicBezTo>
                  <a:cubicBezTo>
                    <a:pt x="20857" y="21421"/>
                    <a:pt x="20739" y="21395"/>
                    <a:pt x="20649" y="21316"/>
                  </a:cubicBezTo>
                  <a:lnTo>
                    <a:pt x="16252" y="17405"/>
                  </a:lnTo>
                  <a:cubicBezTo>
                    <a:pt x="14559" y="18350"/>
                    <a:pt x="12627" y="18823"/>
                    <a:pt x="10637" y="18823"/>
                  </a:cubicBezTo>
                  <a:cubicBezTo>
                    <a:pt x="9300" y="18823"/>
                    <a:pt x="7992" y="18587"/>
                    <a:pt x="6804" y="18167"/>
                  </a:cubicBezTo>
                  <a:cubicBezTo>
                    <a:pt x="6210" y="18429"/>
                    <a:pt x="5526" y="18560"/>
                    <a:pt x="4873" y="18560"/>
                  </a:cubicBezTo>
                  <a:cubicBezTo>
                    <a:pt x="3684" y="18560"/>
                    <a:pt x="2526" y="18167"/>
                    <a:pt x="1605" y="17379"/>
                  </a:cubicBezTo>
                  <a:cubicBezTo>
                    <a:pt x="208" y="16146"/>
                    <a:pt x="-89" y="14309"/>
                    <a:pt x="713" y="12812"/>
                  </a:cubicBezTo>
                  <a:cubicBezTo>
                    <a:pt x="238" y="11763"/>
                    <a:pt x="0" y="10608"/>
                    <a:pt x="0" y="9401"/>
                  </a:cubicBezTo>
                  <a:cubicBezTo>
                    <a:pt x="0" y="4230"/>
                    <a:pt x="4754" y="5"/>
                    <a:pt x="10637" y="5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1828433">
                <a:spcBef>
                  <a:spcPts val="0"/>
                </a:spcBef>
                <a:defRPr sz="3600">
                  <a:solidFill>
                    <a:srgbClr val="AAAAAA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  <p:sp>
          <p:nvSpPr>
            <p:cNvPr id="418" name="Freeform 946"/>
            <p:cNvSpPr/>
            <p:nvPr/>
          </p:nvSpPr>
          <p:spPr>
            <a:xfrm>
              <a:off x="6030396" y="4301186"/>
              <a:ext cx="1265667" cy="126566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0784" y="14076"/>
                  </a:moveTo>
                  <a:cubicBezTo>
                    <a:pt x="10388" y="14076"/>
                    <a:pt x="10071" y="14392"/>
                    <a:pt x="10071" y="14761"/>
                  </a:cubicBezTo>
                  <a:cubicBezTo>
                    <a:pt x="10071" y="15157"/>
                    <a:pt x="10388" y="15473"/>
                    <a:pt x="10784" y="15473"/>
                  </a:cubicBezTo>
                  <a:cubicBezTo>
                    <a:pt x="11154" y="15473"/>
                    <a:pt x="11471" y="15157"/>
                    <a:pt x="11471" y="14761"/>
                  </a:cubicBezTo>
                  <a:cubicBezTo>
                    <a:pt x="11471" y="14392"/>
                    <a:pt x="11154" y="14076"/>
                    <a:pt x="10784" y="14076"/>
                  </a:cubicBezTo>
                  <a:close/>
                  <a:moveTo>
                    <a:pt x="5555" y="14076"/>
                  </a:moveTo>
                  <a:cubicBezTo>
                    <a:pt x="5186" y="14076"/>
                    <a:pt x="4869" y="14392"/>
                    <a:pt x="4869" y="14761"/>
                  </a:cubicBezTo>
                  <a:cubicBezTo>
                    <a:pt x="4869" y="15157"/>
                    <a:pt x="5186" y="15473"/>
                    <a:pt x="5555" y="15473"/>
                  </a:cubicBezTo>
                  <a:cubicBezTo>
                    <a:pt x="5925" y="15473"/>
                    <a:pt x="6242" y="15157"/>
                    <a:pt x="6242" y="14761"/>
                  </a:cubicBezTo>
                  <a:cubicBezTo>
                    <a:pt x="6242" y="14392"/>
                    <a:pt x="5925" y="14076"/>
                    <a:pt x="5555" y="14076"/>
                  </a:cubicBezTo>
                  <a:close/>
                  <a:moveTo>
                    <a:pt x="13950" y="13950"/>
                  </a:moveTo>
                  <a:lnTo>
                    <a:pt x="16147" y="20382"/>
                  </a:lnTo>
                  <a:lnTo>
                    <a:pt x="17391" y="17550"/>
                  </a:lnTo>
                  <a:cubicBezTo>
                    <a:pt x="17418" y="17497"/>
                    <a:pt x="17497" y="17444"/>
                    <a:pt x="17550" y="17391"/>
                  </a:cubicBezTo>
                  <a:lnTo>
                    <a:pt x="20382" y="16147"/>
                  </a:lnTo>
                  <a:lnTo>
                    <a:pt x="13950" y="13950"/>
                  </a:lnTo>
                  <a:close/>
                  <a:moveTo>
                    <a:pt x="5555" y="13443"/>
                  </a:moveTo>
                  <a:cubicBezTo>
                    <a:pt x="6189" y="13443"/>
                    <a:pt x="6717" y="13865"/>
                    <a:pt x="6876" y="14445"/>
                  </a:cubicBezTo>
                  <a:lnTo>
                    <a:pt x="9464" y="14445"/>
                  </a:lnTo>
                  <a:cubicBezTo>
                    <a:pt x="9622" y="13865"/>
                    <a:pt x="10151" y="13443"/>
                    <a:pt x="10784" y="13443"/>
                  </a:cubicBezTo>
                  <a:cubicBezTo>
                    <a:pt x="11524" y="13443"/>
                    <a:pt x="12131" y="14050"/>
                    <a:pt x="12131" y="14761"/>
                  </a:cubicBezTo>
                  <a:cubicBezTo>
                    <a:pt x="12131" y="15526"/>
                    <a:pt x="11524" y="16106"/>
                    <a:pt x="10784" y="16106"/>
                  </a:cubicBezTo>
                  <a:cubicBezTo>
                    <a:pt x="10151" y="16106"/>
                    <a:pt x="9622" y="15684"/>
                    <a:pt x="9464" y="15104"/>
                  </a:cubicBezTo>
                  <a:lnTo>
                    <a:pt x="6876" y="15104"/>
                  </a:lnTo>
                  <a:cubicBezTo>
                    <a:pt x="6717" y="15684"/>
                    <a:pt x="6189" y="16106"/>
                    <a:pt x="5555" y="16106"/>
                  </a:cubicBezTo>
                  <a:cubicBezTo>
                    <a:pt x="4816" y="16106"/>
                    <a:pt x="4208" y="15526"/>
                    <a:pt x="4208" y="14761"/>
                  </a:cubicBezTo>
                  <a:cubicBezTo>
                    <a:pt x="4208" y="14050"/>
                    <a:pt x="4816" y="13443"/>
                    <a:pt x="5555" y="13443"/>
                  </a:cubicBezTo>
                  <a:close/>
                  <a:moveTo>
                    <a:pt x="10806" y="8684"/>
                  </a:moveTo>
                  <a:lnTo>
                    <a:pt x="10193" y="11959"/>
                  </a:lnTo>
                  <a:lnTo>
                    <a:pt x="11552" y="11959"/>
                  </a:lnTo>
                  <a:cubicBezTo>
                    <a:pt x="11844" y="11959"/>
                    <a:pt x="12084" y="11773"/>
                    <a:pt x="12191" y="11507"/>
                  </a:cubicBezTo>
                  <a:lnTo>
                    <a:pt x="13203" y="8977"/>
                  </a:lnTo>
                  <a:lnTo>
                    <a:pt x="10806" y="8684"/>
                  </a:lnTo>
                  <a:close/>
                  <a:moveTo>
                    <a:pt x="7584" y="8285"/>
                  </a:moveTo>
                  <a:lnTo>
                    <a:pt x="7211" y="11959"/>
                  </a:lnTo>
                  <a:lnTo>
                    <a:pt x="9501" y="11959"/>
                  </a:lnTo>
                  <a:lnTo>
                    <a:pt x="10140" y="8577"/>
                  </a:lnTo>
                  <a:lnTo>
                    <a:pt x="7584" y="8285"/>
                  </a:lnTo>
                  <a:close/>
                  <a:moveTo>
                    <a:pt x="4442" y="7885"/>
                  </a:moveTo>
                  <a:lnTo>
                    <a:pt x="4442" y="11240"/>
                  </a:lnTo>
                  <a:cubicBezTo>
                    <a:pt x="4442" y="11640"/>
                    <a:pt x="4761" y="11959"/>
                    <a:pt x="5134" y="11959"/>
                  </a:cubicBezTo>
                  <a:lnTo>
                    <a:pt x="6545" y="11959"/>
                  </a:lnTo>
                  <a:lnTo>
                    <a:pt x="6945" y="8205"/>
                  </a:lnTo>
                  <a:lnTo>
                    <a:pt x="4442" y="7885"/>
                  </a:lnTo>
                  <a:close/>
                  <a:moveTo>
                    <a:pt x="2684" y="5728"/>
                  </a:moveTo>
                  <a:cubicBezTo>
                    <a:pt x="3563" y="5728"/>
                    <a:pt x="4282" y="6394"/>
                    <a:pt x="4415" y="7219"/>
                  </a:cubicBezTo>
                  <a:lnTo>
                    <a:pt x="13708" y="8364"/>
                  </a:lnTo>
                  <a:cubicBezTo>
                    <a:pt x="13788" y="8391"/>
                    <a:pt x="13895" y="8444"/>
                    <a:pt x="13948" y="8524"/>
                  </a:cubicBezTo>
                  <a:cubicBezTo>
                    <a:pt x="14001" y="8604"/>
                    <a:pt x="14001" y="8737"/>
                    <a:pt x="13975" y="8817"/>
                  </a:cubicBezTo>
                  <a:lnTo>
                    <a:pt x="12830" y="11746"/>
                  </a:lnTo>
                  <a:cubicBezTo>
                    <a:pt x="12617" y="12252"/>
                    <a:pt x="12111" y="12598"/>
                    <a:pt x="11552" y="12598"/>
                  </a:cubicBezTo>
                  <a:lnTo>
                    <a:pt x="5134" y="12598"/>
                  </a:lnTo>
                  <a:cubicBezTo>
                    <a:pt x="4388" y="12598"/>
                    <a:pt x="3803" y="11986"/>
                    <a:pt x="3803" y="11240"/>
                  </a:cubicBezTo>
                  <a:lnTo>
                    <a:pt x="3803" y="7512"/>
                  </a:lnTo>
                  <a:cubicBezTo>
                    <a:pt x="3803" y="6900"/>
                    <a:pt x="3297" y="6394"/>
                    <a:pt x="2684" y="6394"/>
                  </a:cubicBezTo>
                  <a:cubicBezTo>
                    <a:pt x="2498" y="6394"/>
                    <a:pt x="2338" y="6234"/>
                    <a:pt x="2338" y="6074"/>
                  </a:cubicBezTo>
                  <a:cubicBezTo>
                    <a:pt x="2338" y="5888"/>
                    <a:pt x="2498" y="5728"/>
                    <a:pt x="2684" y="5728"/>
                  </a:cubicBezTo>
                  <a:close/>
                  <a:moveTo>
                    <a:pt x="9456" y="2806"/>
                  </a:moveTo>
                  <a:cubicBezTo>
                    <a:pt x="13124" y="2806"/>
                    <a:pt x="16106" y="5809"/>
                    <a:pt x="16106" y="9478"/>
                  </a:cubicBezTo>
                  <a:cubicBezTo>
                    <a:pt x="16106" y="10488"/>
                    <a:pt x="15868" y="11418"/>
                    <a:pt x="15472" y="12296"/>
                  </a:cubicBezTo>
                  <a:cubicBezTo>
                    <a:pt x="15420" y="12429"/>
                    <a:pt x="15314" y="12482"/>
                    <a:pt x="15182" y="12482"/>
                  </a:cubicBezTo>
                  <a:cubicBezTo>
                    <a:pt x="15129" y="12482"/>
                    <a:pt x="15077" y="12482"/>
                    <a:pt x="15050" y="12455"/>
                  </a:cubicBezTo>
                  <a:cubicBezTo>
                    <a:pt x="14866" y="12402"/>
                    <a:pt x="14813" y="12189"/>
                    <a:pt x="14892" y="12030"/>
                  </a:cubicBezTo>
                  <a:cubicBezTo>
                    <a:pt x="15261" y="11232"/>
                    <a:pt x="15446" y="10382"/>
                    <a:pt x="15446" y="9478"/>
                  </a:cubicBezTo>
                  <a:cubicBezTo>
                    <a:pt x="15446" y="6155"/>
                    <a:pt x="12754" y="3470"/>
                    <a:pt x="9456" y="3470"/>
                  </a:cubicBezTo>
                  <a:cubicBezTo>
                    <a:pt x="7794" y="3470"/>
                    <a:pt x="6184" y="4161"/>
                    <a:pt x="5049" y="5411"/>
                  </a:cubicBezTo>
                  <a:cubicBezTo>
                    <a:pt x="4917" y="5544"/>
                    <a:pt x="4732" y="5544"/>
                    <a:pt x="4574" y="5437"/>
                  </a:cubicBezTo>
                  <a:cubicBezTo>
                    <a:pt x="4469" y="5304"/>
                    <a:pt x="4442" y="5092"/>
                    <a:pt x="4574" y="4959"/>
                  </a:cubicBezTo>
                  <a:cubicBezTo>
                    <a:pt x="5814" y="3576"/>
                    <a:pt x="7609" y="2806"/>
                    <a:pt x="9456" y="2806"/>
                  </a:cubicBezTo>
                  <a:close/>
                  <a:moveTo>
                    <a:pt x="9503" y="662"/>
                  </a:moveTo>
                  <a:cubicBezTo>
                    <a:pt x="4632" y="662"/>
                    <a:pt x="662" y="4606"/>
                    <a:pt x="662" y="9476"/>
                  </a:cubicBezTo>
                  <a:cubicBezTo>
                    <a:pt x="662" y="14347"/>
                    <a:pt x="4632" y="18318"/>
                    <a:pt x="9503" y="18318"/>
                  </a:cubicBezTo>
                  <a:cubicBezTo>
                    <a:pt x="11250" y="18318"/>
                    <a:pt x="12891" y="17815"/>
                    <a:pt x="14268" y="16915"/>
                  </a:cubicBezTo>
                  <a:lnTo>
                    <a:pt x="13103" y="13526"/>
                  </a:lnTo>
                  <a:cubicBezTo>
                    <a:pt x="13050" y="13421"/>
                    <a:pt x="13076" y="13262"/>
                    <a:pt x="13182" y="13182"/>
                  </a:cubicBezTo>
                  <a:cubicBezTo>
                    <a:pt x="13262" y="13103"/>
                    <a:pt x="13394" y="13050"/>
                    <a:pt x="13526" y="13103"/>
                  </a:cubicBezTo>
                  <a:lnTo>
                    <a:pt x="16941" y="14268"/>
                  </a:lnTo>
                  <a:cubicBezTo>
                    <a:pt x="17815" y="12891"/>
                    <a:pt x="18344" y="11250"/>
                    <a:pt x="18344" y="9476"/>
                  </a:cubicBezTo>
                  <a:cubicBezTo>
                    <a:pt x="18344" y="4606"/>
                    <a:pt x="14373" y="662"/>
                    <a:pt x="9503" y="662"/>
                  </a:cubicBezTo>
                  <a:close/>
                  <a:moveTo>
                    <a:pt x="9503" y="0"/>
                  </a:moveTo>
                  <a:cubicBezTo>
                    <a:pt x="14744" y="0"/>
                    <a:pt x="19006" y="4262"/>
                    <a:pt x="19006" y="9476"/>
                  </a:cubicBezTo>
                  <a:cubicBezTo>
                    <a:pt x="19006" y="11329"/>
                    <a:pt x="18476" y="13024"/>
                    <a:pt x="17550" y="14506"/>
                  </a:cubicBezTo>
                  <a:lnTo>
                    <a:pt x="21362" y="15803"/>
                  </a:lnTo>
                  <a:cubicBezTo>
                    <a:pt x="21521" y="15856"/>
                    <a:pt x="21600" y="15962"/>
                    <a:pt x="21600" y="16094"/>
                  </a:cubicBezTo>
                  <a:cubicBezTo>
                    <a:pt x="21600" y="16226"/>
                    <a:pt x="21521" y="16359"/>
                    <a:pt x="21415" y="16412"/>
                  </a:cubicBezTo>
                  <a:lnTo>
                    <a:pt x="17947" y="17947"/>
                  </a:lnTo>
                  <a:lnTo>
                    <a:pt x="16412" y="21388"/>
                  </a:lnTo>
                  <a:cubicBezTo>
                    <a:pt x="16359" y="21521"/>
                    <a:pt x="16253" y="21600"/>
                    <a:pt x="16094" y="21600"/>
                  </a:cubicBezTo>
                  <a:cubicBezTo>
                    <a:pt x="15962" y="21573"/>
                    <a:pt x="15829" y="21521"/>
                    <a:pt x="15803" y="21362"/>
                  </a:cubicBezTo>
                  <a:lnTo>
                    <a:pt x="14479" y="17550"/>
                  </a:lnTo>
                  <a:cubicBezTo>
                    <a:pt x="13050" y="18450"/>
                    <a:pt x="11329" y="18979"/>
                    <a:pt x="9503" y="18979"/>
                  </a:cubicBezTo>
                  <a:cubicBezTo>
                    <a:pt x="4262" y="18979"/>
                    <a:pt x="0" y="14718"/>
                    <a:pt x="0" y="9476"/>
                  </a:cubicBezTo>
                  <a:cubicBezTo>
                    <a:pt x="0" y="4262"/>
                    <a:pt x="4262" y="0"/>
                    <a:pt x="9503" y="0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1828433">
                <a:spcBef>
                  <a:spcPts val="0"/>
                </a:spcBef>
                <a:defRPr sz="3600">
                  <a:solidFill>
                    <a:srgbClr val="AAAAAA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  <p:sp>
          <p:nvSpPr>
            <p:cNvPr id="419" name="Freeform 947"/>
            <p:cNvSpPr/>
            <p:nvPr/>
          </p:nvSpPr>
          <p:spPr>
            <a:xfrm>
              <a:off x="7784845" y="7408464"/>
              <a:ext cx="1265670" cy="126566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82" h="21600" fill="norm" stroke="1" extrusionOk="0">
                  <a:moveTo>
                    <a:pt x="3543" y="18106"/>
                  </a:moveTo>
                  <a:lnTo>
                    <a:pt x="1058" y="20938"/>
                  </a:lnTo>
                  <a:lnTo>
                    <a:pt x="20542" y="20938"/>
                  </a:lnTo>
                  <a:lnTo>
                    <a:pt x="18057" y="18106"/>
                  </a:lnTo>
                  <a:lnTo>
                    <a:pt x="12452" y="18106"/>
                  </a:lnTo>
                  <a:lnTo>
                    <a:pt x="10998" y="19323"/>
                  </a:lnTo>
                  <a:cubicBezTo>
                    <a:pt x="10945" y="19403"/>
                    <a:pt x="10893" y="19403"/>
                    <a:pt x="10787" y="19403"/>
                  </a:cubicBezTo>
                  <a:cubicBezTo>
                    <a:pt x="10734" y="19403"/>
                    <a:pt x="10655" y="19403"/>
                    <a:pt x="10575" y="19323"/>
                  </a:cubicBezTo>
                  <a:lnTo>
                    <a:pt x="9148" y="18106"/>
                  </a:lnTo>
                  <a:lnTo>
                    <a:pt x="3543" y="18106"/>
                  </a:lnTo>
                  <a:close/>
                  <a:moveTo>
                    <a:pt x="15964" y="9837"/>
                  </a:moveTo>
                  <a:cubicBezTo>
                    <a:pt x="16097" y="9703"/>
                    <a:pt x="16308" y="9703"/>
                    <a:pt x="16441" y="9837"/>
                  </a:cubicBezTo>
                  <a:cubicBezTo>
                    <a:pt x="16573" y="9972"/>
                    <a:pt x="16573" y="10160"/>
                    <a:pt x="16441" y="10295"/>
                  </a:cubicBezTo>
                  <a:lnTo>
                    <a:pt x="13819" y="12958"/>
                  </a:lnTo>
                  <a:cubicBezTo>
                    <a:pt x="13739" y="13012"/>
                    <a:pt x="13660" y="13066"/>
                    <a:pt x="13580" y="13066"/>
                  </a:cubicBezTo>
                  <a:cubicBezTo>
                    <a:pt x="13501" y="13066"/>
                    <a:pt x="13422" y="13012"/>
                    <a:pt x="13369" y="12958"/>
                  </a:cubicBezTo>
                  <a:cubicBezTo>
                    <a:pt x="13210" y="12851"/>
                    <a:pt x="13210" y="12608"/>
                    <a:pt x="13369" y="12501"/>
                  </a:cubicBezTo>
                  <a:lnTo>
                    <a:pt x="15964" y="9837"/>
                  </a:lnTo>
                  <a:close/>
                  <a:moveTo>
                    <a:pt x="11894" y="9837"/>
                  </a:moveTo>
                  <a:cubicBezTo>
                    <a:pt x="12028" y="9703"/>
                    <a:pt x="12241" y="9703"/>
                    <a:pt x="12375" y="9837"/>
                  </a:cubicBezTo>
                  <a:cubicBezTo>
                    <a:pt x="12482" y="9972"/>
                    <a:pt x="12482" y="10160"/>
                    <a:pt x="12375" y="10295"/>
                  </a:cubicBezTo>
                  <a:lnTo>
                    <a:pt x="9705" y="12958"/>
                  </a:lnTo>
                  <a:cubicBezTo>
                    <a:pt x="9652" y="13012"/>
                    <a:pt x="9572" y="13066"/>
                    <a:pt x="9492" y="13066"/>
                  </a:cubicBezTo>
                  <a:cubicBezTo>
                    <a:pt x="9412" y="13066"/>
                    <a:pt x="9332" y="13012"/>
                    <a:pt x="9252" y="12958"/>
                  </a:cubicBezTo>
                  <a:cubicBezTo>
                    <a:pt x="9118" y="12851"/>
                    <a:pt x="9118" y="12608"/>
                    <a:pt x="9252" y="12501"/>
                  </a:cubicBezTo>
                  <a:lnTo>
                    <a:pt x="11894" y="9837"/>
                  </a:lnTo>
                  <a:close/>
                  <a:moveTo>
                    <a:pt x="7664" y="9837"/>
                  </a:moveTo>
                  <a:cubicBezTo>
                    <a:pt x="7797" y="9703"/>
                    <a:pt x="8009" y="9703"/>
                    <a:pt x="8114" y="9837"/>
                  </a:cubicBezTo>
                  <a:cubicBezTo>
                    <a:pt x="8273" y="9972"/>
                    <a:pt x="8273" y="10160"/>
                    <a:pt x="8114" y="10295"/>
                  </a:cubicBezTo>
                  <a:lnTo>
                    <a:pt x="5519" y="12958"/>
                  </a:lnTo>
                  <a:cubicBezTo>
                    <a:pt x="5439" y="13012"/>
                    <a:pt x="5360" y="13066"/>
                    <a:pt x="5281" y="13066"/>
                  </a:cubicBezTo>
                  <a:cubicBezTo>
                    <a:pt x="5201" y="13066"/>
                    <a:pt x="5095" y="13012"/>
                    <a:pt x="5042" y="12958"/>
                  </a:cubicBezTo>
                  <a:cubicBezTo>
                    <a:pt x="4910" y="12851"/>
                    <a:pt x="4910" y="12608"/>
                    <a:pt x="5042" y="12501"/>
                  </a:cubicBezTo>
                  <a:lnTo>
                    <a:pt x="7664" y="9837"/>
                  </a:lnTo>
                  <a:close/>
                  <a:moveTo>
                    <a:pt x="5578" y="7121"/>
                  </a:moveTo>
                  <a:cubicBezTo>
                    <a:pt x="5182" y="7676"/>
                    <a:pt x="4547" y="8074"/>
                    <a:pt x="3834" y="8074"/>
                  </a:cubicBezTo>
                  <a:lnTo>
                    <a:pt x="3278" y="8074"/>
                  </a:lnTo>
                  <a:lnTo>
                    <a:pt x="3278" y="14268"/>
                  </a:lnTo>
                  <a:lnTo>
                    <a:pt x="5578" y="14268"/>
                  </a:lnTo>
                  <a:cubicBezTo>
                    <a:pt x="5631" y="14268"/>
                    <a:pt x="5711" y="14321"/>
                    <a:pt x="5790" y="14347"/>
                  </a:cubicBezTo>
                  <a:lnTo>
                    <a:pt x="10787" y="18662"/>
                  </a:lnTo>
                  <a:lnTo>
                    <a:pt x="15810" y="14347"/>
                  </a:lnTo>
                  <a:cubicBezTo>
                    <a:pt x="15863" y="14321"/>
                    <a:pt x="15969" y="14268"/>
                    <a:pt x="16022" y="14268"/>
                  </a:cubicBezTo>
                  <a:lnTo>
                    <a:pt x="18322" y="14268"/>
                  </a:lnTo>
                  <a:lnTo>
                    <a:pt x="18322" y="8074"/>
                  </a:lnTo>
                  <a:lnTo>
                    <a:pt x="17766" y="8074"/>
                  </a:lnTo>
                  <a:cubicBezTo>
                    <a:pt x="17053" y="8074"/>
                    <a:pt x="16392" y="7676"/>
                    <a:pt x="16022" y="7121"/>
                  </a:cubicBezTo>
                  <a:cubicBezTo>
                    <a:pt x="15651" y="7676"/>
                    <a:pt x="15017" y="8074"/>
                    <a:pt x="14277" y="8074"/>
                  </a:cubicBezTo>
                  <a:lnTo>
                    <a:pt x="12532" y="8074"/>
                  </a:lnTo>
                  <a:cubicBezTo>
                    <a:pt x="11818" y="8074"/>
                    <a:pt x="11157" y="7676"/>
                    <a:pt x="10787" y="7121"/>
                  </a:cubicBezTo>
                  <a:cubicBezTo>
                    <a:pt x="10417" y="7676"/>
                    <a:pt x="9782" y="8074"/>
                    <a:pt x="9042" y="8074"/>
                  </a:cubicBezTo>
                  <a:lnTo>
                    <a:pt x="7297" y="8074"/>
                  </a:lnTo>
                  <a:cubicBezTo>
                    <a:pt x="6583" y="8074"/>
                    <a:pt x="5949" y="7676"/>
                    <a:pt x="5578" y="7121"/>
                  </a:cubicBezTo>
                  <a:close/>
                  <a:moveTo>
                    <a:pt x="16365" y="5876"/>
                  </a:moveTo>
                  <a:lnTo>
                    <a:pt x="16365" y="5982"/>
                  </a:lnTo>
                  <a:cubicBezTo>
                    <a:pt x="16365" y="6776"/>
                    <a:pt x="16973" y="7412"/>
                    <a:pt x="17766" y="7412"/>
                  </a:cubicBezTo>
                  <a:lnTo>
                    <a:pt x="19511" y="7412"/>
                  </a:lnTo>
                  <a:cubicBezTo>
                    <a:pt x="20278" y="7412"/>
                    <a:pt x="20913" y="6776"/>
                    <a:pt x="20913" y="5982"/>
                  </a:cubicBezTo>
                  <a:lnTo>
                    <a:pt x="20913" y="5876"/>
                  </a:lnTo>
                  <a:lnTo>
                    <a:pt x="16365" y="5876"/>
                  </a:lnTo>
                  <a:close/>
                  <a:moveTo>
                    <a:pt x="11130" y="5876"/>
                  </a:moveTo>
                  <a:lnTo>
                    <a:pt x="11130" y="5982"/>
                  </a:lnTo>
                  <a:cubicBezTo>
                    <a:pt x="11130" y="6776"/>
                    <a:pt x="11765" y="7412"/>
                    <a:pt x="12532" y="7412"/>
                  </a:cubicBezTo>
                  <a:lnTo>
                    <a:pt x="14277" y="7412"/>
                  </a:lnTo>
                  <a:cubicBezTo>
                    <a:pt x="15070" y="7412"/>
                    <a:pt x="15704" y="6776"/>
                    <a:pt x="15704" y="5982"/>
                  </a:cubicBezTo>
                  <a:lnTo>
                    <a:pt x="15704" y="5876"/>
                  </a:lnTo>
                  <a:lnTo>
                    <a:pt x="11130" y="5876"/>
                  </a:lnTo>
                  <a:close/>
                  <a:moveTo>
                    <a:pt x="5896" y="5876"/>
                  </a:moveTo>
                  <a:lnTo>
                    <a:pt x="5896" y="5982"/>
                  </a:lnTo>
                  <a:cubicBezTo>
                    <a:pt x="5896" y="6776"/>
                    <a:pt x="6530" y="7412"/>
                    <a:pt x="7297" y="7412"/>
                  </a:cubicBezTo>
                  <a:lnTo>
                    <a:pt x="9042" y="7412"/>
                  </a:lnTo>
                  <a:cubicBezTo>
                    <a:pt x="9835" y="7412"/>
                    <a:pt x="10470" y="6776"/>
                    <a:pt x="10470" y="5982"/>
                  </a:cubicBezTo>
                  <a:lnTo>
                    <a:pt x="10470" y="5876"/>
                  </a:lnTo>
                  <a:lnTo>
                    <a:pt x="5896" y="5876"/>
                  </a:lnTo>
                  <a:close/>
                  <a:moveTo>
                    <a:pt x="661" y="5876"/>
                  </a:moveTo>
                  <a:lnTo>
                    <a:pt x="661" y="5982"/>
                  </a:lnTo>
                  <a:cubicBezTo>
                    <a:pt x="661" y="6776"/>
                    <a:pt x="1295" y="7412"/>
                    <a:pt x="2089" y="7412"/>
                  </a:cubicBezTo>
                  <a:lnTo>
                    <a:pt x="3834" y="7412"/>
                  </a:lnTo>
                  <a:cubicBezTo>
                    <a:pt x="4600" y="7412"/>
                    <a:pt x="5235" y="6776"/>
                    <a:pt x="5235" y="5982"/>
                  </a:cubicBezTo>
                  <a:lnTo>
                    <a:pt x="5235" y="5876"/>
                  </a:lnTo>
                  <a:lnTo>
                    <a:pt x="661" y="5876"/>
                  </a:lnTo>
                  <a:close/>
                  <a:moveTo>
                    <a:pt x="15255" y="3282"/>
                  </a:moveTo>
                  <a:lnTo>
                    <a:pt x="16233" y="5215"/>
                  </a:lnTo>
                  <a:lnTo>
                    <a:pt x="20463" y="5215"/>
                  </a:lnTo>
                  <a:lnTo>
                    <a:pt x="18507" y="3282"/>
                  </a:lnTo>
                  <a:lnTo>
                    <a:pt x="15255" y="3282"/>
                  </a:lnTo>
                  <a:close/>
                  <a:moveTo>
                    <a:pt x="11130" y="3282"/>
                  </a:moveTo>
                  <a:lnTo>
                    <a:pt x="11130" y="5215"/>
                  </a:lnTo>
                  <a:lnTo>
                    <a:pt x="15493" y="5215"/>
                  </a:lnTo>
                  <a:lnTo>
                    <a:pt x="14515" y="3282"/>
                  </a:lnTo>
                  <a:lnTo>
                    <a:pt x="11130" y="3282"/>
                  </a:lnTo>
                  <a:close/>
                  <a:moveTo>
                    <a:pt x="7059" y="3282"/>
                  </a:moveTo>
                  <a:lnTo>
                    <a:pt x="6107" y="5215"/>
                  </a:lnTo>
                  <a:lnTo>
                    <a:pt x="10470" y="5215"/>
                  </a:lnTo>
                  <a:lnTo>
                    <a:pt x="10470" y="3282"/>
                  </a:lnTo>
                  <a:lnTo>
                    <a:pt x="7059" y="3282"/>
                  </a:lnTo>
                  <a:close/>
                  <a:moveTo>
                    <a:pt x="3093" y="3282"/>
                  </a:moveTo>
                  <a:lnTo>
                    <a:pt x="1137" y="5215"/>
                  </a:lnTo>
                  <a:lnTo>
                    <a:pt x="5367" y="5215"/>
                  </a:lnTo>
                  <a:lnTo>
                    <a:pt x="6345" y="3282"/>
                  </a:lnTo>
                  <a:lnTo>
                    <a:pt x="3093" y="3282"/>
                  </a:lnTo>
                  <a:close/>
                  <a:moveTo>
                    <a:pt x="3278" y="662"/>
                  </a:moveTo>
                  <a:lnTo>
                    <a:pt x="3278" y="2621"/>
                  </a:lnTo>
                  <a:lnTo>
                    <a:pt x="18322" y="2621"/>
                  </a:lnTo>
                  <a:lnTo>
                    <a:pt x="18322" y="662"/>
                  </a:lnTo>
                  <a:lnTo>
                    <a:pt x="3278" y="662"/>
                  </a:lnTo>
                  <a:close/>
                  <a:moveTo>
                    <a:pt x="2961" y="0"/>
                  </a:moveTo>
                  <a:lnTo>
                    <a:pt x="18639" y="0"/>
                  </a:lnTo>
                  <a:cubicBezTo>
                    <a:pt x="18824" y="0"/>
                    <a:pt x="18983" y="132"/>
                    <a:pt x="18983" y="318"/>
                  </a:cubicBezTo>
                  <a:lnTo>
                    <a:pt x="18983" y="2806"/>
                  </a:lnTo>
                  <a:lnTo>
                    <a:pt x="21468" y="5321"/>
                  </a:lnTo>
                  <a:cubicBezTo>
                    <a:pt x="21547" y="5400"/>
                    <a:pt x="21574" y="5479"/>
                    <a:pt x="21574" y="5559"/>
                  </a:cubicBezTo>
                  <a:lnTo>
                    <a:pt x="21574" y="5982"/>
                  </a:lnTo>
                  <a:cubicBezTo>
                    <a:pt x="21574" y="7147"/>
                    <a:pt x="20648" y="8074"/>
                    <a:pt x="19511" y="8074"/>
                  </a:cubicBezTo>
                  <a:lnTo>
                    <a:pt x="18983" y="8074"/>
                  </a:lnTo>
                  <a:lnTo>
                    <a:pt x="18983" y="14612"/>
                  </a:lnTo>
                  <a:cubicBezTo>
                    <a:pt x="18983" y="14771"/>
                    <a:pt x="18824" y="14929"/>
                    <a:pt x="18639" y="14929"/>
                  </a:cubicBezTo>
                  <a:lnTo>
                    <a:pt x="16127" y="14929"/>
                  </a:lnTo>
                  <a:lnTo>
                    <a:pt x="13193" y="17444"/>
                  </a:lnTo>
                  <a:lnTo>
                    <a:pt x="18216" y="17444"/>
                  </a:lnTo>
                  <a:cubicBezTo>
                    <a:pt x="18295" y="17444"/>
                    <a:pt x="18401" y="17497"/>
                    <a:pt x="18454" y="17550"/>
                  </a:cubicBezTo>
                  <a:lnTo>
                    <a:pt x="21494" y="21044"/>
                  </a:lnTo>
                  <a:cubicBezTo>
                    <a:pt x="21600" y="21150"/>
                    <a:pt x="21600" y="21282"/>
                    <a:pt x="21547" y="21388"/>
                  </a:cubicBezTo>
                  <a:cubicBezTo>
                    <a:pt x="21494" y="21521"/>
                    <a:pt x="21389" y="21600"/>
                    <a:pt x="21256" y="21600"/>
                  </a:cubicBezTo>
                  <a:lnTo>
                    <a:pt x="344" y="21600"/>
                  </a:lnTo>
                  <a:cubicBezTo>
                    <a:pt x="211" y="21600"/>
                    <a:pt x="79" y="21521"/>
                    <a:pt x="26" y="21388"/>
                  </a:cubicBezTo>
                  <a:cubicBezTo>
                    <a:pt x="0" y="21282"/>
                    <a:pt x="0" y="21150"/>
                    <a:pt x="79" y="21044"/>
                  </a:cubicBezTo>
                  <a:lnTo>
                    <a:pt x="3146" y="17550"/>
                  </a:lnTo>
                  <a:cubicBezTo>
                    <a:pt x="3199" y="17497"/>
                    <a:pt x="3305" y="17444"/>
                    <a:pt x="3384" y="17444"/>
                  </a:cubicBezTo>
                  <a:lnTo>
                    <a:pt x="8381" y="17444"/>
                  </a:lnTo>
                  <a:lnTo>
                    <a:pt x="5446" y="14929"/>
                  </a:lnTo>
                  <a:lnTo>
                    <a:pt x="2961" y="14929"/>
                  </a:lnTo>
                  <a:cubicBezTo>
                    <a:pt x="2776" y="14929"/>
                    <a:pt x="2644" y="14771"/>
                    <a:pt x="2644" y="14612"/>
                  </a:cubicBezTo>
                  <a:lnTo>
                    <a:pt x="2644" y="8074"/>
                  </a:lnTo>
                  <a:lnTo>
                    <a:pt x="2089" y="8074"/>
                  </a:lnTo>
                  <a:cubicBezTo>
                    <a:pt x="952" y="8074"/>
                    <a:pt x="0" y="7147"/>
                    <a:pt x="0" y="5982"/>
                  </a:cubicBezTo>
                  <a:lnTo>
                    <a:pt x="0" y="5559"/>
                  </a:lnTo>
                  <a:cubicBezTo>
                    <a:pt x="0" y="5479"/>
                    <a:pt x="26" y="5400"/>
                    <a:pt x="106" y="5321"/>
                  </a:cubicBezTo>
                  <a:lnTo>
                    <a:pt x="2644" y="2806"/>
                  </a:lnTo>
                  <a:lnTo>
                    <a:pt x="2644" y="318"/>
                  </a:lnTo>
                  <a:cubicBezTo>
                    <a:pt x="2644" y="132"/>
                    <a:pt x="2776" y="0"/>
                    <a:pt x="2961" y="0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1828433">
                <a:spcBef>
                  <a:spcPts val="0"/>
                </a:spcBef>
                <a:defRPr sz="3600">
                  <a:solidFill>
                    <a:srgbClr val="AAAAAA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  <p:sp>
          <p:nvSpPr>
            <p:cNvPr id="420" name="Freeform 955"/>
            <p:cNvSpPr/>
            <p:nvPr/>
          </p:nvSpPr>
          <p:spPr>
            <a:xfrm>
              <a:off x="13005919" y="4304952"/>
              <a:ext cx="1265667" cy="126189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7191" y="18979"/>
                  </a:moveTo>
                  <a:lnTo>
                    <a:pt x="7191" y="20938"/>
                  </a:lnTo>
                  <a:lnTo>
                    <a:pt x="14382" y="20938"/>
                  </a:lnTo>
                  <a:lnTo>
                    <a:pt x="14382" y="18979"/>
                  </a:lnTo>
                  <a:lnTo>
                    <a:pt x="7191" y="18979"/>
                  </a:lnTo>
                  <a:close/>
                  <a:moveTo>
                    <a:pt x="661" y="16359"/>
                  </a:moveTo>
                  <a:lnTo>
                    <a:pt x="661" y="17788"/>
                  </a:lnTo>
                  <a:cubicBezTo>
                    <a:pt x="661" y="18079"/>
                    <a:pt x="899" y="18318"/>
                    <a:pt x="1190" y="18318"/>
                  </a:cubicBezTo>
                  <a:lnTo>
                    <a:pt x="20384" y="18318"/>
                  </a:lnTo>
                  <a:cubicBezTo>
                    <a:pt x="20701" y="18318"/>
                    <a:pt x="20939" y="18079"/>
                    <a:pt x="20939" y="17788"/>
                  </a:cubicBezTo>
                  <a:lnTo>
                    <a:pt x="20939" y="16359"/>
                  </a:lnTo>
                  <a:lnTo>
                    <a:pt x="661" y="16359"/>
                  </a:lnTo>
                  <a:close/>
                  <a:moveTo>
                    <a:pt x="13904" y="12041"/>
                  </a:moveTo>
                  <a:lnTo>
                    <a:pt x="17309" y="12041"/>
                  </a:lnTo>
                  <a:cubicBezTo>
                    <a:pt x="17493" y="12041"/>
                    <a:pt x="17625" y="12176"/>
                    <a:pt x="17625" y="12364"/>
                  </a:cubicBezTo>
                  <a:cubicBezTo>
                    <a:pt x="17625" y="12553"/>
                    <a:pt x="17493" y="12715"/>
                    <a:pt x="17309" y="12715"/>
                  </a:cubicBezTo>
                  <a:lnTo>
                    <a:pt x="13904" y="12715"/>
                  </a:lnTo>
                  <a:cubicBezTo>
                    <a:pt x="13719" y="12715"/>
                    <a:pt x="13560" y="12553"/>
                    <a:pt x="13560" y="12364"/>
                  </a:cubicBezTo>
                  <a:cubicBezTo>
                    <a:pt x="13560" y="12176"/>
                    <a:pt x="13719" y="12041"/>
                    <a:pt x="13904" y="12041"/>
                  </a:cubicBezTo>
                  <a:close/>
                  <a:moveTo>
                    <a:pt x="17418" y="9820"/>
                  </a:moveTo>
                  <a:lnTo>
                    <a:pt x="19172" y="9820"/>
                  </a:lnTo>
                  <a:cubicBezTo>
                    <a:pt x="19360" y="9820"/>
                    <a:pt x="19495" y="9954"/>
                    <a:pt x="19495" y="10143"/>
                  </a:cubicBezTo>
                  <a:cubicBezTo>
                    <a:pt x="19495" y="10332"/>
                    <a:pt x="19360" y="10494"/>
                    <a:pt x="19172" y="10494"/>
                  </a:cubicBezTo>
                  <a:lnTo>
                    <a:pt x="17418" y="10494"/>
                  </a:lnTo>
                  <a:cubicBezTo>
                    <a:pt x="17256" y="10494"/>
                    <a:pt x="17067" y="10332"/>
                    <a:pt x="17067" y="10143"/>
                  </a:cubicBezTo>
                  <a:cubicBezTo>
                    <a:pt x="17067" y="9954"/>
                    <a:pt x="17256" y="9820"/>
                    <a:pt x="17418" y="9820"/>
                  </a:cubicBezTo>
                  <a:close/>
                  <a:moveTo>
                    <a:pt x="13898" y="9820"/>
                  </a:moveTo>
                  <a:lnTo>
                    <a:pt x="15561" y="9820"/>
                  </a:lnTo>
                  <a:cubicBezTo>
                    <a:pt x="15742" y="9820"/>
                    <a:pt x="15872" y="9954"/>
                    <a:pt x="15872" y="10143"/>
                  </a:cubicBezTo>
                  <a:cubicBezTo>
                    <a:pt x="15872" y="10332"/>
                    <a:pt x="15742" y="10494"/>
                    <a:pt x="15561" y="10494"/>
                  </a:cubicBezTo>
                  <a:lnTo>
                    <a:pt x="13898" y="10494"/>
                  </a:lnTo>
                  <a:cubicBezTo>
                    <a:pt x="13716" y="10494"/>
                    <a:pt x="13560" y="10332"/>
                    <a:pt x="13560" y="10143"/>
                  </a:cubicBezTo>
                  <a:cubicBezTo>
                    <a:pt x="13560" y="9954"/>
                    <a:pt x="13716" y="9820"/>
                    <a:pt x="13898" y="9820"/>
                  </a:cubicBezTo>
                  <a:close/>
                  <a:moveTo>
                    <a:pt x="13904" y="7599"/>
                  </a:moveTo>
                  <a:lnTo>
                    <a:pt x="19062" y="7599"/>
                  </a:lnTo>
                  <a:cubicBezTo>
                    <a:pt x="19247" y="7599"/>
                    <a:pt x="19379" y="7760"/>
                    <a:pt x="19379" y="7922"/>
                  </a:cubicBezTo>
                  <a:cubicBezTo>
                    <a:pt x="19379" y="8138"/>
                    <a:pt x="19247" y="8273"/>
                    <a:pt x="19062" y="8273"/>
                  </a:cubicBezTo>
                  <a:lnTo>
                    <a:pt x="13904" y="8273"/>
                  </a:lnTo>
                  <a:cubicBezTo>
                    <a:pt x="13719" y="8273"/>
                    <a:pt x="13560" y="8138"/>
                    <a:pt x="13560" y="7922"/>
                  </a:cubicBezTo>
                  <a:cubicBezTo>
                    <a:pt x="13560" y="7760"/>
                    <a:pt x="13719" y="7599"/>
                    <a:pt x="13904" y="7599"/>
                  </a:cubicBezTo>
                  <a:close/>
                  <a:moveTo>
                    <a:pt x="9603" y="6056"/>
                  </a:moveTo>
                  <a:lnTo>
                    <a:pt x="7420" y="6989"/>
                  </a:lnTo>
                  <a:lnTo>
                    <a:pt x="7420" y="9524"/>
                  </a:lnTo>
                  <a:lnTo>
                    <a:pt x="9603" y="8590"/>
                  </a:lnTo>
                  <a:lnTo>
                    <a:pt x="9603" y="6056"/>
                  </a:lnTo>
                  <a:close/>
                  <a:moveTo>
                    <a:pt x="4606" y="6056"/>
                  </a:moveTo>
                  <a:lnTo>
                    <a:pt x="4606" y="8590"/>
                  </a:lnTo>
                  <a:lnTo>
                    <a:pt x="6789" y="9524"/>
                  </a:lnTo>
                  <a:lnTo>
                    <a:pt x="6789" y="6989"/>
                  </a:lnTo>
                  <a:lnTo>
                    <a:pt x="4606" y="6056"/>
                  </a:lnTo>
                  <a:close/>
                  <a:moveTo>
                    <a:pt x="17418" y="5494"/>
                  </a:moveTo>
                  <a:lnTo>
                    <a:pt x="19172" y="5494"/>
                  </a:lnTo>
                  <a:cubicBezTo>
                    <a:pt x="19360" y="5494"/>
                    <a:pt x="19495" y="5635"/>
                    <a:pt x="19495" y="5831"/>
                  </a:cubicBezTo>
                  <a:cubicBezTo>
                    <a:pt x="19495" y="6027"/>
                    <a:pt x="19360" y="6168"/>
                    <a:pt x="19172" y="6168"/>
                  </a:cubicBezTo>
                  <a:lnTo>
                    <a:pt x="17418" y="6168"/>
                  </a:lnTo>
                  <a:cubicBezTo>
                    <a:pt x="17256" y="6168"/>
                    <a:pt x="17067" y="6027"/>
                    <a:pt x="17067" y="5831"/>
                  </a:cubicBezTo>
                  <a:cubicBezTo>
                    <a:pt x="17067" y="5635"/>
                    <a:pt x="17256" y="5494"/>
                    <a:pt x="17418" y="5494"/>
                  </a:cubicBezTo>
                  <a:close/>
                  <a:moveTo>
                    <a:pt x="13898" y="5494"/>
                  </a:moveTo>
                  <a:lnTo>
                    <a:pt x="15561" y="5494"/>
                  </a:lnTo>
                  <a:cubicBezTo>
                    <a:pt x="15742" y="5494"/>
                    <a:pt x="15872" y="5635"/>
                    <a:pt x="15872" y="5831"/>
                  </a:cubicBezTo>
                  <a:cubicBezTo>
                    <a:pt x="15872" y="6027"/>
                    <a:pt x="15742" y="6168"/>
                    <a:pt x="15561" y="6168"/>
                  </a:cubicBezTo>
                  <a:lnTo>
                    <a:pt x="13898" y="6168"/>
                  </a:lnTo>
                  <a:cubicBezTo>
                    <a:pt x="13716" y="6168"/>
                    <a:pt x="13560" y="6027"/>
                    <a:pt x="13560" y="5831"/>
                  </a:cubicBezTo>
                  <a:cubicBezTo>
                    <a:pt x="13560" y="5635"/>
                    <a:pt x="13716" y="5494"/>
                    <a:pt x="13898" y="5494"/>
                  </a:cubicBezTo>
                  <a:close/>
                  <a:moveTo>
                    <a:pt x="7105" y="4668"/>
                  </a:moveTo>
                  <a:lnTo>
                    <a:pt x="5106" y="5549"/>
                  </a:lnTo>
                  <a:lnTo>
                    <a:pt x="7105" y="6402"/>
                  </a:lnTo>
                  <a:lnTo>
                    <a:pt x="9104" y="5549"/>
                  </a:lnTo>
                  <a:lnTo>
                    <a:pt x="7105" y="4668"/>
                  </a:lnTo>
                  <a:close/>
                  <a:moveTo>
                    <a:pt x="6973" y="4028"/>
                  </a:moveTo>
                  <a:cubicBezTo>
                    <a:pt x="7052" y="3975"/>
                    <a:pt x="7157" y="3975"/>
                    <a:pt x="7236" y="4028"/>
                  </a:cubicBezTo>
                  <a:lnTo>
                    <a:pt x="10050" y="5255"/>
                  </a:lnTo>
                  <a:cubicBezTo>
                    <a:pt x="10182" y="5309"/>
                    <a:pt x="10261" y="5415"/>
                    <a:pt x="10261" y="5549"/>
                  </a:cubicBezTo>
                  <a:lnTo>
                    <a:pt x="10261" y="8803"/>
                  </a:lnTo>
                  <a:cubicBezTo>
                    <a:pt x="10261" y="8937"/>
                    <a:pt x="10182" y="9070"/>
                    <a:pt x="10050" y="9097"/>
                  </a:cubicBezTo>
                  <a:lnTo>
                    <a:pt x="7236" y="10351"/>
                  </a:lnTo>
                  <a:cubicBezTo>
                    <a:pt x="7184" y="10377"/>
                    <a:pt x="7157" y="10377"/>
                    <a:pt x="7105" y="10377"/>
                  </a:cubicBezTo>
                  <a:cubicBezTo>
                    <a:pt x="7052" y="10377"/>
                    <a:pt x="6999" y="10377"/>
                    <a:pt x="6973" y="10351"/>
                  </a:cubicBezTo>
                  <a:lnTo>
                    <a:pt x="4159" y="9097"/>
                  </a:lnTo>
                  <a:cubicBezTo>
                    <a:pt x="4053" y="9070"/>
                    <a:pt x="3975" y="8937"/>
                    <a:pt x="3975" y="8803"/>
                  </a:cubicBezTo>
                  <a:lnTo>
                    <a:pt x="3975" y="5549"/>
                  </a:lnTo>
                  <a:cubicBezTo>
                    <a:pt x="3975" y="5415"/>
                    <a:pt x="4053" y="5309"/>
                    <a:pt x="4159" y="5255"/>
                  </a:cubicBezTo>
                  <a:lnTo>
                    <a:pt x="6973" y="4028"/>
                  </a:lnTo>
                  <a:close/>
                  <a:moveTo>
                    <a:pt x="7163" y="2387"/>
                  </a:moveTo>
                  <a:cubicBezTo>
                    <a:pt x="5884" y="2387"/>
                    <a:pt x="4685" y="2889"/>
                    <a:pt x="3805" y="3787"/>
                  </a:cubicBezTo>
                  <a:cubicBezTo>
                    <a:pt x="1940" y="5609"/>
                    <a:pt x="1940" y="8619"/>
                    <a:pt x="3805" y="10467"/>
                  </a:cubicBezTo>
                  <a:lnTo>
                    <a:pt x="7163" y="13794"/>
                  </a:lnTo>
                  <a:lnTo>
                    <a:pt x="10520" y="10467"/>
                  </a:lnTo>
                  <a:cubicBezTo>
                    <a:pt x="12385" y="8619"/>
                    <a:pt x="12385" y="5609"/>
                    <a:pt x="10520" y="3787"/>
                  </a:cubicBezTo>
                  <a:cubicBezTo>
                    <a:pt x="9641" y="2889"/>
                    <a:pt x="8415" y="2387"/>
                    <a:pt x="7163" y="2387"/>
                  </a:cubicBezTo>
                  <a:close/>
                  <a:moveTo>
                    <a:pt x="19279" y="1762"/>
                  </a:moveTo>
                  <a:cubicBezTo>
                    <a:pt x="19414" y="1637"/>
                    <a:pt x="19630" y="1662"/>
                    <a:pt x="19765" y="1762"/>
                  </a:cubicBezTo>
                  <a:cubicBezTo>
                    <a:pt x="19819" y="1837"/>
                    <a:pt x="19846" y="1912"/>
                    <a:pt x="19846" y="1987"/>
                  </a:cubicBezTo>
                  <a:cubicBezTo>
                    <a:pt x="19846" y="2062"/>
                    <a:pt x="19819" y="2138"/>
                    <a:pt x="19765" y="2213"/>
                  </a:cubicBezTo>
                  <a:cubicBezTo>
                    <a:pt x="19684" y="2263"/>
                    <a:pt x="19630" y="2313"/>
                    <a:pt x="19522" y="2313"/>
                  </a:cubicBezTo>
                  <a:cubicBezTo>
                    <a:pt x="19441" y="2313"/>
                    <a:pt x="19360" y="2263"/>
                    <a:pt x="19279" y="2213"/>
                  </a:cubicBezTo>
                  <a:cubicBezTo>
                    <a:pt x="19226" y="2138"/>
                    <a:pt x="19172" y="2062"/>
                    <a:pt x="19172" y="1987"/>
                  </a:cubicBezTo>
                  <a:cubicBezTo>
                    <a:pt x="19172" y="1912"/>
                    <a:pt x="19226" y="1837"/>
                    <a:pt x="19279" y="1762"/>
                  </a:cubicBezTo>
                  <a:close/>
                  <a:moveTo>
                    <a:pt x="15889" y="1762"/>
                  </a:moveTo>
                  <a:cubicBezTo>
                    <a:pt x="15997" y="1637"/>
                    <a:pt x="16240" y="1662"/>
                    <a:pt x="16348" y="1762"/>
                  </a:cubicBezTo>
                  <a:cubicBezTo>
                    <a:pt x="16402" y="1837"/>
                    <a:pt x="16456" y="1912"/>
                    <a:pt x="16456" y="1987"/>
                  </a:cubicBezTo>
                  <a:cubicBezTo>
                    <a:pt x="16456" y="2062"/>
                    <a:pt x="16402" y="2138"/>
                    <a:pt x="16348" y="2213"/>
                  </a:cubicBezTo>
                  <a:cubicBezTo>
                    <a:pt x="16294" y="2263"/>
                    <a:pt x="16186" y="2313"/>
                    <a:pt x="16105" y="2313"/>
                  </a:cubicBezTo>
                  <a:cubicBezTo>
                    <a:pt x="16024" y="2313"/>
                    <a:pt x="15943" y="2263"/>
                    <a:pt x="15889" y="2213"/>
                  </a:cubicBezTo>
                  <a:cubicBezTo>
                    <a:pt x="15808" y="2138"/>
                    <a:pt x="15781" y="2062"/>
                    <a:pt x="15781" y="1987"/>
                  </a:cubicBezTo>
                  <a:cubicBezTo>
                    <a:pt x="15781" y="1912"/>
                    <a:pt x="15808" y="1837"/>
                    <a:pt x="15889" y="1762"/>
                  </a:cubicBezTo>
                  <a:close/>
                  <a:moveTo>
                    <a:pt x="17872" y="1754"/>
                  </a:moveTo>
                  <a:cubicBezTo>
                    <a:pt x="18068" y="1754"/>
                    <a:pt x="18208" y="1888"/>
                    <a:pt x="18208" y="2077"/>
                  </a:cubicBezTo>
                  <a:cubicBezTo>
                    <a:pt x="18208" y="2266"/>
                    <a:pt x="18068" y="2428"/>
                    <a:pt x="17872" y="2428"/>
                  </a:cubicBezTo>
                  <a:cubicBezTo>
                    <a:pt x="17675" y="2428"/>
                    <a:pt x="17535" y="2266"/>
                    <a:pt x="17535" y="2077"/>
                  </a:cubicBezTo>
                  <a:cubicBezTo>
                    <a:pt x="17535" y="1888"/>
                    <a:pt x="17675" y="1754"/>
                    <a:pt x="17872" y="1754"/>
                  </a:cubicBezTo>
                  <a:close/>
                  <a:moveTo>
                    <a:pt x="7163" y="1754"/>
                  </a:moveTo>
                  <a:cubicBezTo>
                    <a:pt x="8628" y="1754"/>
                    <a:pt x="9987" y="2308"/>
                    <a:pt x="11000" y="3311"/>
                  </a:cubicBezTo>
                  <a:cubicBezTo>
                    <a:pt x="12012" y="4341"/>
                    <a:pt x="12599" y="5688"/>
                    <a:pt x="12599" y="7114"/>
                  </a:cubicBezTo>
                  <a:cubicBezTo>
                    <a:pt x="12599" y="8539"/>
                    <a:pt x="12012" y="9886"/>
                    <a:pt x="11000" y="10916"/>
                  </a:cubicBezTo>
                  <a:lnTo>
                    <a:pt x="7403" y="14480"/>
                  </a:lnTo>
                  <a:cubicBezTo>
                    <a:pt x="7323" y="14560"/>
                    <a:pt x="7243" y="14586"/>
                    <a:pt x="7163" y="14586"/>
                  </a:cubicBezTo>
                  <a:cubicBezTo>
                    <a:pt x="7083" y="14586"/>
                    <a:pt x="6976" y="14560"/>
                    <a:pt x="6923" y="14480"/>
                  </a:cubicBezTo>
                  <a:lnTo>
                    <a:pt x="3326" y="10916"/>
                  </a:lnTo>
                  <a:cubicBezTo>
                    <a:pt x="2313" y="9886"/>
                    <a:pt x="1753" y="8539"/>
                    <a:pt x="1753" y="7114"/>
                  </a:cubicBezTo>
                  <a:cubicBezTo>
                    <a:pt x="1753" y="5688"/>
                    <a:pt x="2313" y="4341"/>
                    <a:pt x="3326" y="3311"/>
                  </a:cubicBezTo>
                  <a:cubicBezTo>
                    <a:pt x="4365" y="2308"/>
                    <a:pt x="5724" y="1754"/>
                    <a:pt x="7163" y="1754"/>
                  </a:cubicBezTo>
                  <a:close/>
                  <a:moveTo>
                    <a:pt x="1190" y="635"/>
                  </a:moveTo>
                  <a:cubicBezTo>
                    <a:pt x="899" y="635"/>
                    <a:pt x="661" y="900"/>
                    <a:pt x="661" y="1191"/>
                  </a:cubicBezTo>
                  <a:lnTo>
                    <a:pt x="661" y="15697"/>
                  </a:lnTo>
                  <a:lnTo>
                    <a:pt x="20939" y="15697"/>
                  </a:lnTo>
                  <a:lnTo>
                    <a:pt x="20939" y="1191"/>
                  </a:lnTo>
                  <a:cubicBezTo>
                    <a:pt x="20939" y="900"/>
                    <a:pt x="20701" y="635"/>
                    <a:pt x="20384" y="635"/>
                  </a:cubicBezTo>
                  <a:lnTo>
                    <a:pt x="1190" y="635"/>
                  </a:lnTo>
                  <a:close/>
                  <a:moveTo>
                    <a:pt x="1190" y="0"/>
                  </a:moveTo>
                  <a:lnTo>
                    <a:pt x="20384" y="0"/>
                  </a:lnTo>
                  <a:cubicBezTo>
                    <a:pt x="21045" y="0"/>
                    <a:pt x="21600" y="529"/>
                    <a:pt x="21600" y="1191"/>
                  </a:cubicBezTo>
                  <a:lnTo>
                    <a:pt x="21600" y="17788"/>
                  </a:lnTo>
                  <a:cubicBezTo>
                    <a:pt x="21600" y="18424"/>
                    <a:pt x="21045" y="18979"/>
                    <a:pt x="20384" y="18979"/>
                  </a:cubicBezTo>
                  <a:lnTo>
                    <a:pt x="15043" y="18979"/>
                  </a:lnTo>
                  <a:lnTo>
                    <a:pt x="15043" y="20938"/>
                  </a:lnTo>
                  <a:lnTo>
                    <a:pt x="17343" y="20938"/>
                  </a:lnTo>
                  <a:cubicBezTo>
                    <a:pt x="17528" y="20938"/>
                    <a:pt x="17661" y="21097"/>
                    <a:pt x="17661" y="21256"/>
                  </a:cubicBezTo>
                  <a:cubicBezTo>
                    <a:pt x="17661" y="21441"/>
                    <a:pt x="17528" y="21600"/>
                    <a:pt x="17343" y="21600"/>
                  </a:cubicBezTo>
                  <a:lnTo>
                    <a:pt x="4257" y="21600"/>
                  </a:lnTo>
                  <a:cubicBezTo>
                    <a:pt x="4072" y="21600"/>
                    <a:pt x="3939" y="21441"/>
                    <a:pt x="3939" y="21256"/>
                  </a:cubicBezTo>
                  <a:cubicBezTo>
                    <a:pt x="3939" y="21097"/>
                    <a:pt x="4072" y="20938"/>
                    <a:pt x="4257" y="20938"/>
                  </a:cubicBezTo>
                  <a:lnTo>
                    <a:pt x="6557" y="20938"/>
                  </a:lnTo>
                  <a:lnTo>
                    <a:pt x="6557" y="18979"/>
                  </a:lnTo>
                  <a:lnTo>
                    <a:pt x="1190" y="18979"/>
                  </a:lnTo>
                  <a:cubicBezTo>
                    <a:pt x="555" y="18979"/>
                    <a:pt x="0" y="18424"/>
                    <a:pt x="0" y="17788"/>
                  </a:cubicBezTo>
                  <a:lnTo>
                    <a:pt x="0" y="1191"/>
                  </a:lnTo>
                  <a:cubicBezTo>
                    <a:pt x="0" y="529"/>
                    <a:pt x="555" y="0"/>
                    <a:pt x="1190" y="0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1828433">
                <a:spcBef>
                  <a:spcPts val="0"/>
                </a:spcBef>
                <a:defRPr sz="3600">
                  <a:solidFill>
                    <a:srgbClr val="AAAAAA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  <p:sp>
          <p:nvSpPr>
            <p:cNvPr id="421" name="Freeform 956"/>
            <p:cNvSpPr/>
            <p:nvPr/>
          </p:nvSpPr>
          <p:spPr>
            <a:xfrm>
              <a:off x="11272606" y="1195792"/>
              <a:ext cx="1265667" cy="126189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3435" y="20457"/>
                  </a:moveTo>
                  <a:lnTo>
                    <a:pt x="17777" y="20457"/>
                  </a:lnTo>
                  <a:cubicBezTo>
                    <a:pt x="17962" y="20457"/>
                    <a:pt x="18093" y="20619"/>
                    <a:pt x="18093" y="20808"/>
                  </a:cubicBezTo>
                  <a:cubicBezTo>
                    <a:pt x="18093" y="20997"/>
                    <a:pt x="17962" y="21132"/>
                    <a:pt x="17777" y="21132"/>
                  </a:cubicBezTo>
                  <a:lnTo>
                    <a:pt x="13435" y="21132"/>
                  </a:lnTo>
                  <a:cubicBezTo>
                    <a:pt x="13251" y="21132"/>
                    <a:pt x="13093" y="20997"/>
                    <a:pt x="13093" y="20808"/>
                  </a:cubicBezTo>
                  <a:cubicBezTo>
                    <a:pt x="13093" y="20619"/>
                    <a:pt x="13251" y="20457"/>
                    <a:pt x="13435" y="20457"/>
                  </a:cubicBezTo>
                  <a:close/>
                  <a:moveTo>
                    <a:pt x="5578" y="20457"/>
                  </a:moveTo>
                  <a:lnTo>
                    <a:pt x="11696" y="20457"/>
                  </a:lnTo>
                  <a:cubicBezTo>
                    <a:pt x="11882" y="20457"/>
                    <a:pt x="12014" y="20619"/>
                    <a:pt x="12014" y="20808"/>
                  </a:cubicBezTo>
                  <a:cubicBezTo>
                    <a:pt x="12014" y="20997"/>
                    <a:pt x="11882" y="21132"/>
                    <a:pt x="11696" y="21132"/>
                  </a:cubicBezTo>
                  <a:lnTo>
                    <a:pt x="5578" y="21132"/>
                  </a:lnTo>
                  <a:cubicBezTo>
                    <a:pt x="5393" y="21132"/>
                    <a:pt x="5260" y="20997"/>
                    <a:pt x="5260" y="20808"/>
                  </a:cubicBezTo>
                  <a:cubicBezTo>
                    <a:pt x="5260" y="20619"/>
                    <a:pt x="5393" y="20457"/>
                    <a:pt x="5578" y="20457"/>
                  </a:cubicBezTo>
                  <a:close/>
                  <a:moveTo>
                    <a:pt x="655" y="19008"/>
                  </a:moveTo>
                  <a:lnTo>
                    <a:pt x="655" y="20945"/>
                  </a:lnTo>
                  <a:lnTo>
                    <a:pt x="2592" y="20945"/>
                  </a:lnTo>
                  <a:lnTo>
                    <a:pt x="2592" y="19008"/>
                  </a:lnTo>
                  <a:lnTo>
                    <a:pt x="655" y="19008"/>
                  </a:lnTo>
                  <a:close/>
                  <a:moveTo>
                    <a:pt x="10162" y="18353"/>
                  </a:moveTo>
                  <a:lnTo>
                    <a:pt x="14270" y="18353"/>
                  </a:lnTo>
                  <a:cubicBezTo>
                    <a:pt x="14454" y="18353"/>
                    <a:pt x="14586" y="18488"/>
                    <a:pt x="14586" y="18704"/>
                  </a:cubicBezTo>
                  <a:cubicBezTo>
                    <a:pt x="14586" y="18866"/>
                    <a:pt x="14454" y="19027"/>
                    <a:pt x="14270" y="19027"/>
                  </a:cubicBezTo>
                  <a:lnTo>
                    <a:pt x="10162" y="19027"/>
                  </a:lnTo>
                  <a:cubicBezTo>
                    <a:pt x="9951" y="19027"/>
                    <a:pt x="9820" y="18866"/>
                    <a:pt x="9820" y="18704"/>
                  </a:cubicBezTo>
                  <a:cubicBezTo>
                    <a:pt x="9820" y="18488"/>
                    <a:pt x="9951" y="18353"/>
                    <a:pt x="10162" y="18353"/>
                  </a:cubicBezTo>
                  <a:close/>
                  <a:moveTo>
                    <a:pt x="5577" y="18353"/>
                  </a:moveTo>
                  <a:lnTo>
                    <a:pt x="8425" y="18353"/>
                  </a:lnTo>
                  <a:cubicBezTo>
                    <a:pt x="8583" y="18353"/>
                    <a:pt x="8741" y="18488"/>
                    <a:pt x="8741" y="18704"/>
                  </a:cubicBezTo>
                  <a:cubicBezTo>
                    <a:pt x="8741" y="18866"/>
                    <a:pt x="8583" y="19027"/>
                    <a:pt x="8425" y="19027"/>
                  </a:cubicBezTo>
                  <a:lnTo>
                    <a:pt x="5577" y="19027"/>
                  </a:lnTo>
                  <a:cubicBezTo>
                    <a:pt x="5392" y="19027"/>
                    <a:pt x="5260" y="18866"/>
                    <a:pt x="5260" y="18704"/>
                  </a:cubicBezTo>
                  <a:cubicBezTo>
                    <a:pt x="5260" y="18488"/>
                    <a:pt x="5392" y="18353"/>
                    <a:pt x="5577" y="18353"/>
                  </a:cubicBezTo>
                  <a:close/>
                  <a:moveTo>
                    <a:pt x="314" y="18353"/>
                  </a:moveTo>
                  <a:lnTo>
                    <a:pt x="2933" y="18353"/>
                  </a:lnTo>
                  <a:cubicBezTo>
                    <a:pt x="3090" y="18353"/>
                    <a:pt x="3247" y="18484"/>
                    <a:pt x="3247" y="18693"/>
                  </a:cubicBezTo>
                  <a:lnTo>
                    <a:pt x="3247" y="21260"/>
                  </a:lnTo>
                  <a:cubicBezTo>
                    <a:pt x="3247" y="21443"/>
                    <a:pt x="3090" y="21600"/>
                    <a:pt x="2933" y="21600"/>
                  </a:cubicBezTo>
                  <a:lnTo>
                    <a:pt x="314" y="21600"/>
                  </a:lnTo>
                  <a:cubicBezTo>
                    <a:pt x="157" y="21600"/>
                    <a:pt x="0" y="21443"/>
                    <a:pt x="0" y="21260"/>
                  </a:cubicBezTo>
                  <a:lnTo>
                    <a:pt x="0" y="18693"/>
                  </a:lnTo>
                  <a:cubicBezTo>
                    <a:pt x="0" y="18484"/>
                    <a:pt x="157" y="18353"/>
                    <a:pt x="314" y="18353"/>
                  </a:cubicBezTo>
                  <a:close/>
                  <a:moveTo>
                    <a:pt x="15986" y="14846"/>
                  </a:moveTo>
                  <a:lnTo>
                    <a:pt x="19525" y="14846"/>
                  </a:lnTo>
                  <a:cubicBezTo>
                    <a:pt x="19712" y="14846"/>
                    <a:pt x="19846" y="15008"/>
                    <a:pt x="19846" y="15170"/>
                  </a:cubicBezTo>
                  <a:cubicBezTo>
                    <a:pt x="19846" y="15359"/>
                    <a:pt x="19712" y="15521"/>
                    <a:pt x="19525" y="15521"/>
                  </a:cubicBezTo>
                  <a:lnTo>
                    <a:pt x="15986" y="15521"/>
                  </a:lnTo>
                  <a:cubicBezTo>
                    <a:pt x="15799" y="15521"/>
                    <a:pt x="15665" y="15359"/>
                    <a:pt x="15665" y="15170"/>
                  </a:cubicBezTo>
                  <a:cubicBezTo>
                    <a:pt x="15665" y="15008"/>
                    <a:pt x="15799" y="14846"/>
                    <a:pt x="15986" y="14846"/>
                  </a:cubicBezTo>
                  <a:close/>
                  <a:moveTo>
                    <a:pt x="9579" y="14846"/>
                  </a:moveTo>
                  <a:lnTo>
                    <a:pt x="14268" y="14846"/>
                  </a:lnTo>
                  <a:cubicBezTo>
                    <a:pt x="14454" y="14846"/>
                    <a:pt x="14586" y="15008"/>
                    <a:pt x="14586" y="15170"/>
                  </a:cubicBezTo>
                  <a:cubicBezTo>
                    <a:pt x="14586" y="15359"/>
                    <a:pt x="14454" y="15521"/>
                    <a:pt x="14268" y="15521"/>
                  </a:cubicBezTo>
                  <a:lnTo>
                    <a:pt x="9579" y="15521"/>
                  </a:lnTo>
                  <a:cubicBezTo>
                    <a:pt x="9394" y="15521"/>
                    <a:pt x="9235" y="15359"/>
                    <a:pt x="9235" y="15170"/>
                  </a:cubicBezTo>
                  <a:cubicBezTo>
                    <a:pt x="9235" y="15008"/>
                    <a:pt x="9394" y="14846"/>
                    <a:pt x="9579" y="14846"/>
                  </a:cubicBezTo>
                  <a:close/>
                  <a:moveTo>
                    <a:pt x="5574" y="14846"/>
                  </a:moveTo>
                  <a:lnTo>
                    <a:pt x="7818" y="14846"/>
                  </a:lnTo>
                  <a:cubicBezTo>
                    <a:pt x="8026" y="14846"/>
                    <a:pt x="8157" y="15008"/>
                    <a:pt x="8157" y="15170"/>
                  </a:cubicBezTo>
                  <a:cubicBezTo>
                    <a:pt x="8157" y="15359"/>
                    <a:pt x="8026" y="15521"/>
                    <a:pt x="7818" y="15521"/>
                  </a:cubicBezTo>
                  <a:lnTo>
                    <a:pt x="5574" y="15521"/>
                  </a:lnTo>
                  <a:cubicBezTo>
                    <a:pt x="5391" y="15521"/>
                    <a:pt x="5260" y="15359"/>
                    <a:pt x="5260" y="15170"/>
                  </a:cubicBezTo>
                  <a:cubicBezTo>
                    <a:pt x="5260" y="15008"/>
                    <a:pt x="5391" y="14846"/>
                    <a:pt x="5574" y="14846"/>
                  </a:cubicBezTo>
                  <a:close/>
                  <a:moveTo>
                    <a:pt x="655" y="13258"/>
                  </a:moveTo>
                  <a:lnTo>
                    <a:pt x="655" y="15212"/>
                  </a:lnTo>
                  <a:lnTo>
                    <a:pt x="2592" y="15212"/>
                  </a:lnTo>
                  <a:lnTo>
                    <a:pt x="2592" y="13258"/>
                  </a:lnTo>
                  <a:lnTo>
                    <a:pt x="655" y="13258"/>
                  </a:lnTo>
                  <a:close/>
                  <a:moveTo>
                    <a:pt x="5576" y="12625"/>
                  </a:moveTo>
                  <a:lnTo>
                    <a:pt x="11231" y="12625"/>
                  </a:lnTo>
                  <a:cubicBezTo>
                    <a:pt x="11415" y="12625"/>
                    <a:pt x="11547" y="12765"/>
                    <a:pt x="11547" y="12962"/>
                  </a:cubicBezTo>
                  <a:cubicBezTo>
                    <a:pt x="11547" y="13158"/>
                    <a:pt x="11415" y="13298"/>
                    <a:pt x="11231" y="13298"/>
                  </a:cubicBezTo>
                  <a:lnTo>
                    <a:pt x="5576" y="13298"/>
                  </a:lnTo>
                  <a:cubicBezTo>
                    <a:pt x="5392" y="13298"/>
                    <a:pt x="5260" y="13158"/>
                    <a:pt x="5260" y="12962"/>
                  </a:cubicBezTo>
                  <a:cubicBezTo>
                    <a:pt x="5260" y="12765"/>
                    <a:pt x="5392" y="12625"/>
                    <a:pt x="5576" y="12625"/>
                  </a:cubicBezTo>
                  <a:close/>
                  <a:moveTo>
                    <a:pt x="314" y="12625"/>
                  </a:moveTo>
                  <a:lnTo>
                    <a:pt x="2933" y="12625"/>
                  </a:lnTo>
                  <a:cubicBezTo>
                    <a:pt x="3090" y="12625"/>
                    <a:pt x="3247" y="12757"/>
                    <a:pt x="3247" y="12942"/>
                  </a:cubicBezTo>
                  <a:lnTo>
                    <a:pt x="3247" y="15555"/>
                  </a:lnTo>
                  <a:cubicBezTo>
                    <a:pt x="3247" y="15740"/>
                    <a:pt x="3090" y="15872"/>
                    <a:pt x="2933" y="15872"/>
                  </a:cubicBezTo>
                  <a:lnTo>
                    <a:pt x="314" y="15872"/>
                  </a:lnTo>
                  <a:cubicBezTo>
                    <a:pt x="157" y="15872"/>
                    <a:pt x="0" y="15740"/>
                    <a:pt x="0" y="15555"/>
                  </a:cubicBezTo>
                  <a:lnTo>
                    <a:pt x="0" y="12942"/>
                  </a:lnTo>
                  <a:cubicBezTo>
                    <a:pt x="0" y="12757"/>
                    <a:pt x="157" y="12625"/>
                    <a:pt x="314" y="12625"/>
                  </a:cubicBezTo>
                  <a:close/>
                  <a:moveTo>
                    <a:pt x="11894" y="9118"/>
                  </a:moveTo>
                  <a:lnTo>
                    <a:pt x="17395" y="9118"/>
                  </a:lnTo>
                  <a:cubicBezTo>
                    <a:pt x="17582" y="9118"/>
                    <a:pt x="17742" y="9253"/>
                    <a:pt x="17742" y="9442"/>
                  </a:cubicBezTo>
                  <a:cubicBezTo>
                    <a:pt x="17742" y="9631"/>
                    <a:pt x="17582" y="9792"/>
                    <a:pt x="17395" y="9792"/>
                  </a:cubicBezTo>
                  <a:lnTo>
                    <a:pt x="11894" y="9792"/>
                  </a:lnTo>
                  <a:cubicBezTo>
                    <a:pt x="11707" y="9792"/>
                    <a:pt x="11573" y="9631"/>
                    <a:pt x="11573" y="9442"/>
                  </a:cubicBezTo>
                  <a:cubicBezTo>
                    <a:pt x="11573" y="9253"/>
                    <a:pt x="11707" y="9118"/>
                    <a:pt x="11894" y="9118"/>
                  </a:cubicBezTo>
                  <a:close/>
                  <a:moveTo>
                    <a:pt x="5578" y="9118"/>
                  </a:moveTo>
                  <a:lnTo>
                    <a:pt x="10177" y="9118"/>
                  </a:lnTo>
                  <a:cubicBezTo>
                    <a:pt x="10336" y="9118"/>
                    <a:pt x="10495" y="9253"/>
                    <a:pt x="10495" y="9442"/>
                  </a:cubicBezTo>
                  <a:cubicBezTo>
                    <a:pt x="10495" y="9631"/>
                    <a:pt x="10336" y="9792"/>
                    <a:pt x="10177" y="9792"/>
                  </a:cubicBezTo>
                  <a:lnTo>
                    <a:pt x="5578" y="9792"/>
                  </a:lnTo>
                  <a:cubicBezTo>
                    <a:pt x="5393" y="9792"/>
                    <a:pt x="5260" y="9631"/>
                    <a:pt x="5260" y="9442"/>
                  </a:cubicBezTo>
                  <a:cubicBezTo>
                    <a:pt x="5260" y="9253"/>
                    <a:pt x="5393" y="9118"/>
                    <a:pt x="5578" y="9118"/>
                  </a:cubicBezTo>
                  <a:close/>
                  <a:moveTo>
                    <a:pt x="655" y="7668"/>
                  </a:moveTo>
                  <a:lnTo>
                    <a:pt x="655" y="9606"/>
                  </a:lnTo>
                  <a:lnTo>
                    <a:pt x="2592" y="9606"/>
                  </a:lnTo>
                  <a:lnTo>
                    <a:pt x="2592" y="7668"/>
                  </a:lnTo>
                  <a:lnTo>
                    <a:pt x="655" y="7668"/>
                  </a:lnTo>
                  <a:close/>
                  <a:moveTo>
                    <a:pt x="9576" y="7014"/>
                  </a:moveTo>
                  <a:lnTo>
                    <a:pt x="12518" y="7014"/>
                  </a:lnTo>
                  <a:cubicBezTo>
                    <a:pt x="12701" y="7014"/>
                    <a:pt x="12833" y="7176"/>
                    <a:pt x="12833" y="7365"/>
                  </a:cubicBezTo>
                  <a:cubicBezTo>
                    <a:pt x="12833" y="7553"/>
                    <a:pt x="12701" y="7688"/>
                    <a:pt x="12518" y="7688"/>
                  </a:cubicBezTo>
                  <a:lnTo>
                    <a:pt x="9576" y="7688"/>
                  </a:lnTo>
                  <a:cubicBezTo>
                    <a:pt x="9393" y="7688"/>
                    <a:pt x="9235" y="7553"/>
                    <a:pt x="9235" y="7365"/>
                  </a:cubicBezTo>
                  <a:cubicBezTo>
                    <a:pt x="9235" y="7176"/>
                    <a:pt x="9393" y="7014"/>
                    <a:pt x="9576" y="7014"/>
                  </a:cubicBezTo>
                  <a:close/>
                  <a:moveTo>
                    <a:pt x="5576" y="7014"/>
                  </a:moveTo>
                  <a:lnTo>
                    <a:pt x="7814" y="7014"/>
                  </a:lnTo>
                  <a:cubicBezTo>
                    <a:pt x="7999" y="7014"/>
                    <a:pt x="8157" y="7176"/>
                    <a:pt x="8157" y="7365"/>
                  </a:cubicBezTo>
                  <a:cubicBezTo>
                    <a:pt x="8157" y="7553"/>
                    <a:pt x="7999" y="7688"/>
                    <a:pt x="7814" y="7688"/>
                  </a:cubicBezTo>
                  <a:lnTo>
                    <a:pt x="5576" y="7688"/>
                  </a:lnTo>
                  <a:cubicBezTo>
                    <a:pt x="5392" y="7688"/>
                    <a:pt x="5260" y="7553"/>
                    <a:pt x="5260" y="7365"/>
                  </a:cubicBezTo>
                  <a:cubicBezTo>
                    <a:pt x="5260" y="7176"/>
                    <a:pt x="5392" y="7014"/>
                    <a:pt x="5576" y="7014"/>
                  </a:cubicBezTo>
                  <a:close/>
                  <a:moveTo>
                    <a:pt x="314" y="7014"/>
                  </a:moveTo>
                  <a:lnTo>
                    <a:pt x="2933" y="7014"/>
                  </a:lnTo>
                  <a:cubicBezTo>
                    <a:pt x="3090" y="7014"/>
                    <a:pt x="3247" y="7171"/>
                    <a:pt x="3247" y="7354"/>
                  </a:cubicBezTo>
                  <a:lnTo>
                    <a:pt x="3247" y="9947"/>
                  </a:lnTo>
                  <a:cubicBezTo>
                    <a:pt x="3247" y="10104"/>
                    <a:pt x="3090" y="10261"/>
                    <a:pt x="2933" y="10261"/>
                  </a:cubicBezTo>
                  <a:lnTo>
                    <a:pt x="314" y="10261"/>
                  </a:lnTo>
                  <a:cubicBezTo>
                    <a:pt x="157" y="10261"/>
                    <a:pt x="0" y="10104"/>
                    <a:pt x="0" y="9947"/>
                  </a:cubicBezTo>
                  <a:lnTo>
                    <a:pt x="0" y="7354"/>
                  </a:lnTo>
                  <a:cubicBezTo>
                    <a:pt x="0" y="7171"/>
                    <a:pt x="157" y="7014"/>
                    <a:pt x="314" y="7014"/>
                  </a:cubicBezTo>
                  <a:close/>
                  <a:moveTo>
                    <a:pt x="21249" y="5611"/>
                  </a:moveTo>
                  <a:cubicBezTo>
                    <a:pt x="21465" y="5611"/>
                    <a:pt x="21599" y="5744"/>
                    <a:pt x="21599" y="5956"/>
                  </a:cubicBezTo>
                  <a:lnTo>
                    <a:pt x="21599" y="21254"/>
                  </a:lnTo>
                  <a:cubicBezTo>
                    <a:pt x="21599" y="21440"/>
                    <a:pt x="21465" y="21600"/>
                    <a:pt x="21249" y="21600"/>
                  </a:cubicBezTo>
                  <a:cubicBezTo>
                    <a:pt x="21087" y="21600"/>
                    <a:pt x="20925" y="21440"/>
                    <a:pt x="20925" y="21254"/>
                  </a:cubicBezTo>
                  <a:lnTo>
                    <a:pt x="20925" y="5956"/>
                  </a:lnTo>
                  <a:cubicBezTo>
                    <a:pt x="20925" y="5744"/>
                    <a:pt x="21087" y="5611"/>
                    <a:pt x="21249" y="5611"/>
                  </a:cubicBezTo>
                  <a:close/>
                  <a:moveTo>
                    <a:pt x="2425" y="1987"/>
                  </a:moveTo>
                  <a:lnTo>
                    <a:pt x="6549" y="1987"/>
                  </a:lnTo>
                  <a:cubicBezTo>
                    <a:pt x="6710" y="1987"/>
                    <a:pt x="6870" y="2128"/>
                    <a:pt x="6870" y="2324"/>
                  </a:cubicBezTo>
                  <a:cubicBezTo>
                    <a:pt x="6870" y="2520"/>
                    <a:pt x="6710" y="2661"/>
                    <a:pt x="6549" y="2661"/>
                  </a:cubicBezTo>
                  <a:lnTo>
                    <a:pt x="2425" y="2661"/>
                  </a:lnTo>
                  <a:cubicBezTo>
                    <a:pt x="2238" y="2661"/>
                    <a:pt x="2104" y="2520"/>
                    <a:pt x="2104" y="2324"/>
                  </a:cubicBezTo>
                  <a:cubicBezTo>
                    <a:pt x="2104" y="2128"/>
                    <a:pt x="2238" y="1987"/>
                    <a:pt x="2425" y="1987"/>
                  </a:cubicBezTo>
                  <a:close/>
                  <a:moveTo>
                    <a:pt x="17682" y="629"/>
                  </a:moveTo>
                  <a:lnTo>
                    <a:pt x="17682" y="3878"/>
                  </a:lnTo>
                  <a:lnTo>
                    <a:pt x="20938" y="3878"/>
                  </a:lnTo>
                  <a:lnTo>
                    <a:pt x="20938" y="629"/>
                  </a:lnTo>
                  <a:lnTo>
                    <a:pt x="17682" y="629"/>
                  </a:lnTo>
                  <a:close/>
                  <a:moveTo>
                    <a:pt x="662" y="629"/>
                  </a:moveTo>
                  <a:lnTo>
                    <a:pt x="662" y="3878"/>
                  </a:lnTo>
                  <a:lnTo>
                    <a:pt x="17021" y="3878"/>
                  </a:lnTo>
                  <a:lnTo>
                    <a:pt x="17021" y="629"/>
                  </a:lnTo>
                  <a:lnTo>
                    <a:pt x="662" y="629"/>
                  </a:lnTo>
                  <a:close/>
                  <a:moveTo>
                    <a:pt x="318" y="0"/>
                  </a:moveTo>
                  <a:lnTo>
                    <a:pt x="21256" y="0"/>
                  </a:lnTo>
                  <a:cubicBezTo>
                    <a:pt x="21468" y="0"/>
                    <a:pt x="21600" y="131"/>
                    <a:pt x="21600" y="314"/>
                  </a:cubicBezTo>
                  <a:lnTo>
                    <a:pt x="21600" y="4192"/>
                  </a:lnTo>
                  <a:cubicBezTo>
                    <a:pt x="21600" y="4376"/>
                    <a:pt x="21468" y="4533"/>
                    <a:pt x="21256" y="4533"/>
                  </a:cubicBezTo>
                  <a:lnTo>
                    <a:pt x="318" y="4533"/>
                  </a:lnTo>
                  <a:cubicBezTo>
                    <a:pt x="159" y="4533"/>
                    <a:pt x="0" y="4376"/>
                    <a:pt x="0" y="4192"/>
                  </a:cubicBezTo>
                  <a:lnTo>
                    <a:pt x="0" y="314"/>
                  </a:lnTo>
                  <a:cubicBezTo>
                    <a:pt x="0" y="131"/>
                    <a:pt x="159" y="0"/>
                    <a:pt x="318" y="0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1828433">
                <a:spcBef>
                  <a:spcPts val="0"/>
                </a:spcBef>
                <a:defRPr sz="3600">
                  <a:solidFill>
                    <a:srgbClr val="AAAAAA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  <p:sp>
          <p:nvSpPr>
            <p:cNvPr id="422" name="Freeform 957"/>
            <p:cNvSpPr/>
            <p:nvPr/>
          </p:nvSpPr>
          <p:spPr>
            <a:xfrm>
              <a:off x="7784845" y="1195792"/>
              <a:ext cx="1265667" cy="126189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4640" y="6744"/>
                  </a:moveTo>
                  <a:lnTo>
                    <a:pt x="10610" y="10813"/>
                  </a:lnTo>
                  <a:lnTo>
                    <a:pt x="14640" y="14856"/>
                  </a:lnTo>
                  <a:lnTo>
                    <a:pt x="17168" y="14856"/>
                  </a:lnTo>
                  <a:lnTo>
                    <a:pt x="13402" y="11053"/>
                  </a:lnTo>
                  <a:cubicBezTo>
                    <a:pt x="13270" y="10920"/>
                    <a:pt x="13270" y="10680"/>
                    <a:pt x="13402" y="10574"/>
                  </a:cubicBezTo>
                  <a:lnTo>
                    <a:pt x="17168" y="6744"/>
                  </a:lnTo>
                  <a:lnTo>
                    <a:pt x="14640" y="6744"/>
                  </a:lnTo>
                  <a:close/>
                  <a:moveTo>
                    <a:pt x="7132" y="6744"/>
                  </a:moveTo>
                  <a:lnTo>
                    <a:pt x="3128" y="10813"/>
                  </a:lnTo>
                  <a:lnTo>
                    <a:pt x="7132" y="14856"/>
                  </a:lnTo>
                  <a:lnTo>
                    <a:pt x="9713" y="14856"/>
                  </a:lnTo>
                  <a:lnTo>
                    <a:pt x="5920" y="11053"/>
                  </a:lnTo>
                  <a:cubicBezTo>
                    <a:pt x="5867" y="10973"/>
                    <a:pt x="5815" y="10893"/>
                    <a:pt x="5815" y="10813"/>
                  </a:cubicBezTo>
                  <a:cubicBezTo>
                    <a:pt x="5815" y="10707"/>
                    <a:pt x="5867" y="10627"/>
                    <a:pt x="5920" y="10574"/>
                  </a:cubicBezTo>
                  <a:lnTo>
                    <a:pt x="9713" y="6744"/>
                  </a:lnTo>
                  <a:lnTo>
                    <a:pt x="7132" y="6744"/>
                  </a:lnTo>
                  <a:close/>
                  <a:moveTo>
                    <a:pt x="14482" y="6079"/>
                  </a:moveTo>
                  <a:lnTo>
                    <a:pt x="17958" y="6079"/>
                  </a:lnTo>
                  <a:cubicBezTo>
                    <a:pt x="18090" y="6079"/>
                    <a:pt x="18222" y="6159"/>
                    <a:pt x="18248" y="6292"/>
                  </a:cubicBezTo>
                  <a:cubicBezTo>
                    <a:pt x="18327" y="6425"/>
                    <a:pt x="18301" y="6558"/>
                    <a:pt x="18195" y="6637"/>
                  </a:cubicBezTo>
                  <a:lnTo>
                    <a:pt x="14086" y="10813"/>
                  </a:lnTo>
                  <a:lnTo>
                    <a:pt x="18195" y="14963"/>
                  </a:lnTo>
                  <a:cubicBezTo>
                    <a:pt x="18301" y="15042"/>
                    <a:pt x="18327" y="15202"/>
                    <a:pt x="18248" y="15308"/>
                  </a:cubicBezTo>
                  <a:cubicBezTo>
                    <a:pt x="18222" y="15441"/>
                    <a:pt x="18090" y="15521"/>
                    <a:pt x="17958" y="15521"/>
                  </a:cubicBezTo>
                  <a:lnTo>
                    <a:pt x="14482" y="15521"/>
                  </a:lnTo>
                  <a:cubicBezTo>
                    <a:pt x="14403" y="15521"/>
                    <a:pt x="14323" y="15494"/>
                    <a:pt x="14244" y="15415"/>
                  </a:cubicBezTo>
                  <a:lnTo>
                    <a:pt x="9899" y="11053"/>
                  </a:lnTo>
                  <a:cubicBezTo>
                    <a:pt x="9846" y="10973"/>
                    <a:pt x="9820" y="10893"/>
                    <a:pt x="9820" y="10813"/>
                  </a:cubicBezTo>
                  <a:cubicBezTo>
                    <a:pt x="9820" y="10707"/>
                    <a:pt x="9846" y="10627"/>
                    <a:pt x="9899" y="10574"/>
                  </a:cubicBezTo>
                  <a:lnTo>
                    <a:pt x="14244" y="6185"/>
                  </a:lnTo>
                  <a:cubicBezTo>
                    <a:pt x="14323" y="6105"/>
                    <a:pt x="14403" y="6079"/>
                    <a:pt x="14482" y="6079"/>
                  </a:cubicBezTo>
                  <a:close/>
                  <a:moveTo>
                    <a:pt x="7026" y="6079"/>
                  </a:moveTo>
                  <a:lnTo>
                    <a:pt x="10503" y="6079"/>
                  </a:lnTo>
                  <a:cubicBezTo>
                    <a:pt x="10635" y="6079"/>
                    <a:pt x="10740" y="6159"/>
                    <a:pt x="10793" y="6292"/>
                  </a:cubicBezTo>
                  <a:cubicBezTo>
                    <a:pt x="10845" y="6425"/>
                    <a:pt x="10819" y="6558"/>
                    <a:pt x="10714" y="6637"/>
                  </a:cubicBezTo>
                  <a:lnTo>
                    <a:pt x="6605" y="10813"/>
                  </a:lnTo>
                  <a:lnTo>
                    <a:pt x="10714" y="14963"/>
                  </a:lnTo>
                  <a:cubicBezTo>
                    <a:pt x="10819" y="15042"/>
                    <a:pt x="10845" y="15202"/>
                    <a:pt x="10793" y="15308"/>
                  </a:cubicBezTo>
                  <a:cubicBezTo>
                    <a:pt x="10740" y="15441"/>
                    <a:pt x="10635" y="15521"/>
                    <a:pt x="10503" y="15521"/>
                  </a:cubicBezTo>
                  <a:lnTo>
                    <a:pt x="7026" y="15521"/>
                  </a:lnTo>
                  <a:cubicBezTo>
                    <a:pt x="6921" y="15521"/>
                    <a:pt x="6842" y="15494"/>
                    <a:pt x="6789" y="15415"/>
                  </a:cubicBezTo>
                  <a:lnTo>
                    <a:pt x="2443" y="11053"/>
                  </a:lnTo>
                  <a:cubicBezTo>
                    <a:pt x="2364" y="10973"/>
                    <a:pt x="2338" y="10893"/>
                    <a:pt x="2338" y="10813"/>
                  </a:cubicBezTo>
                  <a:cubicBezTo>
                    <a:pt x="2338" y="10707"/>
                    <a:pt x="2364" y="10627"/>
                    <a:pt x="2443" y="10574"/>
                  </a:cubicBezTo>
                  <a:lnTo>
                    <a:pt x="6789" y="6185"/>
                  </a:lnTo>
                  <a:cubicBezTo>
                    <a:pt x="6842" y="6105"/>
                    <a:pt x="6921" y="6079"/>
                    <a:pt x="7026" y="6079"/>
                  </a:cubicBezTo>
                  <a:close/>
                  <a:moveTo>
                    <a:pt x="10800" y="635"/>
                  </a:moveTo>
                  <a:cubicBezTo>
                    <a:pt x="5215" y="635"/>
                    <a:pt x="662" y="5215"/>
                    <a:pt x="662" y="10800"/>
                  </a:cubicBezTo>
                  <a:cubicBezTo>
                    <a:pt x="662" y="16385"/>
                    <a:pt x="5215" y="20938"/>
                    <a:pt x="10800" y="20938"/>
                  </a:cubicBezTo>
                  <a:cubicBezTo>
                    <a:pt x="16412" y="20938"/>
                    <a:pt x="20938" y="16385"/>
                    <a:pt x="20938" y="10800"/>
                  </a:cubicBezTo>
                  <a:cubicBezTo>
                    <a:pt x="20938" y="5215"/>
                    <a:pt x="16412" y="635"/>
                    <a:pt x="10800" y="635"/>
                  </a:cubicBezTo>
                  <a:close/>
                  <a:moveTo>
                    <a:pt x="10800" y="0"/>
                  </a:moveTo>
                  <a:cubicBezTo>
                    <a:pt x="16756" y="0"/>
                    <a:pt x="21600" y="4844"/>
                    <a:pt x="21600" y="10800"/>
                  </a:cubicBezTo>
                  <a:cubicBezTo>
                    <a:pt x="21600" y="16756"/>
                    <a:pt x="16756" y="21600"/>
                    <a:pt x="10800" y="21600"/>
                  </a:cubicBezTo>
                  <a:cubicBezTo>
                    <a:pt x="4871" y="21600"/>
                    <a:pt x="0" y="16756"/>
                    <a:pt x="0" y="10800"/>
                  </a:cubicBezTo>
                  <a:cubicBezTo>
                    <a:pt x="0" y="4844"/>
                    <a:pt x="4871" y="0"/>
                    <a:pt x="10800" y="0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1828433">
                <a:spcBef>
                  <a:spcPts val="0"/>
                </a:spcBef>
                <a:defRPr sz="3600">
                  <a:solidFill>
                    <a:srgbClr val="AAAAAA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  <p:sp>
          <p:nvSpPr>
            <p:cNvPr id="423" name="TextBox 20"/>
            <p:cNvSpPr txBox="1"/>
            <p:nvPr/>
          </p:nvSpPr>
          <p:spPr>
            <a:xfrm>
              <a:off x="15947941" y="4040621"/>
              <a:ext cx="3135885" cy="66039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b">
              <a:spAutoFit/>
            </a:bodyPr>
            <a:lstStyle>
              <a:lvl1pPr defTabSz="1828433">
                <a:spcBef>
                  <a:spcPts val="0"/>
                </a:spcBef>
                <a:defRPr sz="3200">
                  <a:solidFill>
                    <a:srgbClr val="08204C"/>
                  </a:solidFill>
                  <a:latin typeface="Poppins Bold"/>
                  <a:ea typeface="Poppins Bold"/>
                  <a:cs typeface="Poppins Bold"/>
                  <a:sym typeface="Poppins Bold"/>
                </a:defRPr>
              </a:lvl1pPr>
            </a:lstStyle>
            <a:p>
              <a:pPr/>
              <a:r>
                <a:t>Duck IT - TOUR</a:t>
              </a:r>
            </a:p>
          </p:txBody>
        </p:sp>
        <p:sp>
          <p:nvSpPr>
            <p:cNvPr id="424" name="Subtitle 2"/>
            <p:cNvSpPr txBox="1"/>
            <p:nvPr/>
          </p:nvSpPr>
          <p:spPr>
            <a:xfrm>
              <a:off x="15947941" y="4800069"/>
              <a:ext cx="4354042" cy="191502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/>
            <a:p>
              <a:pPr defTabSz="1087636">
                <a:lnSpc>
                  <a:spcPts val="3500"/>
                </a:lnSpc>
                <a:spcBef>
                  <a:spcPts val="500"/>
                </a:spcBef>
                <a:defRPr sz="2100">
                  <a:solidFill>
                    <a:srgbClr val="AAAAAA"/>
                  </a:solidFill>
                  <a:latin typeface="Lato Light"/>
                  <a:ea typeface="Lato Light"/>
                  <a:cs typeface="Lato Light"/>
                  <a:sym typeface="Lato Light"/>
                </a:defRPr>
              </a:pPr>
              <a:r>
                <a:t>Live show met muziek, verhalen en speels inzicht.</a:t>
              </a:r>
            </a:p>
            <a:p>
              <a:pPr defTabSz="1087636">
                <a:lnSpc>
                  <a:spcPts val="3500"/>
                </a:lnSpc>
                <a:spcBef>
                  <a:spcPts val="500"/>
                </a:spcBef>
                <a:defRPr sz="2100">
                  <a:solidFill>
                    <a:srgbClr val="AAAAAA"/>
                  </a:solidFill>
                  <a:latin typeface="Lato Light"/>
                  <a:ea typeface="Lato Light"/>
                  <a:cs typeface="Lato Light"/>
                  <a:sym typeface="Lato Light"/>
                </a:defRPr>
              </a:pPr>
              <a:r>
                <a:t>Van de badkuip naar het theater — lichtheid als kunstvorm.</a:t>
              </a:r>
            </a:p>
          </p:txBody>
        </p:sp>
        <p:sp>
          <p:nvSpPr>
            <p:cNvPr id="425" name="TextBox 24"/>
            <p:cNvSpPr txBox="1"/>
            <p:nvPr/>
          </p:nvSpPr>
          <p:spPr>
            <a:xfrm>
              <a:off x="14317304" y="7152093"/>
              <a:ext cx="3085491" cy="66039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b">
              <a:spAutoFit/>
            </a:bodyPr>
            <a:lstStyle>
              <a:lvl1pPr defTabSz="1828433">
                <a:spcBef>
                  <a:spcPts val="0"/>
                </a:spcBef>
                <a:defRPr sz="3200">
                  <a:solidFill>
                    <a:srgbClr val="08204C"/>
                  </a:solidFill>
                  <a:latin typeface="Poppins Bold"/>
                  <a:ea typeface="Poppins Bold"/>
                  <a:cs typeface="Poppins Bold"/>
                  <a:sym typeface="Poppins Bold"/>
                </a:defRPr>
              </a:lvl1pPr>
            </a:lstStyle>
            <a:p>
              <a:pPr/>
              <a:r>
                <a:t>Audio &amp; EBook</a:t>
              </a:r>
            </a:p>
          </p:txBody>
        </p:sp>
        <p:sp>
          <p:nvSpPr>
            <p:cNvPr id="426" name="Subtitle 2"/>
            <p:cNvSpPr txBox="1"/>
            <p:nvPr/>
          </p:nvSpPr>
          <p:spPr>
            <a:xfrm>
              <a:off x="14317304" y="7911541"/>
              <a:ext cx="4354042" cy="191502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/>
            <a:p>
              <a:pPr defTabSz="1087636">
                <a:lnSpc>
                  <a:spcPts val="3500"/>
                </a:lnSpc>
                <a:spcBef>
                  <a:spcPts val="500"/>
                </a:spcBef>
                <a:defRPr sz="2100">
                  <a:solidFill>
                    <a:srgbClr val="AAAAAA"/>
                  </a:solidFill>
                  <a:latin typeface="Lato Light"/>
                  <a:ea typeface="Lato Light"/>
                  <a:cs typeface="Lato Light"/>
                  <a:sym typeface="Lato Light"/>
                </a:defRPr>
              </a:pPr>
              <a:r>
                <a:t>Luister- en leesversie voor onderweg of tijdens je wandelmoment.</a:t>
              </a:r>
            </a:p>
            <a:p>
              <a:pPr defTabSz="1087636">
                <a:lnSpc>
                  <a:spcPts val="3500"/>
                </a:lnSpc>
                <a:spcBef>
                  <a:spcPts val="500"/>
                </a:spcBef>
                <a:defRPr sz="2100">
                  <a:solidFill>
                    <a:srgbClr val="AAAAAA"/>
                  </a:solidFill>
                  <a:latin typeface="Lato Light"/>
                  <a:ea typeface="Lato Light"/>
                  <a:cs typeface="Lato Light"/>
                  <a:sym typeface="Lato Light"/>
                </a:defRPr>
              </a:pPr>
              <a:r>
                <a:t>Toegankelijk, warm en ritmisch.</a:t>
              </a:r>
            </a:p>
          </p:txBody>
        </p:sp>
        <p:sp>
          <p:nvSpPr>
            <p:cNvPr id="427" name="TextBox 27"/>
            <p:cNvSpPr txBox="1"/>
            <p:nvPr/>
          </p:nvSpPr>
          <p:spPr>
            <a:xfrm>
              <a:off x="14338441" y="743947"/>
              <a:ext cx="2370633" cy="66039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b">
              <a:spAutoFit/>
            </a:bodyPr>
            <a:lstStyle>
              <a:lvl1pPr defTabSz="1828433">
                <a:spcBef>
                  <a:spcPts val="0"/>
                </a:spcBef>
                <a:defRPr sz="3200">
                  <a:solidFill>
                    <a:srgbClr val="08204C"/>
                  </a:solidFill>
                  <a:latin typeface="Poppins Bold"/>
                  <a:ea typeface="Poppins Bold"/>
                  <a:cs typeface="Poppins Bold"/>
                  <a:sym typeface="Poppins Bold"/>
                </a:defRPr>
              </a:lvl1pPr>
            </a:lstStyle>
            <a:p>
              <a:pPr/>
              <a:r>
                <a:t>Duck Talks</a:t>
              </a:r>
            </a:p>
          </p:txBody>
        </p:sp>
        <p:sp>
          <p:nvSpPr>
            <p:cNvPr id="428" name="Subtitle 2"/>
            <p:cNvSpPr txBox="1"/>
            <p:nvPr/>
          </p:nvSpPr>
          <p:spPr>
            <a:xfrm>
              <a:off x="14338441" y="1248951"/>
              <a:ext cx="5215161" cy="191502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/>
            <a:p>
              <a:pPr defTabSz="1087636">
                <a:lnSpc>
                  <a:spcPts val="3500"/>
                </a:lnSpc>
                <a:spcBef>
                  <a:spcPts val="500"/>
                </a:spcBef>
                <a:defRPr sz="2100">
                  <a:solidFill>
                    <a:srgbClr val="AAAAAA"/>
                  </a:solidFill>
                  <a:latin typeface="Lato Light"/>
                  <a:ea typeface="Lato Light"/>
                  <a:cs typeface="Lato Light"/>
                  <a:sym typeface="Lato Light"/>
                </a:defRPr>
              </a:pPr>
              <a:r>
                <a:t>Lezingen en teamdagen over flow, leiderschap en loslaten met humor.</a:t>
              </a:r>
            </a:p>
            <a:p>
              <a:pPr defTabSz="1087636">
                <a:lnSpc>
                  <a:spcPts val="3500"/>
                </a:lnSpc>
                <a:spcBef>
                  <a:spcPts val="500"/>
                </a:spcBef>
                <a:defRPr sz="2100">
                  <a:solidFill>
                    <a:srgbClr val="AAAAAA"/>
                  </a:solidFill>
                  <a:latin typeface="Lato Light"/>
                  <a:ea typeface="Lato Light"/>
                  <a:cs typeface="Lato Light"/>
                  <a:sym typeface="Lato Light"/>
                </a:defRPr>
              </a:pPr>
              <a:r>
                <a:t>Een vleugje Brené Brown, een snufje Omdenken, volledig Duck It.</a:t>
              </a:r>
            </a:p>
          </p:txBody>
        </p:sp>
        <p:sp>
          <p:nvSpPr>
            <p:cNvPr id="429" name="TextBox 30"/>
            <p:cNvSpPr txBox="1"/>
            <p:nvPr/>
          </p:nvSpPr>
          <p:spPr>
            <a:xfrm>
              <a:off x="2902437" y="7152093"/>
              <a:ext cx="3082240" cy="66039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b">
              <a:spAutoFit/>
            </a:bodyPr>
            <a:lstStyle>
              <a:lvl1pPr algn="r" defTabSz="1828433">
                <a:spcBef>
                  <a:spcPts val="0"/>
                </a:spcBef>
                <a:defRPr sz="3200">
                  <a:solidFill>
                    <a:srgbClr val="08204C"/>
                  </a:solidFill>
                  <a:latin typeface="Poppins Bold"/>
                  <a:ea typeface="Poppins Bold"/>
                  <a:cs typeface="Poppins Bold"/>
                  <a:sym typeface="Poppins Bold"/>
                </a:defRPr>
              </a:lvl1pPr>
            </a:lstStyle>
            <a:p>
              <a:pPr/>
              <a:r>
                <a:t>Micro Courses</a:t>
              </a:r>
            </a:p>
          </p:txBody>
        </p:sp>
        <p:sp>
          <p:nvSpPr>
            <p:cNvPr id="430" name="Subtitle 2"/>
            <p:cNvSpPr txBox="1"/>
            <p:nvPr/>
          </p:nvSpPr>
          <p:spPr>
            <a:xfrm>
              <a:off x="1630636" y="7911541"/>
              <a:ext cx="4354041" cy="184187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/>
            <a:p>
              <a:pPr algn="r" defTabSz="1087636">
                <a:lnSpc>
                  <a:spcPts val="3500"/>
                </a:lnSpc>
                <a:spcBef>
                  <a:spcPts val="500"/>
                </a:spcBef>
                <a:defRPr sz="2100">
                  <a:solidFill>
                    <a:srgbClr val="AAAAAA"/>
                  </a:solidFill>
                  <a:latin typeface="Lato Light"/>
                  <a:ea typeface="Lato Light"/>
                  <a:cs typeface="Lato Light"/>
                  <a:sym typeface="Lato Light"/>
                </a:defRPr>
              </a:pPr>
              <a:r>
                <a:t>Korte modules met video en reflecties: </a:t>
              </a:r>
              <a:r>
                <a:rPr i="1"/>
                <a:t>Stop met overdenken, Balans zonder druk, Van bewijsdrang naar vertrouwen.</a:t>
              </a:r>
            </a:p>
          </p:txBody>
        </p:sp>
        <p:sp>
          <p:nvSpPr>
            <p:cNvPr id="431" name="TextBox 33"/>
            <p:cNvSpPr txBox="1"/>
            <p:nvPr/>
          </p:nvSpPr>
          <p:spPr>
            <a:xfrm>
              <a:off x="4024508" y="743947"/>
              <a:ext cx="1960169" cy="66039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b">
              <a:spAutoFit/>
            </a:bodyPr>
            <a:lstStyle>
              <a:lvl1pPr algn="r" defTabSz="1828433">
                <a:spcBef>
                  <a:spcPts val="0"/>
                </a:spcBef>
                <a:defRPr sz="3200">
                  <a:solidFill>
                    <a:srgbClr val="08204C"/>
                  </a:solidFill>
                  <a:latin typeface="Poppins Bold"/>
                  <a:ea typeface="Poppins Bold"/>
                  <a:cs typeface="Poppins Bold"/>
                  <a:sym typeface="Poppins Bold"/>
                </a:defRPr>
              </a:lvl1pPr>
            </a:lstStyle>
            <a:p>
              <a:pPr/>
              <a:r>
                <a:t>GIFT BOX</a:t>
              </a:r>
            </a:p>
          </p:txBody>
        </p:sp>
        <p:sp>
          <p:nvSpPr>
            <p:cNvPr id="432" name="Subtitle 2"/>
            <p:cNvSpPr txBox="1"/>
            <p:nvPr/>
          </p:nvSpPr>
          <p:spPr>
            <a:xfrm>
              <a:off x="1630636" y="1244570"/>
              <a:ext cx="4354041" cy="192379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/>
            <a:p>
              <a:pPr algn="r" defTabSz="1087636">
                <a:lnSpc>
                  <a:spcPts val="3500"/>
                </a:lnSpc>
                <a:spcBef>
                  <a:spcPts val="500"/>
                </a:spcBef>
                <a:defRPr sz="2100">
                  <a:solidFill>
                    <a:srgbClr val="AAAAAA"/>
                  </a:solidFill>
                  <a:latin typeface="Lato Light"/>
                  <a:ea typeface="Lato Light"/>
                  <a:cs typeface="Lato Light"/>
                  <a:sym typeface="Lato Light"/>
                </a:defRPr>
              </a:pPr>
              <a:r>
                <a:t>Bevat het boek, een limited edition badeend en mini-quotekaartje.</a:t>
              </a:r>
            </a:p>
            <a:p>
              <a:pPr algn="r" defTabSz="1087636">
                <a:lnSpc>
                  <a:spcPts val="3500"/>
                </a:lnSpc>
                <a:spcBef>
                  <a:spcPts val="500"/>
                </a:spcBef>
                <a:defRPr sz="2400">
                  <a:solidFill>
                    <a:srgbClr val="AAAAAA"/>
                  </a:solidFill>
                  <a:latin typeface="Lato Light"/>
                  <a:ea typeface="Lato Light"/>
                  <a:cs typeface="Lato Light"/>
                  <a:sym typeface="Lato Light"/>
                </a:defRPr>
              </a:pPr>
              <a:r>
                <a:rPr sz="2100"/>
                <a:t>Een cadeau dat lichtheid én diepgang brengt</a:t>
              </a:r>
              <a:r>
                <a:t>.</a:t>
              </a:r>
            </a:p>
          </p:txBody>
        </p:sp>
        <p:sp>
          <p:nvSpPr>
            <p:cNvPr id="433" name="TextBox 36"/>
            <p:cNvSpPr txBox="1"/>
            <p:nvPr/>
          </p:nvSpPr>
          <p:spPr>
            <a:xfrm>
              <a:off x="1485974" y="4040621"/>
              <a:ext cx="2868067" cy="66039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b">
              <a:spAutoFit/>
            </a:bodyPr>
            <a:lstStyle>
              <a:lvl1pPr algn="r" defTabSz="1828433">
                <a:spcBef>
                  <a:spcPts val="0"/>
                </a:spcBef>
                <a:defRPr sz="3200">
                  <a:solidFill>
                    <a:srgbClr val="08204C"/>
                  </a:solidFill>
                  <a:latin typeface="Poppins Bold"/>
                  <a:ea typeface="Poppins Bold"/>
                  <a:cs typeface="Poppins Bold"/>
                  <a:sym typeface="Poppins Bold"/>
                </a:defRPr>
              </a:lvl1pPr>
            </a:lstStyle>
            <a:p>
              <a:pPr/>
              <a:r>
                <a:t>Duck Journal</a:t>
              </a:r>
            </a:p>
          </p:txBody>
        </p:sp>
        <p:sp>
          <p:nvSpPr>
            <p:cNvPr id="434" name="Subtitle 2"/>
            <p:cNvSpPr txBox="1"/>
            <p:nvPr/>
          </p:nvSpPr>
          <p:spPr>
            <a:xfrm>
              <a:off x="0" y="4800069"/>
              <a:ext cx="4354041" cy="191502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/>
            <a:p>
              <a:pPr algn="r" defTabSz="1087636">
                <a:lnSpc>
                  <a:spcPts val="3500"/>
                </a:lnSpc>
                <a:spcBef>
                  <a:spcPts val="500"/>
                </a:spcBef>
                <a:defRPr sz="2100">
                  <a:solidFill>
                    <a:srgbClr val="AAAAAA"/>
                  </a:solidFill>
                  <a:latin typeface="Lato Light"/>
                  <a:ea typeface="Lato Light"/>
                  <a:cs typeface="Lato Light"/>
                  <a:sym typeface="Lato Light"/>
                </a:defRPr>
              </a:pPr>
              <a:r>
                <a:t>Dagelijkse prompts en QR-reflecties (“Duck Notes”).</a:t>
              </a:r>
            </a:p>
            <a:p>
              <a:pPr algn="r" defTabSz="1087636">
                <a:lnSpc>
                  <a:spcPts val="3500"/>
                </a:lnSpc>
                <a:spcBef>
                  <a:spcPts val="500"/>
                </a:spcBef>
                <a:defRPr sz="2100">
                  <a:solidFill>
                    <a:srgbClr val="AAAAAA"/>
                  </a:solidFill>
                  <a:latin typeface="Lato Light"/>
                  <a:ea typeface="Lato Light"/>
                  <a:cs typeface="Lato Light"/>
                  <a:sym typeface="Lato Light"/>
                </a:defRPr>
              </a:pPr>
              <a:r>
                <a:t>Wat drijft je vandaag, wat mag je loslaten, waar heb je gelachen?</a:t>
              </a:r>
            </a:p>
          </p:txBody>
        </p:sp>
      </p:grpSp>
      <p:pic>
        <p:nvPicPr>
          <p:cNvPr id="436" name="Duck IT Cover.001.jpeg" descr="Duck IT Cover.001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1286728" y="6529387"/>
            <a:ext cx="1810563" cy="2689219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469900" dist="114300" dir="0">
              <a:srgbClr val="000000">
                <a:alpha val="83071"/>
              </a:srgbClr>
            </a:outerShdw>
          </a:effectLst>
        </p:spPr>
      </p:pic>
    </p:spTree>
  </p:cSld>
  <p:clrMapOvr>
    <a:masterClrMapping/>
  </p:clrMapOvr>
  <p:transition xmlns:p14="http://schemas.microsoft.com/office/powerpoint/2010/main" spd="med" advClick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Hoe de eend gaat vliegen"/>
          <p:cNvSpPr txBox="1"/>
          <p:nvPr/>
        </p:nvSpPr>
        <p:spPr>
          <a:xfrm>
            <a:off x="5952870" y="28832"/>
            <a:ext cx="12478260" cy="1574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pc="-425" sz="8500">
                <a:latin typeface="Avenir Heavy"/>
                <a:ea typeface="Avenir Heavy"/>
                <a:cs typeface="Avenir Heavy"/>
                <a:sym typeface="Avenir Heavy"/>
              </a:defRPr>
            </a:lvl1pPr>
          </a:lstStyle>
          <a:p>
            <a:pPr/>
            <a:r>
              <a:t>Hoe de eend gaat vliegen</a:t>
            </a:r>
          </a:p>
        </p:txBody>
      </p:sp>
      <p:sp>
        <p:nvSpPr>
          <p:cNvPr id="439" name="Shape"/>
          <p:cNvSpPr/>
          <p:nvPr/>
        </p:nvSpPr>
        <p:spPr>
          <a:xfrm>
            <a:off x="8717189" y="3936408"/>
            <a:ext cx="5289565" cy="425514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1600" y="9561"/>
                </a:moveTo>
                <a:cubicBezTo>
                  <a:pt x="20963" y="9561"/>
                  <a:pt x="20963" y="9561"/>
                  <a:pt x="20963" y="9561"/>
                </a:cubicBezTo>
                <a:cubicBezTo>
                  <a:pt x="15616" y="1593"/>
                  <a:pt x="15616" y="1593"/>
                  <a:pt x="15616" y="1593"/>
                </a:cubicBezTo>
                <a:cubicBezTo>
                  <a:pt x="15155" y="930"/>
                  <a:pt x="14483" y="531"/>
                  <a:pt x="13774" y="531"/>
                </a:cubicBezTo>
                <a:cubicBezTo>
                  <a:pt x="1487" y="531"/>
                  <a:pt x="1487" y="531"/>
                  <a:pt x="1487" y="531"/>
                </a:cubicBezTo>
                <a:cubicBezTo>
                  <a:pt x="1487" y="0"/>
                  <a:pt x="1487" y="0"/>
                  <a:pt x="14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505"/>
                  <a:pt x="0" y="1505"/>
                  <a:pt x="0" y="1505"/>
                </a:cubicBezTo>
                <a:cubicBezTo>
                  <a:pt x="0" y="1505"/>
                  <a:pt x="0" y="1505"/>
                  <a:pt x="0" y="1505"/>
                </a:cubicBezTo>
                <a:cubicBezTo>
                  <a:pt x="0" y="1770"/>
                  <a:pt x="71" y="1992"/>
                  <a:pt x="177" y="2169"/>
                </a:cubicBezTo>
                <a:cubicBezTo>
                  <a:pt x="5489" y="10092"/>
                  <a:pt x="5489" y="10092"/>
                  <a:pt x="5489" y="10092"/>
                </a:cubicBezTo>
                <a:cubicBezTo>
                  <a:pt x="5878" y="10667"/>
                  <a:pt x="5878" y="11464"/>
                  <a:pt x="5489" y="12039"/>
                </a:cubicBezTo>
                <a:cubicBezTo>
                  <a:pt x="744" y="19077"/>
                  <a:pt x="744" y="19077"/>
                  <a:pt x="744" y="19077"/>
                </a:cubicBezTo>
                <a:cubicBezTo>
                  <a:pt x="0" y="19077"/>
                  <a:pt x="0" y="19077"/>
                  <a:pt x="0" y="19077"/>
                </a:cubicBezTo>
                <a:cubicBezTo>
                  <a:pt x="0" y="20582"/>
                  <a:pt x="0" y="20582"/>
                  <a:pt x="0" y="20582"/>
                </a:cubicBezTo>
                <a:cubicBezTo>
                  <a:pt x="0" y="20582"/>
                  <a:pt x="0" y="20582"/>
                  <a:pt x="0" y="20582"/>
                </a:cubicBezTo>
                <a:cubicBezTo>
                  <a:pt x="0" y="20759"/>
                  <a:pt x="0" y="20892"/>
                  <a:pt x="71" y="21025"/>
                </a:cubicBezTo>
                <a:cubicBezTo>
                  <a:pt x="212" y="21379"/>
                  <a:pt x="496" y="21600"/>
                  <a:pt x="779" y="21600"/>
                </a:cubicBezTo>
                <a:cubicBezTo>
                  <a:pt x="13774" y="21600"/>
                  <a:pt x="13774" y="21600"/>
                  <a:pt x="13774" y="21600"/>
                </a:cubicBezTo>
                <a:cubicBezTo>
                  <a:pt x="14483" y="21600"/>
                  <a:pt x="15155" y="21202"/>
                  <a:pt x="15616" y="20538"/>
                </a:cubicBezTo>
                <a:cubicBezTo>
                  <a:pt x="21317" y="12039"/>
                  <a:pt x="21317" y="12039"/>
                  <a:pt x="21317" y="12039"/>
                </a:cubicBezTo>
                <a:cubicBezTo>
                  <a:pt x="21494" y="11730"/>
                  <a:pt x="21600" y="11420"/>
                  <a:pt x="21600" y="11066"/>
                </a:cubicBezTo>
                <a:cubicBezTo>
                  <a:pt x="21600" y="11066"/>
                  <a:pt x="21600" y="11066"/>
                  <a:pt x="21600" y="11066"/>
                </a:cubicBezTo>
                <a:lnTo>
                  <a:pt x="21600" y="9561"/>
                </a:lnTo>
                <a:close/>
              </a:path>
            </a:pathLst>
          </a:custGeom>
          <a:solidFill>
            <a:srgbClr val="F1A33E">
              <a:alpha val="66601"/>
            </a:srgbClr>
          </a:solidFill>
          <a:ln w="12700">
            <a:miter lim="400000"/>
          </a:ln>
        </p:spPr>
        <p:txBody>
          <a:bodyPr lIns="45719" rIns="45719"/>
          <a:lstStyle/>
          <a:p>
            <a:pPr defTabSz="1828433">
              <a:spcBef>
                <a:spcPts val="0"/>
              </a:spcBef>
              <a:defRPr sz="7000">
                <a:solidFill>
                  <a:srgbClr val="272727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440" name="Shape"/>
          <p:cNvSpPr/>
          <p:nvPr/>
        </p:nvSpPr>
        <p:spPr>
          <a:xfrm>
            <a:off x="8716631" y="3747608"/>
            <a:ext cx="5290682" cy="414876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56" h="21600" fill="norm" stroke="1" extrusionOk="0">
                <a:moveTo>
                  <a:pt x="21192" y="9802"/>
                </a:moveTo>
                <a:cubicBezTo>
                  <a:pt x="21544" y="10392"/>
                  <a:pt x="21544" y="11208"/>
                  <a:pt x="21192" y="11798"/>
                </a:cubicBezTo>
                <a:cubicBezTo>
                  <a:pt x="15528" y="20511"/>
                  <a:pt x="15528" y="20511"/>
                  <a:pt x="15528" y="20511"/>
                </a:cubicBezTo>
                <a:cubicBezTo>
                  <a:pt x="15071" y="21192"/>
                  <a:pt x="14403" y="21600"/>
                  <a:pt x="13699" y="21600"/>
                </a:cubicBezTo>
                <a:cubicBezTo>
                  <a:pt x="788" y="21600"/>
                  <a:pt x="788" y="21600"/>
                  <a:pt x="788" y="21600"/>
                </a:cubicBezTo>
                <a:cubicBezTo>
                  <a:pt x="507" y="21600"/>
                  <a:pt x="225" y="21373"/>
                  <a:pt x="85" y="21010"/>
                </a:cubicBezTo>
                <a:cubicBezTo>
                  <a:pt x="-56" y="20647"/>
                  <a:pt x="-21" y="20193"/>
                  <a:pt x="190" y="19921"/>
                </a:cubicBezTo>
                <a:cubicBezTo>
                  <a:pt x="5467" y="11798"/>
                  <a:pt x="5467" y="11798"/>
                  <a:pt x="5467" y="11798"/>
                </a:cubicBezTo>
                <a:cubicBezTo>
                  <a:pt x="5854" y="11208"/>
                  <a:pt x="5854" y="10392"/>
                  <a:pt x="5467" y="9802"/>
                </a:cubicBezTo>
                <a:cubicBezTo>
                  <a:pt x="190" y="1679"/>
                  <a:pt x="190" y="1679"/>
                  <a:pt x="190" y="1679"/>
                </a:cubicBezTo>
                <a:cubicBezTo>
                  <a:pt x="-21" y="1361"/>
                  <a:pt x="-56" y="953"/>
                  <a:pt x="85" y="590"/>
                </a:cubicBezTo>
                <a:cubicBezTo>
                  <a:pt x="225" y="227"/>
                  <a:pt x="507" y="0"/>
                  <a:pt x="788" y="0"/>
                </a:cubicBezTo>
                <a:cubicBezTo>
                  <a:pt x="13699" y="0"/>
                  <a:pt x="13699" y="0"/>
                  <a:pt x="13699" y="0"/>
                </a:cubicBezTo>
                <a:cubicBezTo>
                  <a:pt x="14403" y="0"/>
                  <a:pt x="15071" y="408"/>
                  <a:pt x="15528" y="1089"/>
                </a:cubicBezTo>
                <a:lnTo>
                  <a:pt x="21192" y="9802"/>
                </a:lnTo>
                <a:close/>
              </a:path>
            </a:pathLst>
          </a:custGeom>
          <a:solidFill>
            <a:srgbClr val="F2A33D"/>
          </a:solidFill>
          <a:ln w="12700">
            <a:miter lim="400000"/>
          </a:ln>
        </p:spPr>
        <p:txBody>
          <a:bodyPr lIns="45719" rIns="45719"/>
          <a:lstStyle/>
          <a:p>
            <a:pPr defTabSz="1828433">
              <a:spcBef>
                <a:spcPts val="0"/>
              </a:spcBef>
              <a:defRPr b="1" spc="300" sz="38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441" name="Shape"/>
          <p:cNvSpPr/>
          <p:nvPr/>
        </p:nvSpPr>
        <p:spPr>
          <a:xfrm>
            <a:off x="15818445" y="4008829"/>
            <a:ext cx="5289566" cy="425514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1600" y="9561"/>
                </a:moveTo>
                <a:cubicBezTo>
                  <a:pt x="20963" y="9561"/>
                  <a:pt x="20963" y="9561"/>
                  <a:pt x="20963" y="9561"/>
                </a:cubicBezTo>
                <a:cubicBezTo>
                  <a:pt x="15616" y="1593"/>
                  <a:pt x="15616" y="1593"/>
                  <a:pt x="15616" y="1593"/>
                </a:cubicBezTo>
                <a:cubicBezTo>
                  <a:pt x="15155" y="930"/>
                  <a:pt x="14483" y="531"/>
                  <a:pt x="13774" y="531"/>
                </a:cubicBezTo>
                <a:cubicBezTo>
                  <a:pt x="1487" y="531"/>
                  <a:pt x="1487" y="531"/>
                  <a:pt x="1487" y="531"/>
                </a:cubicBezTo>
                <a:cubicBezTo>
                  <a:pt x="1487" y="0"/>
                  <a:pt x="1487" y="0"/>
                  <a:pt x="14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505"/>
                  <a:pt x="0" y="1505"/>
                  <a:pt x="0" y="1505"/>
                </a:cubicBezTo>
                <a:cubicBezTo>
                  <a:pt x="0" y="1505"/>
                  <a:pt x="0" y="1505"/>
                  <a:pt x="0" y="1505"/>
                </a:cubicBezTo>
                <a:cubicBezTo>
                  <a:pt x="0" y="1770"/>
                  <a:pt x="71" y="1992"/>
                  <a:pt x="212" y="2169"/>
                </a:cubicBezTo>
                <a:cubicBezTo>
                  <a:pt x="5524" y="10092"/>
                  <a:pt x="5524" y="10092"/>
                  <a:pt x="5524" y="10092"/>
                </a:cubicBezTo>
                <a:cubicBezTo>
                  <a:pt x="5878" y="10667"/>
                  <a:pt x="5878" y="11464"/>
                  <a:pt x="5524" y="12039"/>
                </a:cubicBezTo>
                <a:cubicBezTo>
                  <a:pt x="779" y="19077"/>
                  <a:pt x="779" y="19077"/>
                  <a:pt x="779" y="19077"/>
                </a:cubicBezTo>
                <a:cubicBezTo>
                  <a:pt x="0" y="19077"/>
                  <a:pt x="0" y="19077"/>
                  <a:pt x="0" y="19077"/>
                </a:cubicBezTo>
                <a:cubicBezTo>
                  <a:pt x="0" y="20582"/>
                  <a:pt x="0" y="20582"/>
                  <a:pt x="0" y="20582"/>
                </a:cubicBezTo>
                <a:cubicBezTo>
                  <a:pt x="0" y="20582"/>
                  <a:pt x="0" y="20582"/>
                  <a:pt x="0" y="20582"/>
                </a:cubicBezTo>
                <a:cubicBezTo>
                  <a:pt x="0" y="20759"/>
                  <a:pt x="35" y="20892"/>
                  <a:pt x="71" y="21025"/>
                </a:cubicBezTo>
                <a:cubicBezTo>
                  <a:pt x="212" y="21379"/>
                  <a:pt x="496" y="21600"/>
                  <a:pt x="814" y="21600"/>
                </a:cubicBezTo>
                <a:cubicBezTo>
                  <a:pt x="13774" y="21600"/>
                  <a:pt x="13774" y="21600"/>
                  <a:pt x="13774" y="21600"/>
                </a:cubicBezTo>
                <a:cubicBezTo>
                  <a:pt x="14483" y="21600"/>
                  <a:pt x="15155" y="21202"/>
                  <a:pt x="15616" y="20538"/>
                </a:cubicBezTo>
                <a:cubicBezTo>
                  <a:pt x="21317" y="12039"/>
                  <a:pt x="21317" y="12039"/>
                  <a:pt x="21317" y="12039"/>
                </a:cubicBezTo>
                <a:cubicBezTo>
                  <a:pt x="21529" y="11730"/>
                  <a:pt x="21600" y="11420"/>
                  <a:pt x="21600" y="11066"/>
                </a:cubicBezTo>
                <a:cubicBezTo>
                  <a:pt x="21600" y="11066"/>
                  <a:pt x="21600" y="11066"/>
                  <a:pt x="21600" y="11066"/>
                </a:cubicBezTo>
                <a:lnTo>
                  <a:pt x="21600" y="9561"/>
                </a:lnTo>
                <a:close/>
              </a:path>
            </a:pathLst>
          </a:custGeom>
          <a:solidFill>
            <a:srgbClr val="7CA9CF">
              <a:alpha val="65487"/>
            </a:srgbClr>
          </a:solidFill>
          <a:ln w="12700">
            <a:miter lim="400000"/>
          </a:ln>
        </p:spPr>
        <p:txBody>
          <a:bodyPr lIns="45719" rIns="45719"/>
          <a:lstStyle/>
          <a:p>
            <a:pPr defTabSz="1828433">
              <a:spcBef>
                <a:spcPts val="0"/>
              </a:spcBef>
              <a:defRPr sz="7000">
                <a:solidFill>
                  <a:srgbClr val="272727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442" name="Shape"/>
          <p:cNvSpPr/>
          <p:nvPr/>
        </p:nvSpPr>
        <p:spPr>
          <a:xfrm>
            <a:off x="15816115" y="3863988"/>
            <a:ext cx="5294224" cy="414876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55" h="21600" fill="norm" stroke="1" extrusionOk="0">
                <a:moveTo>
                  <a:pt x="21165" y="9802"/>
                </a:moveTo>
                <a:cubicBezTo>
                  <a:pt x="21552" y="10392"/>
                  <a:pt x="21552" y="11208"/>
                  <a:pt x="21165" y="11798"/>
                </a:cubicBezTo>
                <a:cubicBezTo>
                  <a:pt x="15501" y="20511"/>
                  <a:pt x="15501" y="20511"/>
                  <a:pt x="15501" y="20511"/>
                </a:cubicBezTo>
                <a:cubicBezTo>
                  <a:pt x="15044" y="21192"/>
                  <a:pt x="14375" y="21600"/>
                  <a:pt x="13672" y="21600"/>
                </a:cubicBezTo>
                <a:cubicBezTo>
                  <a:pt x="796" y="21600"/>
                  <a:pt x="796" y="21600"/>
                  <a:pt x="796" y="21600"/>
                </a:cubicBezTo>
                <a:cubicBezTo>
                  <a:pt x="480" y="21600"/>
                  <a:pt x="198" y="21373"/>
                  <a:pt x="58" y="21010"/>
                </a:cubicBezTo>
                <a:cubicBezTo>
                  <a:pt x="-48" y="20647"/>
                  <a:pt x="-13" y="20193"/>
                  <a:pt x="198" y="19921"/>
                </a:cubicBezTo>
                <a:cubicBezTo>
                  <a:pt x="5475" y="11798"/>
                  <a:pt x="5475" y="11798"/>
                  <a:pt x="5475" y="11798"/>
                </a:cubicBezTo>
                <a:cubicBezTo>
                  <a:pt x="5827" y="11208"/>
                  <a:pt x="5827" y="10392"/>
                  <a:pt x="5475" y="9802"/>
                </a:cubicBezTo>
                <a:cubicBezTo>
                  <a:pt x="198" y="1679"/>
                  <a:pt x="198" y="1679"/>
                  <a:pt x="198" y="1679"/>
                </a:cubicBezTo>
                <a:cubicBezTo>
                  <a:pt x="-13" y="1361"/>
                  <a:pt x="-48" y="953"/>
                  <a:pt x="58" y="590"/>
                </a:cubicBezTo>
                <a:cubicBezTo>
                  <a:pt x="198" y="227"/>
                  <a:pt x="480" y="0"/>
                  <a:pt x="796" y="0"/>
                </a:cubicBezTo>
                <a:cubicBezTo>
                  <a:pt x="13672" y="0"/>
                  <a:pt x="13672" y="0"/>
                  <a:pt x="13672" y="0"/>
                </a:cubicBezTo>
                <a:cubicBezTo>
                  <a:pt x="14375" y="0"/>
                  <a:pt x="15044" y="408"/>
                  <a:pt x="15501" y="1089"/>
                </a:cubicBezTo>
                <a:lnTo>
                  <a:pt x="21165" y="9802"/>
                </a:lnTo>
                <a:close/>
              </a:path>
            </a:pathLst>
          </a:custGeom>
          <a:solidFill>
            <a:srgbClr val="7CA9CF"/>
          </a:solidFill>
          <a:ln w="12700">
            <a:miter lim="400000"/>
          </a:ln>
        </p:spPr>
        <p:txBody>
          <a:bodyPr lIns="45719" rIns="45719"/>
          <a:lstStyle/>
          <a:p>
            <a:pPr defTabSz="1828433">
              <a:spcBef>
                <a:spcPts val="0"/>
              </a:spcBef>
              <a:defRPr sz="7000">
                <a:solidFill>
                  <a:srgbClr val="272727"/>
                </a:solidFill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443" name="Eén boek. Eén glimlach.…"/>
          <p:cNvSpPr txBox="1"/>
          <p:nvPr/>
        </p:nvSpPr>
        <p:spPr>
          <a:xfrm>
            <a:off x="1727114" y="8856747"/>
            <a:ext cx="4336934" cy="2739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08744" tIns="108744" rIns="108744" bIns="108744">
            <a:spAutoFit/>
          </a:bodyPr>
          <a:lstStyle/>
          <a:p>
            <a:pPr defTabSz="1087636">
              <a:lnSpc>
                <a:spcPts val="3700"/>
              </a:lnSpc>
              <a:spcBef>
                <a:spcPts val="600"/>
              </a:spcBef>
              <a:defRPr sz="2400">
                <a:latin typeface="Nunito ExtraLight Regular"/>
                <a:ea typeface="Nunito ExtraLight Regular"/>
                <a:cs typeface="Nunito ExtraLight Regular"/>
                <a:sym typeface="Nunito ExtraLight Regular"/>
              </a:defRPr>
            </a:pPr>
            <a:r>
              <a:rPr>
                <a:latin typeface="Nunito Bold"/>
                <a:ea typeface="Nunito Bold"/>
                <a:cs typeface="Nunito Bold"/>
                <a:sym typeface="Nunito Bold"/>
              </a:rPr>
              <a:t>Eén boek. Eén glimlach.</a:t>
            </a:r>
            <a:endParaRPr>
              <a:latin typeface="Nunito Bold"/>
              <a:ea typeface="Nunito Bold"/>
              <a:cs typeface="Nunito Bold"/>
              <a:sym typeface="Nunito Bold"/>
            </a:endParaRPr>
          </a:p>
          <a:p>
            <a:pPr defTabSz="1087636">
              <a:lnSpc>
                <a:spcPts val="3700"/>
              </a:lnSpc>
              <a:spcBef>
                <a:spcPts val="600"/>
              </a:spcBef>
              <a:defRPr sz="2400">
                <a:latin typeface="Nunito ExtraLight Regular"/>
                <a:ea typeface="Nunito ExtraLight Regular"/>
                <a:cs typeface="Nunito ExtraLight Regular"/>
                <a:sym typeface="Nunito ExtraLight Regular"/>
              </a:defRPr>
            </a:pPr>
            <a:r>
              <a:rPr>
                <a:latin typeface="Nunito Bold"/>
                <a:ea typeface="Nunito Bold"/>
                <a:cs typeface="Nunito Bold"/>
                <a:sym typeface="Nunito Bold"/>
              </a:rPr>
              <a:t>De eerste lezers delen hun verhalen</a:t>
            </a:r>
            <a:endParaRPr>
              <a:latin typeface="Nunito Bold"/>
              <a:ea typeface="Nunito Bold"/>
              <a:cs typeface="Nunito Bold"/>
              <a:sym typeface="Nunito Bold"/>
            </a:endParaRPr>
          </a:p>
          <a:p>
            <a:pPr defTabSz="1087636">
              <a:lnSpc>
                <a:spcPts val="3700"/>
              </a:lnSpc>
              <a:spcBef>
                <a:spcPts val="600"/>
              </a:spcBef>
              <a:defRPr sz="2400">
                <a:latin typeface="Nunito ExtraLight Regular"/>
                <a:ea typeface="Nunito ExtraLight Regular"/>
                <a:cs typeface="Nunito ExtraLight Regular"/>
                <a:sym typeface="Nunito ExtraLight Regular"/>
              </a:defRPr>
            </a:pPr>
            <a:r>
              <a:rPr>
                <a:latin typeface="Nunito Bold"/>
                <a:ea typeface="Nunito Bold"/>
                <a:cs typeface="Nunito Bold"/>
                <a:sym typeface="Nunito Bold"/>
              </a:rPr>
              <a:t>en het water begint te bewegen.</a:t>
            </a:r>
          </a:p>
        </p:txBody>
      </p:sp>
      <p:sp>
        <p:nvSpPr>
          <p:cNvPr id="444" name="🌀 Doel: Bewustwording &amp; eerste community"/>
          <p:cNvSpPr txBox="1"/>
          <p:nvPr/>
        </p:nvSpPr>
        <p:spPr>
          <a:xfrm>
            <a:off x="1653534" y="12061383"/>
            <a:ext cx="4026894" cy="17110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08744" tIns="108744" rIns="108744" bIns="108744">
            <a:spAutoFit/>
          </a:bodyPr>
          <a:lstStyle/>
          <a:p>
            <a:pPr defTabSz="1087636">
              <a:lnSpc>
                <a:spcPts val="3700"/>
              </a:lnSpc>
              <a:spcBef>
                <a:spcPts val="600"/>
              </a:spcBef>
              <a:defRPr sz="2200">
                <a:solidFill>
                  <a:srgbClr val="272727"/>
                </a:solidFill>
                <a:latin typeface="Nunito ExtraLight Regular"/>
                <a:ea typeface="Nunito ExtraLight Regular"/>
                <a:cs typeface="Nunito ExtraLight Regular"/>
                <a:sym typeface="Nunito ExtraLight Regular"/>
              </a:defRPr>
            </a:pPr>
            <a:r>
              <a:t>🌀 </a:t>
            </a:r>
            <a:r>
              <a:rPr b="1">
                <a:latin typeface="Helvetica Neue"/>
                <a:ea typeface="Helvetica Neue"/>
                <a:cs typeface="Helvetica Neue"/>
                <a:sym typeface="Helvetica Neue"/>
              </a:rPr>
              <a:t>Doel:</a:t>
            </a:r>
            <a:r>
              <a:t> Bewustwording &amp; eerste community</a:t>
            </a:r>
          </a:p>
        </p:txBody>
      </p:sp>
      <p:sp>
        <p:nvSpPr>
          <p:cNvPr id="445" name="“Van eerste plons tot stroming die blijft stromen”"/>
          <p:cNvSpPr txBox="1"/>
          <p:nvPr/>
        </p:nvSpPr>
        <p:spPr>
          <a:xfrm>
            <a:off x="6199117" y="1301750"/>
            <a:ext cx="11401020" cy="749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12700">
              <a:lnSpc>
                <a:spcPct val="135000"/>
              </a:lnSpc>
              <a:spcBef>
                <a:spcPts val="0"/>
              </a:spcBef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3800">
                <a:solidFill>
                  <a:srgbClr val="163854"/>
                </a:solidFill>
                <a:latin typeface="Nunito Bold"/>
                <a:ea typeface="Nunito Bold"/>
                <a:cs typeface="Nunito Bold"/>
                <a:sym typeface="Nunito Bold"/>
              </a:defRPr>
            </a:lvl1pPr>
          </a:lstStyle>
          <a:p>
            <a:pPr/>
            <a:r>
              <a:t>“Van eerste plons tot stroming die blijft stromen”</a:t>
            </a:r>
          </a:p>
        </p:txBody>
      </p:sp>
      <p:grpSp>
        <p:nvGrpSpPr>
          <p:cNvPr id="448" name="Group"/>
          <p:cNvGrpSpPr/>
          <p:nvPr/>
        </p:nvGrpSpPr>
        <p:grpSpPr>
          <a:xfrm>
            <a:off x="1670758" y="3716808"/>
            <a:ext cx="5300570" cy="4443124"/>
            <a:chOff x="0" y="0"/>
            <a:chExt cx="5300569" cy="4443123"/>
          </a:xfrm>
        </p:grpSpPr>
        <p:sp>
          <p:nvSpPr>
            <p:cNvPr id="446" name="Shape"/>
            <p:cNvSpPr/>
            <p:nvPr/>
          </p:nvSpPr>
          <p:spPr>
            <a:xfrm>
              <a:off x="0" y="187983"/>
              <a:ext cx="5293236" cy="42551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21600" y="9561"/>
                  </a:moveTo>
                  <a:cubicBezTo>
                    <a:pt x="20963" y="9561"/>
                    <a:pt x="20963" y="9561"/>
                    <a:pt x="20963" y="9561"/>
                  </a:cubicBezTo>
                  <a:cubicBezTo>
                    <a:pt x="15616" y="1593"/>
                    <a:pt x="15616" y="1593"/>
                    <a:pt x="15616" y="1593"/>
                  </a:cubicBezTo>
                  <a:cubicBezTo>
                    <a:pt x="15155" y="930"/>
                    <a:pt x="14483" y="531"/>
                    <a:pt x="13774" y="531"/>
                  </a:cubicBezTo>
                  <a:cubicBezTo>
                    <a:pt x="1487" y="531"/>
                    <a:pt x="1487" y="531"/>
                    <a:pt x="1487" y="531"/>
                  </a:cubicBezTo>
                  <a:cubicBezTo>
                    <a:pt x="1487" y="0"/>
                    <a:pt x="1487" y="0"/>
                    <a:pt x="1487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505"/>
                    <a:pt x="0" y="1505"/>
                    <a:pt x="0" y="1505"/>
                  </a:cubicBezTo>
                  <a:cubicBezTo>
                    <a:pt x="0" y="1505"/>
                    <a:pt x="0" y="1505"/>
                    <a:pt x="0" y="1505"/>
                  </a:cubicBezTo>
                  <a:cubicBezTo>
                    <a:pt x="0" y="1770"/>
                    <a:pt x="71" y="1992"/>
                    <a:pt x="177" y="2169"/>
                  </a:cubicBezTo>
                  <a:cubicBezTo>
                    <a:pt x="5524" y="10092"/>
                    <a:pt x="5524" y="10092"/>
                    <a:pt x="5524" y="10092"/>
                  </a:cubicBezTo>
                  <a:cubicBezTo>
                    <a:pt x="5878" y="10667"/>
                    <a:pt x="5878" y="11464"/>
                    <a:pt x="5524" y="12039"/>
                  </a:cubicBezTo>
                  <a:cubicBezTo>
                    <a:pt x="779" y="19077"/>
                    <a:pt x="779" y="19077"/>
                    <a:pt x="779" y="19077"/>
                  </a:cubicBezTo>
                  <a:cubicBezTo>
                    <a:pt x="0" y="19077"/>
                    <a:pt x="0" y="19077"/>
                    <a:pt x="0" y="19077"/>
                  </a:cubicBezTo>
                  <a:cubicBezTo>
                    <a:pt x="0" y="20582"/>
                    <a:pt x="0" y="20582"/>
                    <a:pt x="0" y="20582"/>
                  </a:cubicBezTo>
                  <a:cubicBezTo>
                    <a:pt x="0" y="20582"/>
                    <a:pt x="0" y="20582"/>
                    <a:pt x="0" y="20582"/>
                  </a:cubicBezTo>
                  <a:cubicBezTo>
                    <a:pt x="0" y="20759"/>
                    <a:pt x="35" y="20892"/>
                    <a:pt x="71" y="21025"/>
                  </a:cubicBezTo>
                  <a:cubicBezTo>
                    <a:pt x="212" y="21379"/>
                    <a:pt x="496" y="21600"/>
                    <a:pt x="814" y="21600"/>
                  </a:cubicBezTo>
                  <a:cubicBezTo>
                    <a:pt x="13774" y="21600"/>
                    <a:pt x="13774" y="21600"/>
                    <a:pt x="13774" y="21600"/>
                  </a:cubicBezTo>
                  <a:cubicBezTo>
                    <a:pt x="14483" y="21600"/>
                    <a:pt x="15155" y="21202"/>
                    <a:pt x="15616" y="20538"/>
                  </a:cubicBezTo>
                  <a:cubicBezTo>
                    <a:pt x="21317" y="12039"/>
                    <a:pt x="21317" y="12039"/>
                    <a:pt x="21317" y="12039"/>
                  </a:cubicBezTo>
                  <a:cubicBezTo>
                    <a:pt x="21494" y="11730"/>
                    <a:pt x="21600" y="11420"/>
                    <a:pt x="21600" y="11066"/>
                  </a:cubicBezTo>
                  <a:cubicBezTo>
                    <a:pt x="21600" y="11066"/>
                    <a:pt x="21600" y="11066"/>
                    <a:pt x="21600" y="11066"/>
                  </a:cubicBezTo>
                  <a:lnTo>
                    <a:pt x="21600" y="9561"/>
                  </a:lnTo>
                  <a:close/>
                </a:path>
              </a:pathLst>
            </a:custGeom>
            <a:solidFill>
              <a:srgbClr val="153855">
                <a:alpha val="85552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defTabSz="1828433">
                <a:spcBef>
                  <a:spcPts val="0"/>
                </a:spcBef>
                <a:defRPr sz="7000">
                  <a:solidFill>
                    <a:srgbClr val="272727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447" name="Shape"/>
            <p:cNvSpPr/>
            <p:nvPr/>
          </p:nvSpPr>
          <p:spPr>
            <a:xfrm>
              <a:off x="3428" y="0"/>
              <a:ext cx="5297141" cy="414876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38" h="21600" fill="norm" stroke="1" extrusionOk="0">
                  <a:moveTo>
                    <a:pt x="21148" y="9802"/>
                  </a:moveTo>
                  <a:cubicBezTo>
                    <a:pt x="21534" y="10392"/>
                    <a:pt x="21534" y="11208"/>
                    <a:pt x="21148" y="11798"/>
                  </a:cubicBezTo>
                  <a:cubicBezTo>
                    <a:pt x="15493" y="20511"/>
                    <a:pt x="15493" y="20511"/>
                    <a:pt x="15493" y="20511"/>
                  </a:cubicBezTo>
                  <a:cubicBezTo>
                    <a:pt x="15036" y="21192"/>
                    <a:pt x="14369" y="21600"/>
                    <a:pt x="13667" y="21600"/>
                  </a:cubicBezTo>
                  <a:cubicBezTo>
                    <a:pt x="812" y="21600"/>
                    <a:pt x="812" y="21600"/>
                    <a:pt x="812" y="21600"/>
                  </a:cubicBezTo>
                  <a:cubicBezTo>
                    <a:pt x="496" y="21600"/>
                    <a:pt x="215" y="21373"/>
                    <a:pt x="74" y="21010"/>
                  </a:cubicBezTo>
                  <a:cubicBezTo>
                    <a:pt x="-66" y="20647"/>
                    <a:pt x="4" y="20193"/>
                    <a:pt x="180" y="19921"/>
                  </a:cubicBezTo>
                  <a:cubicBezTo>
                    <a:pt x="5483" y="11798"/>
                    <a:pt x="5483" y="11798"/>
                    <a:pt x="5483" y="11798"/>
                  </a:cubicBezTo>
                  <a:cubicBezTo>
                    <a:pt x="5834" y="11208"/>
                    <a:pt x="5834" y="10392"/>
                    <a:pt x="5483" y="9802"/>
                  </a:cubicBezTo>
                  <a:cubicBezTo>
                    <a:pt x="180" y="1679"/>
                    <a:pt x="180" y="1679"/>
                    <a:pt x="180" y="1679"/>
                  </a:cubicBezTo>
                  <a:cubicBezTo>
                    <a:pt x="4" y="1361"/>
                    <a:pt x="-66" y="953"/>
                    <a:pt x="74" y="590"/>
                  </a:cubicBezTo>
                  <a:cubicBezTo>
                    <a:pt x="215" y="227"/>
                    <a:pt x="496" y="0"/>
                    <a:pt x="812" y="0"/>
                  </a:cubicBezTo>
                  <a:cubicBezTo>
                    <a:pt x="13667" y="0"/>
                    <a:pt x="13667" y="0"/>
                    <a:pt x="13667" y="0"/>
                  </a:cubicBezTo>
                  <a:cubicBezTo>
                    <a:pt x="14369" y="0"/>
                    <a:pt x="15036" y="408"/>
                    <a:pt x="15493" y="1089"/>
                  </a:cubicBezTo>
                  <a:lnTo>
                    <a:pt x="21148" y="9802"/>
                  </a:lnTo>
                  <a:close/>
                </a:path>
              </a:pathLst>
            </a:custGeom>
            <a:solidFill>
              <a:srgbClr val="14385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defTabSz="1828433">
                <a:spcBef>
                  <a:spcPts val="0"/>
                </a:spcBef>
                <a:defRPr sz="7000">
                  <a:solidFill>
                    <a:srgbClr val="272727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</p:grpSp>
      <p:sp>
        <p:nvSpPr>
          <p:cNvPr id="449" name="De Plons"/>
          <p:cNvSpPr txBox="1"/>
          <p:nvPr/>
        </p:nvSpPr>
        <p:spPr>
          <a:xfrm>
            <a:off x="3757293" y="5440989"/>
            <a:ext cx="2411274" cy="762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1828433">
              <a:spcBef>
                <a:spcPts val="0"/>
              </a:spcBef>
              <a:defRPr spc="300" sz="3800">
                <a:solidFill>
                  <a:srgbClr val="FFFFFF"/>
                </a:solidFill>
                <a:latin typeface="Avenir Heavy"/>
                <a:ea typeface="Avenir Heavy"/>
                <a:cs typeface="Avenir Heavy"/>
                <a:sym typeface="Avenir Heavy"/>
              </a:defRPr>
            </a:lvl1pPr>
          </a:lstStyle>
          <a:p>
            <a:pPr/>
            <a:r>
              <a:t>De Plons</a:t>
            </a:r>
          </a:p>
        </p:txBody>
      </p:sp>
      <p:sp>
        <p:nvSpPr>
          <p:cNvPr id="450" name="De Stroming"/>
          <p:cNvSpPr txBox="1"/>
          <p:nvPr/>
        </p:nvSpPr>
        <p:spPr>
          <a:xfrm>
            <a:off x="10277723" y="5440989"/>
            <a:ext cx="3384120" cy="762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1828433">
              <a:spcBef>
                <a:spcPts val="0"/>
              </a:spcBef>
              <a:defRPr spc="300" sz="3800">
                <a:solidFill>
                  <a:srgbClr val="FFFFFF"/>
                </a:solidFill>
                <a:latin typeface="Avenir Heavy"/>
                <a:ea typeface="Avenir Heavy"/>
                <a:cs typeface="Avenir Heavy"/>
                <a:sym typeface="Avenir Heavy"/>
              </a:defRPr>
            </a:lvl1pPr>
          </a:lstStyle>
          <a:p>
            <a:pPr/>
            <a:r>
              <a:t>De Stroming</a:t>
            </a:r>
          </a:p>
        </p:txBody>
      </p:sp>
      <p:sp>
        <p:nvSpPr>
          <p:cNvPr id="451" name="De Oceaan"/>
          <p:cNvSpPr txBox="1"/>
          <p:nvPr/>
        </p:nvSpPr>
        <p:spPr>
          <a:xfrm>
            <a:off x="17772130" y="5499734"/>
            <a:ext cx="2950313" cy="762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1828433">
              <a:spcBef>
                <a:spcPts val="0"/>
              </a:spcBef>
              <a:defRPr spc="300" sz="3800">
                <a:solidFill>
                  <a:srgbClr val="FFFFFF"/>
                </a:solidFill>
                <a:latin typeface="Avenir Heavy"/>
                <a:ea typeface="Avenir Heavy"/>
                <a:cs typeface="Avenir Heavy"/>
                <a:sym typeface="Avenir Heavy"/>
              </a:defRPr>
            </a:lvl1pPr>
          </a:lstStyle>
          <a:p>
            <a:pPr/>
            <a:r>
              <a:t>De Oceaan</a:t>
            </a:r>
          </a:p>
        </p:txBody>
      </p:sp>
      <p:sp>
        <p:nvSpPr>
          <p:cNvPr id="452" name="Wat begon als een boek,…"/>
          <p:cNvSpPr txBox="1"/>
          <p:nvPr/>
        </p:nvSpPr>
        <p:spPr>
          <a:xfrm>
            <a:off x="8774404" y="8900435"/>
            <a:ext cx="5175134" cy="26517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08744" tIns="108744" rIns="108744" bIns="108744">
            <a:spAutoFit/>
          </a:bodyPr>
          <a:lstStyle/>
          <a:p>
            <a:pPr defTabSz="1087636">
              <a:lnSpc>
                <a:spcPts val="3400"/>
              </a:lnSpc>
              <a:spcBef>
                <a:spcPts val="1000"/>
              </a:spcBef>
              <a:defRPr sz="2400">
                <a:latin typeface="Nunito ExtraLight Regular"/>
                <a:ea typeface="Nunito ExtraLight Regular"/>
                <a:cs typeface="Nunito ExtraLight Regular"/>
                <a:sym typeface="Nunito ExtraLight Regular"/>
              </a:defRPr>
            </a:pPr>
            <a:r>
              <a:rPr>
                <a:latin typeface="Nunito Bold"/>
                <a:ea typeface="Nunito Bold"/>
                <a:cs typeface="Nunito Bold"/>
                <a:sym typeface="Nunito Bold"/>
              </a:rPr>
              <a:t>Wat begon als een boek,</a:t>
            </a:r>
            <a:endParaRPr>
              <a:latin typeface="Nunito Bold"/>
              <a:ea typeface="Nunito Bold"/>
              <a:cs typeface="Nunito Bold"/>
              <a:sym typeface="Nunito Bold"/>
            </a:endParaRPr>
          </a:p>
          <a:p>
            <a:pPr defTabSz="1087636">
              <a:lnSpc>
                <a:spcPts val="3400"/>
              </a:lnSpc>
              <a:spcBef>
                <a:spcPts val="1000"/>
              </a:spcBef>
              <a:defRPr sz="2400">
                <a:latin typeface="Nunito ExtraLight Regular"/>
                <a:ea typeface="Nunito ExtraLight Regular"/>
                <a:cs typeface="Nunito ExtraLight Regular"/>
                <a:sym typeface="Nunito ExtraLight Regular"/>
              </a:defRPr>
            </a:pPr>
            <a:r>
              <a:rPr>
                <a:latin typeface="Nunito Bold"/>
                <a:ea typeface="Nunito Bold"/>
                <a:cs typeface="Nunito Bold"/>
                <a:sym typeface="Nunito Bold"/>
              </a:rPr>
              <a:t>wordt een gesprek, een werkvloer, een beweging.</a:t>
            </a:r>
            <a:endParaRPr>
              <a:latin typeface="Nunito Bold"/>
              <a:ea typeface="Nunito Bold"/>
              <a:cs typeface="Nunito Bold"/>
              <a:sym typeface="Nunito Bold"/>
            </a:endParaRPr>
          </a:p>
          <a:p>
            <a:pPr defTabSz="1087636">
              <a:lnSpc>
                <a:spcPts val="3400"/>
              </a:lnSpc>
              <a:spcBef>
                <a:spcPts val="1000"/>
              </a:spcBef>
              <a:defRPr sz="2400">
                <a:latin typeface="Nunito ExtraLight Regular"/>
                <a:ea typeface="Nunito ExtraLight Regular"/>
                <a:cs typeface="Nunito ExtraLight Regular"/>
                <a:sym typeface="Nunito ExtraLight Regular"/>
              </a:defRPr>
            </a:pPr>
            <a:r>
              <a:rPr>
                <a:latin typeface="Nunito Bold"/>
                <a:ea typeface="Nunito Bold"/>
                <a:cs typeface="Nunito Bold"/>
                <a:sym typeface="Nunito Bold"/>
              </a:rPr>
              <a:t>Duck Talks, journaling, micro-courses, podcasts.</a:t>
            </a:r>
          </a:p>
        </p:txBody>
      </p:sp>
      <p:sp>
        <p:nvSpPr>
          <p:cNvPr id="453" name="De eend leeft verder in mensen, teams, landen.…"/>
          <p:cNvSpPr txBox="1"/>
          <p:nvPr/>
        </p:nvSpPr>
        <p:spPr>
          <a:xfrm>
            <a:off x="15821026" y="8900435"/>
            <a:ext cx="4336934" cy="21899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08744" tIns="108744" rIns="108744" bIns="108744">
            <a:spAutoFit/>
          </a:bodyPr>
          <a:lstStyle/>
          <a:p>
            <a:pPr defTabSz="1087636">
              <a:lnSpc>
                <a:spcPts val="3700"/>
              </a:lnSpc>
              <a:spcBef>
                <a:spcPts val="600"/>
              </a:spcBef>
              <a:defRPr sz="2400">
                <a:latin typeface="Nunito ExtraLight Regular"/>
                <a:ea typeface="Nunito ExtraLight Regular"/>
                <a:cs typeface="Nunito ExtraLight Regular"/>
                <a:sym typeface="Nunito ExtraLight Regular"/>
              </a:defRPr>
            </a:pPr>
            <a:r>
              <a:rPr>
                <a:latin typeface="Nunito Bold"/>
                <a:ea typeface="Nunito Bold"/>
                <a:cs typeface="Nunito Bold"/>
                <a:sym typeface="Nunito Bold"/>
              </a:rPr>
              <a:t>De eend leeft verder in mensen, teams, landen.</a:t>
            </a:r>
            <a:endParaRPr>
              <a:latin typeface="Nunito Bold"/>
              <a:ea typeface="Nunito Bold"/>
              <a:cs typeface="Nunito Bold"/>
              <a:sym typeface="Nunito Bold"/>
            </a:endParaRPr>
          </a:p>
          <a:p>
            <a:pPr defTabSz="1087636">
              <a:lnSpc>
                <a:spcPts val="3700"/>
              </a:lnSpc>
              <a:spcBef>
                <a:spcPts val="600"/>
              </a:spcBef>
              <a:defRPr sz="2400">
                <a:latin typeface="Nunito ExtraLight Regular"/>
                <a:ea typeface="Nunito ExtraLight Regular"/>
                <a:cs typeface="Nunito ExtraLight Regular"/>
                <a:sym typeface="Nunito ExtraLight Regular"/>
              </a:defRPr>
            </a:pPr>
            <a:r>
              <a:rPr>
                <a:latin typeface="Nunito Bold"/>
                <a:ea typeface="Nunito Bold"/>
                <a:cs typeface="Nunito Bold"/>
                <a:sym typeface="Nunito Bold"/>
              </a:rPr>
              <a:t>Een symbool van lichtheid dat blijft stromen.</a:t>
            </a:r>
          </a:p>
        </p:txBody>
      </p:sp>
      <p:sp>
        <p:nvSpPr>
          <p:cNvPr id="454" name="🌀 Doel: Verbinding &amp; groei"/>
          <p:cNvSpPr txBox="1"/>
          <p:nvPr/>
        </p:nvSpPr>
        <p:spPr>
          <a:xfrm>
            <a:off x="8661981" y="11975447"/>
            <a:ext cx="4026894" cy="6920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08744" tIns="108744" rIns="108744" bIns="108744">
            <a:spAutoFit/>
          </a:bodyPr>
          <a:lstStyle/>
          <a:p>
            <a:pPr defTabSz="1087636">
              <a:lnSpc>
                <a:spcPts val="3700"/>
              </a:lnSpc>
              <a:spcBef>
                <a:spcPts val="600"/>
              </a:spcBef>
              <a:defRPr sz="2200">
                <a:solidFill>
                  <a:srgbClr val="272727"/>
                </a:solidFill>
                <a:latin typeface="Nunito ExtraLight Regular"/>
                <a:ea typeface="Nunito ExtraLight Regular"/>
                <a:cs typeface="Nunito ExtraLight Regular"/>
                <a:sym typeface="Nunito ExtraLight Regular"/>
              </a:defRPr>
            </a:pPr>
            <a:r>
              <a:t>🌀 </a:t>
            </a:r>
            <a:r>
              <a:rPr b="1">
                <a:latin typeface="Helvetica Neue"/>
                <a:ea typeface="Helvetica Neue"/>
                <a:cs typeface="Helvetica Neue"/>
                <a:sym typeface="Helvetica Neue"/>
              </a:rPr>
              <a:t>Doel:</a:t>
            </a:r>
            <a:r>
              <a:t> Verbinding &amp; groei</a:t>
            </a:r>
          </a:p>
        </p:txBody>
      </p:sp>
      <p:sp>
        <p:nvSpPr>
          <p:cNvPr id="455" name="🌀 Doel: Duurzame impact &amp; internationale flow"/>
          <p:cNvSpPr txBox="1"/>
          <p:nvPr/>
        </p:nvSpPr>
        <p:spPr>
          <a:xfrm>
            <a:off x="15668530" y="11978071"/>
            <a:ext cx="4026894" cy="11619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08744" tIns="108744" rIns="108744" bIns="108744">
            <a:spAutoFit/>
          </a:bodyPr>
          <a:lstStyle>
            <a:lvl1pPr defTabSz="1087636">
              <a:lnSpc>
                <a:spcPts val="3700"/>
              </a:lnSpc>
              <a:spcBef>
                <a:spcPts val="600"/>
              </a:spcBef>
              <a:defRPr sz="2200">
                <a:solidFill>
                  <a:srgbClr val="272727"/>
                </a:solidFill>
                <a:latin typeface="Nunito ExtraLight Regular"/>
                <a:ea typeface="Nunito ExtraLight Regular"/>
                <a:cs typeface="Nunito ExtraLight Regular"/>
                <a:sym typeface="Nunito ExtraLight Regular"/>
              </a:defRPr>
            </a:lvl1pPr>
          </a:lstStyle>
          <a:p>
            <a:pPr/>
            <a:r>
              <a:t>🌀 Doel: Duurzame impact &amp; internationale flow</a:t>
            </a:r>
          </a:p>
        </p:txBody>
      </p:sp>
      <p:pic>
        <p:nvPicPr>
          <p:cNvPr id="456" name="EDAC510A-59B1-472B-BBD5-2D236F925ABA.png" descr="EDAC510A-59B1-472B-BBD5-2D236F925ABA.png"/>
          <p:cNvPicPr>
            <a:picLocks noChangeAspect="1"/>
          </p:cNvPicPr>
          <p:nvPr/>
        </p:nvPicPr>
        <p:blipFill>
          <a:blip r:embed="rId2">
            <a:extLst/>
          </a:blip>
          <a:srcRect l="17355" t="46716" r="25576" b="18152"/>
          <a:stretch>
            <a:fillRect/>
          </a:stretch>
        </p:blipFill>
        <p:spPr>
          <a:xfrm>
            <a:off x="7188317" y="4522327"/>
            <a:ext cx="1938261" cy="178976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33" h="21564" fill="norm" stroke="1" extrusionOk="0">
                <a:moveTo>
                  <a:pt x="14238" y="0"/>
                </a:moveTo>
                <a:cubicBezTo>
                  <a:pt x="13923" y="1"/>
                  <a:pt x="13015" y="101"/>
                  <a:pt x="13015" y="134"/>
                </a:cubicBezTo>
                <a:cubicBezTo>
                  <a:pt x="13015" y="144"/>
                  <a:pt x="12918" y="167"/>
                  <a:pt x="12797" y="192"/>
                </a:cubicBezTo>
                <a:cubicBezTo>
                  <a:pt x="12676" y="216"/>
                  <a:pt x="12527" y="285"/>
                  <a:pt x="12461" y="345"/>
                </a:cubicBezTo>
                <a:cubicBezTo>
                  <a:pt x="12395" y="405"/>
                  <a:pt x="12338" y="433"/>
                  <a:pt x="12338" y="402"/>
                </a:cubicBezTo>
                <a:cubicBezTo>
                  <a:pt x="12338" y="371"/>
                  <a:pt x="12091" y="497"/>
                  <a:pt x="11788" y="684"/>
                </a:cubicBezTo>
                <a:cubicBezTo>
                  <a:pt x="11485" y="872"/>
                  <a:pt x="11214" y="1024"/>
                  <a:pt x="11190" y="1024"/>
                </a:cubicBezTo>
                <a:cubicBezTo>
                  <a:pt x="11132" y="1024"/>
                  <a:pt x="10076" y="2185"/>
                  <a:pt x="10076" y="2248"/>
                </a:cubicBezTo>
                <a:cubicBezTo>
                  <a:pt x="10076" y="2274"/>
                  <a:pt x="9927" y="2577"/>
                  <a:pt x="9748" y="2922"/>
                </a:cubicBezTo>
                <a:cubicBezTo>
                  <a:pt x="9569" y="3268"/>
                  <a:pt x="9412" y="3630"/>
                  <a:pt x="9394" y="3725"/>
                </a:cubicBezTo>
                <a:cubicBezTo>
                  <a:pt x="9377" y="3821"/>
                  <a:pt x="9335" y="3946"/>
                  <a:pt x="9303" y="4003"/>
                </a:cubicBezTo>
                <a:cubicBezTo>
                  <a:pt x="9271" y="4059"/>
                  <a:pt x="9230" y="4249"/>
                  <a:pt x="9211" y="4424"/>
                </a:cubicBezTo>
                <a:cubicBezTo>
                  <a:pt x="9192" y="4598"/>
                  <a:pt x="9148" y="4950"/>
                  <a:pt x="9115" y="5208"/>
                </a:cubicBezTo>
                <a:cubicBezTo>
                  <a:pt x="9078" y="5496"/>
                  <a:pt x="9094" y="5726"/>
                  <a:pt x="9154" y="5805"/>
                </a:cubicBezTo>
                <a:cubicBezTo>
                  <a:pt x="9208" y="5876"/>
                  <a:pt x="9253" y="6024"/>
                  <a:pt x="9250" y="6131"/>
                </a:cubicBezTo>
                <a:cubicBezTo>
                  <a:pt x="9245" y="6358"/>
                  <a:pt x="9320" y="6727"/>
                  <a:pt x="9399" y="6867"/>
                </a:cubicBezTo>
                <a:cubicBezTo>
                  <a:pt x="9429" y="6921"/>
                  <a:pt x="9465" y="7043"/>
                  <a:pt x="9482" y="7140"/>
                </a:cubicBezTo>
                <a:cubicBezTo>
                  <a:pt x="9499" y="7236"/>
                  <a:pt x="9732" y="7671"/>
                  <a:pt x="9997" y="8105"/>
                </a:cubicBezTo>
                <a:cubicBezTo>
                  <a:pt x="10262" y="8540"/>
                  <a:pt x="10483" y="8930"/>
                  <a:pt x="10491" y="8971"/>
                </a:cubicBezTo>
                <a:cubicBezTo>
                  <a:pt x="10498" y="9012"/>
                  <a:pt x="10516" y="9058"/>
                  <a:pt x="10526" y="9071"/>
                </a:cubicBezTo>
                <a:cubicBezTo>
                  <a:pt x="10536" y="9085"/>
                  <a:pt x="10557" y="9171"/>
                  <a:pt x="10574" y="9267"/>
                </a:cubicBezTo>
                <a:cubicBezTo>
                  <a:pt x="10608" y="9465"/>
                  <a:pt x="10349" y="9652"/>
                  <a:pt x="9940" y="9722"/>
                </a:cubicBezTo>
                <a:cubicBezTo>
                  <a:pt x="9518" y="9794"/>
                  <a:pt x="7709" y="9776"/>
                  <a:pt x="7407" y="9698"/>
                </a:cubicBezTo>
                <a:cubicBezTo>
                  <a:pt x="7258" y="9659"/>
                  <a:pt x="7094" y="9615"/>
                  <a:pt x="7044" y="9602"/>
                </a:cubicBezTo>
                <a:cubicBezTo>
                  <a:pt x="6995" y="9589"/>
                  <a:pt x="6859" y="9526"/>
                  <a:pt x="6747" y="9459"/>
                </a:cubicBezTo>
                <a:cubicBezTo>
                  <a:pt x="6635" y="9391"/>
                  <a:pt x="6546" y="9361"/>
                  <a:pt x="6546" y="9392"/>
                </a:cubicBezTo>
                <a:cubicBezTo>
                  <a:pt x="6546" y="9480"/>
                  <a:pt x="6202" y="9256"/>
                  <a:pt x="5743" y="8870"/>
                </a:cubicBezTo>
                <a:cubicBezTo>
                  <a:pt x="5255" y="8461"/>
                  <a:pt x="4502" y="8059"/>
                  <a:pt x="4227" y="8058"/>
                </a:cubicBezTo>
                <a:cubicBezTo>
                  <a:pt x="3935" y="8056"/>
                  <a:pt x="3194" y="8443"/>
                  <a:pt x="3131" y="8631"/>
                </a:cubicBezTo>
                <a:cubicBezTo>
                  <a:pt x="3100" y="8723"/>
                  <a:pt x="2997" y="8912"/>
                  <a:pt x="2903" y="9052"/>
                </a:cubicBezTo>
                <a:cubicBezTo>
                  <a:pt x="2810" y="9193"/>
                  <a:pt x="2721" y="9372"/>
                  <a:pt x="2707" y="9449"/>
                </a:cubicBezTo>
                <a:cubicBezTo>
                  <a:pt x="2692" y="9526"/>
                  <a:pt x="2614" y="9757"/>
                  <a:pt x="2532" y="9961"/>
                </a:cubicBezTo>
                <a:cubicBezTo>
                  <a:pt x="2450" y="10164"/>
                  <a:pt x="2386" y="10364"/>
                  <a:pt x="2392" y="10405"/>
                </a:cubicBezTo>
                <a:cubicBezTo>
                  <a:pt x="2399" y="10447"/>
                  <a:pt x="2398" y="10503"/>
                  <a:pt x="2388" y="10530"/>
                </a:cubicBezTo>
                <a:cubicBezTo>
                  <a:pt x="2348" y="10643"/>
                  <a:pt x="2245" y="11174"/>
                  <a:pt x="2161" y="11720"/>
                </a:cubicBezTo>
                <a:cubicBezTo>
                  <a:pt x="2096" y="12142"/>
                  <a:pt x="2093" y="13321"/>
                  <a:pt x="2157" y="13796"/>
                </a:cubicBezTo>
                <a:cubicBezTo>
                  <a:pt x="2182" y="13986"/>
                  <a:pt x="2227" y="14317"/>
                  <a:pt x="2253" y="14532"/>
                </a:cubicBezTo>
                <a:cubicBezTo>
                  <a:pt x="2279" y="14747"/>
                  <a:pt x="2337" y="14977"/>
                  <a:pt x="2384" y="15039"/>
                </a:cubicBezTo>
                <a:cubicBezTo>
                  <a:pt x="2431" y="15101"/>
                  <a:pt x="2483" y="15235"/>
                  <a:pt x="2502" y="15340"/>
                </a:cubicBezTo>
                <a:cubicBezTo>
                  <a:pt x="2552" y="15628"/>
                  <a:pt x="2643" y="15877"/>
                  <a:pt x="2877" y="16387"/>
                </a:cubicBezTo>
                <a:cubicBezTo>
                  <a:pt x="3074" y="16816"/>
                  <a:pt x="3077" y="16862"/>
                  <a:pt x="2938" y="16995"/>
                </a:cubicBezTo>
                <a:cubicBezTo>
                  <a:pt x="2795" y="17131"/>
                  <a:pt x="1823" y="17516"/>
                  <a:pt x="1392" y="17607"/>
                </a:cubicBezTo>
                <a:cubicBezTo>
                  <a:pt x="1279" y="17630"/>
                  <a:pt x="1135" y="17699"/>
                  <a:pt x="1073" y="17755"/>
                </a:cubicBezTo>
                <a:cubicBezTo>
                  <a:pt x="1012" y="17811"/>
                  <a:pt x="940" y="17829"/>
                  <a:pt x="912" y="17798"/>
                </a:cubicBezTo>
                <a:cubicBezTo>
                  <a:pt x="883" y="17766"/>
                  <a:pt x="670" y="17861"/>
                  <a:pt x="440" y="18008"/>
                </a:cubicBezTo>
                <a:cubicBezTo>
                  <a:pt x="210" y="18156"/>
                  <a:pt x="42" y="18299"/>
                  <a:pt x="69" y="18329"/>
                </a:cubicBezTo>
                <a:cubicBezTo>
                  <a:pt x="95" y="18358"/>
                  <a:pt x="73" y="18441"/>
                  <a:pt x="21" y="18510"/>
                </a:cubicBezTo>
                <a:cubicBezTo>
                  <a:pt x="-124" y="18701"/>
                  <a:pt x="515" y="19417"/>
                  <a:pt x="1082" y="19701"/>
                </a:cubicBezTo>
                <a:cubicBezTo>
                  <a:pt x="1342" y="19831"/>
                  <a:pt x="1603" y="19935"/>
                  <a:pt x="1659" y="19935"/>
                </a:cubicBezTo>
                <a:cubicBezTo>
                  <a:pt x="1714" y="19935"/>
                  <a:pt x="1869" y="20000"/>
                  <a:pt x="2008" y="20079"/>
                </a:cubicBezTo>
                <a:cubicBezTo>
                  <a:pt x="2147" y="20157"/>
                  <a:pt x="2434" y="20242"/>
                  <a:pt x="2646" y="20270"/>
                </a:cubicBezTo>
                <a:cubicBezTo>
                  <a:pt x="2858" y="20298"/>
                  <a:pt x="3082" y="20364"/>
                  <a:pt x="3139" y="20413"/>
                </a:cubicBezTo>
                <a:cubicBezTo>
                  <a:pt x="3231" y="20492"/>
                  <a:pt x="3607" y="20630"/>
                  <a:pt x="3878" y="20686"/>
                </a:cubicBezTo>
                <a:cubicBezTo>
                  <a:pt x="3927" y="20696"/>
                  <a:pt x="3988" y="20716"/>
                  <a:pt x="4013" y="20729"/>
                </a:cubicBezTo>
                <a:cubicBezTo>
                  <a:pt x="4038" y="20742"/>
                  <a:pt x="4159" y="20764"/>
                  <a:pt x="4284" y="20777"/>
                </a:cubicBezTo>
                <a:cubicBezTo>
                  <a:pt x="4408" y="20789"/>
                  <a:pt x="4978" y="20874"/>
                  <a:pt x="5550" y="20968"/>
                </a:cubicBezTo>
                <a:cubicBezTo>
                  <a:pt x="6123" y="21063"/>
                  <a:pt x="6772" y="21156"/>
                  <a:pt x="6996" y="21174"/>
                </a:cubicBezTo>
                <a:cubicBezTo>
                  <a:pt x="7220" y="21191"/>
                  <a:pt x="8056" y="21275"/>
                  <a:pt x="8853" y="21360"/>
                </a:cubicBezTo>
                <a:cubicBezTo>
                  <a:pt x="9649" y="21446"/>
                  <a:pt x="10546" y="21531"/>
                  <a:pt x="10845" y="21547"/>
                </a:cubicBezTo>
                <a:cubicBezTo>
                  <a:pt x="11835" y="21599"/>
                  <a:pt x="15275" y="21525"/>
                  <a:pt x="15697" y="21442"/>
                </a:cubicBezTo>
                <a:cubicBezTo>
                  <a:pt x="15926" y="21396"/>
                  <a:pt x="16250" y="21367"/>
                  <a:pt x="16418" y="21379"/>
                </a:cubicBezTo>
                <a:cubicBezTo>
                  <a:pt x="16587" y="21392"/>
                  <a:pt x="16763" y="21378"/>
                  <a:pt x="16811" y="21346"/>
                </a:cubicBezTo>
                <a:cubicBezTo>
                  <a:pt x="16859" y="21314"/>
                  <a:pt x="17021" y="21277"/>
                  <a:pt x="17174" y="21265"/>
                </a:cubicBezTo>
                <a:cubicBezTo>
                  <a:pt x="17326" y="21252"/>
                  <a:pt x="17645" y="21190"/>
                  <a:pt x="17881" y="21131"/>
                </a:cubicBezTo>
                <a:cubicBezTo>
                  <a:pt x="18117" y="21071"/>
                  <a:pt x="18342" y="21031"/>
                  <a:pt x="18379" y="21040"/>
                </a:cubicBezTo>
                <a:cubicBezTo>
                  <a:pt x="18417" y="21049"/>
                  <a:pt x="18562" y="21003"/>
                  <a:pt x="18703" y="20939"/>
                </a:cubicBezTo>
                <a:cubicBezTo>
                  <a:pt x="18843" y="20876"/>
                  <a:pt x="19018" y="20825"/>
                  <a:pt x="19091" y="20825"/>
                </a:cubicBezTo>
                <a:cubicBezTo>
                  <a:pt x="19165" y="20825"/>
                  <a:pt x="19323" y="20755"/>
                  <a:pt x="19445" y="20667"/>
                </a:cubicBezTo>
                <a:cubicBezTo>
                  <a:pt x="19584" y="20567"/>
                  <a:pt x="19753" y="20532"/>
                  <a:pt x="19895" y="20571"/>
                </a:cubicBezTo>
                <a:cubicBezTo>
                  <a:pt x="20020" y="20606"/>
                  <a:pt x="20117" y="20599"/>
                  <a:pt x="20109" y="20557"/>
                </a:cubicBezTo>
                <a:cubicBezTo>
                  <a:pt x="20101" y="20515"/>
                  <a:pt x="20179" y="20280"/>
                  <a:pt x="20284" y="20036"/>
                </a:cubicBezTo>
                <a:cubicBezTo>
                  <a:pt x="20451" y="19647"/>
                  <a:pt x="20459" y="19572"/>
                  <a:pt x="20345" y="19433"/>
                </a:cubicBezTo>
                <a:cubicBezTo>
                  <a:pt x="20273" y="19346"/>
                  <a:pt x="20214" y="19180"/>
                  <a:pt x="20214" y="19065"/>
                </a:cubicBezTo>
                <a:cubicBezTo>
                  <a:pt x="20214" y="18950"/>
                  <a:pt x="20175" y="18830"/>
                  <a:pt x="20127" y="18797"/>
                </a:cubicBezTo>
                <a:cubicBezTo>
                  <a:pt x="20078" y="18765"/>
                  <a:pt x="20188" y="18488"/>
                  <a:pt x="20371" y="18176"/>
                </a:cubicBezTo>
                <a:cubicBezTo>
                  <a:pt x="20553" y="17865"/>
                  <a:pt x="20689" y="17586"/>
                  <a:pt x="20677" y="17559"/>
                </a:cubicBezTo>
                <a:cubicBezTo>
                  <a:pt x="20665" y="17532"/>
                  <a:pt x="20683" y="17419"/>
                  <a:pt x="20716" y="17310"/>
                </a:cubicBezTo>
                <a:cubicBezTo>
                  <a:pt x="20749" y="17201"/>
                  <a:pt x="20771" y="17075"/>
                  <a:pt x="20764" y="17028"/>
                </a:cubicBezTo>
                <a:cubicBezTo>
                  <a:pt x="20757" y="16981"/>
                  <a:pt x="20789" y="16893"/>
                  <a:pt x="20839" y="16827"/>
                </a:cubicBezTo>
                <a:cubicBezTo>
                  <a:pt x="20891" y="16758"/>
                  <a:pt x="20918" y="16269"/>
                  <a:pt x="20900" y="15670"/>
                </a:cubicBezTo>
                <a:cubicBezTo>
                  <a:pt x="20863" y="14488"/>
                  <a:pt x="20792" y="13960"/>
                  <a:pt x="20642" y="13662"/>
                </a:cubicBezTo>
                <a:cubicBezTo>
                  <a:pt x="20584" y="13547"/>
                  <a:pt x="20527" y="13388"/>
                  <a:pt x="20515" y="13313"/>
                </a:cubicBezTo>
                <a:cubicBezTo>
                  <a:pt x="20504" y="13237"/>
                  <a:pt x="20371" y="12986"/>
                  <a:pt x="20218" y="12753"/>
                </a:cubicBezTo>
                <a:cubicBezTo>
                  <a:pt x="20066" y="12521"/>
                  <a:pt x="19943" y="12285"/>
                  <a:pt x="19943" y="12232"/>
                </a:cubicBezTo>
                <a:cubicBezTo>
                  <a:pt x="19943" y="12179"/>
                  <a:pt x="19878" y="12110"/>
                  <a:pt x="19803" y="12079"/>
                </a:cubicBezTo>
                <a:cubicBezTo>
                  <a:pt x="19729" y="12048"/>
                  <a:pt x="19667" y="11962"/>
                  <a:pt x="19664" y="11893"/>
                </a:cubicBezTo>
                <a:cubicBezTo>
                  <a:pt x="19660" y="11823"/>
                  <a:pt x="19497" y="11610"/>
                  <a:pt x="19301" y="11419"/>
                </a:cubicBezTo>
                <a:cubicBezTo>
                  <a:pt x="19105" y="11229"/>
                  <a:pt x="18811" y="10934"/>
                  <a:pt x="18650" y="10764"/>
                </a:cubicBezTo>
                <a:cubicBezTo>
                  <a:pt x="18489" y="10594"/>
                  <a:pt x="18267" y="10406"/>
                  <a:pt x="18157" y="10343"/>
                </a:cubicBezTo>
                <a:cubicBezTo>
                  <a:pt x="17882" y="10187"/>
                  <a:pt x="17656" y="9628"/>
                  <a:pt x="17711" y="9243"/>
                </a:cubicBezTo>
                <a:cubicBezTo>
                  <a:pt x="17754" y="8947"/>
                  <a:pt x="17991" y="8547"/>
                  <a:pt x="18117" y="8564"/>
                </a:cubicBezTo>
                <a:cubicBezTo>
                  <a:pt x="18149" y="8569"/>
                  <a:pt x="18197" y="8566"/>
                  <a:pt x="18222" y="8555"/>
                </a:cubicBezTo>
                <a:cubicBezTo>
                  <a:pt x="18386" y="8483"/>
                  <a:pt x="18874" y="8494"/>
                  <a:pt x="19231" y="8579"/>
                </a:cubicBezTo>
                <a:cubicBezTo>
                  <a:pt x="19462" y="8634"/>
                  <a:pt x="19724" y="8642"/>
                  <a:pt x="19816" y="8598"/>
                </a:cubicBezTo>
                <a:cubicBezTo>
                  <a:pt x="19909" y="8554"/>
                  <a:pt x="20015" y="8512"/>
                  <a:pt x="20052" y="8507"/>
                </a:cubicBezTo>
                <a:cubicBezTo>
                  <a:pt x="20090" y="8502"/>
                  <a:pt x="20256" y="8386"/>
                  <a:pt x="20419" y="8244"/>
                </a:cubicBezTo>
                <a:cubicBezTo>
                  <a:pt x="20744" y="7961"/>
                  <a:pt x="20836" y="7556"/>
                  <a:pt x="20620" y="7359"/>
                </a:cubicBezTo>
                <a:cubicBezTo>
                  <a:pt x="20546" y="7293"/>
                  <a:pt x="20485" y="7192"/>
                  <a:pt x="20485" y="7135"/>
                </a:cubicBezTo>
                <a:cubicBezTo>
                  <a:pt x="20485" y="7078"/>
                  <a:pt x="20423" y="6956"/>
                  <a:pt x="20349" y="6867"/>
                </a:cubicBezTo>
                <a:cubicBezTo>
                  <a:pt x="20228" y="6721"/>
                  <a:pt x="20260" y="6655"/>
                  <a:pt x="20655" y="6188"/>
                </a:cubicBezTo>
                <a:cubicBezTo>
                  <a:pt x="21350" y="5365"/>
                  <a:pt x="21476" y="4957"/>
                  <a:pt x="21188" y="4481"/>
                </a:cubicBezTo>
                <a:cubicBezTo>
                  <a:pt x="21056" y="4263"/>
                  <a:pt x="20964" y="4224"/>
                  <a:pt x="20598" y="4223"/>
                </a:cubicBezTo>
                <a:cubicBezTo>
                  <a:pt x="20360" y="4222"/>
                  <a:pt x="20086" y="4266"/>
                  <a:pt x="19987" y="4323"/>
                </a:cubicBezTo>
                <a:cubicBezTo>
                  <a:pt x="19723" y="4474"/>
                  <a:pt x="18931" y="4410"/>
                  <a:pt x="18742" y="4223"/>
                </a:cubicBezTo>
                <a:cubicBezTo>
                  <a:pt x="18654" y="4136"/>
                  <a:pt x="18604" y="4039"/>
                  <a:pt x="18628" y="4012"/>
                </a:cubicBezTo>
                <a:cubicBezTo>
                  <a:pt x="18653" y="3985"/>
                  <a:pt x="18627" y="3904"/>
                  <a:pt x="18572" y="3831"/>
                </a:cubicBezTo>
                <a:cubicBezTo>
                  <a:pt x="18516" y="3758"/>
                  <a:pt x="18499" y="3697"/>
                  <a:pt x="18532" y="3697"/>
                </a:cubicBezTo>
                <a:cubicBezTo>
                  <a:pt x="18565" y="3697"/>
                  <a:pt x="18538" y="3599"/>
                  <a:pt x="18475" y="3477"/>
                </a:cubicBezTo>
                <a:cubicBezTo>
                  <a:pt x="18413" y="3354"/>
                  <a:pt x="18362" y="3231"/>
                  <a:pt x="18357" y="3204"/>
                </a:cubicBezTo>
                <a:cubicBezTo>
                  <a:pt x="18345" y="3121"/>
                  <a:pt x="17858" y="2078"/>
                  <a:pt x="17742" y="1884"/>
                </a:cubicBezTo>
                <a:cubicBezTo>
                  <a:pt x="17606" y="1659"/>
                  <a:pt x="16952" y="928"/>
                  <a:pt x="16885" y="928"/>
                </a:cubicBezTo>
                <a:cubicBezTo>
                  <a:pt x="16859" y="928"/>
                  <a:pt x="16698" y="814"/>
                  <a:pt x="16532" y="675"/>
                </a:cubicBezTo>
                <a:cubicBezTo>
                  <a:pt x="16365" y="536"/>
                  <a:pt x="16230" y="452"/>
                  <a:pt x="16230" y="488"/>
                </a:cubicBezTo>
                <a:cubicBezTo>
                  <a:pt x="16230" y="524"/>
                  <a:pt x="16130" y="481"/>
                  <a:pt x="16008" y="393"/>
                </a:cubicBezTo>
                <a:cubicBezTo>
                  <a:pt x="15885" y="305"/>
                  <a:pt x="15712" y="221"/>
                  <a:pt x="15623" y="206"/>
                </a:cubicBezTo>
                <a:cubicBezTo>
                  <a:pt x="15534" y="191"/>
                  <a:pt x="15420" y="155"/>
                  <a:pt x="15370" y="125"/>
                </a:cubicBezTo>
                <a:cubicBezTo>
                  <a:pt x="15265" y="62"/>
                  <a:pt x="14699" y="-1"/>
                  <a:pt x="14238" y="0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457" name="EDAC510A-59B1-472B-BBD5-2D236F925ABA.png" descr="EDAC510A-59B1-472B-BBD5-2D236F925ABA.png"/>
          <p:cNvPicPr>
            <a:picLocks noChangeAspect="1"/>
          </p:cNvPicPr>
          <p:nvPr/>
        </p:nvPicPr>
        <p:blipFill>
          <a:blip r:embed="rId2">
            <a:extLst/>
          </a:blip>
          <a:srcRect l="17355" t="46716" r="25576" b="18152"/>
          <a:stretch>
            <a:fillRect/>
          </a:stretch>
        </p:blipFill>
        <p:spPr>
          <a:xfrm>
            <a:off x="13715735" y="3648112"/>
            <a:ext cx="1938261" cy="178976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33" h="21564" fill="norm" stroke="1" extrusionOk="0">
                <a:moveTo>
                  <a:pt x="14238" y="0"/>
                </a:moveTo>
                <a:cubicBezTo>
                  <a:pt x="13923" y="1"/>
                  <a:pt x="13015" y="101"/>
                  <a:pt x="13015" y="134"/>
                </a:cubicBezTo>
                <a:cubicBezTo>
                  <a:pt x="13015" y="144"/>
                  <a:pt x="12918" y="167"/>
                  <a:pt x="12797" y="192"/>
                </a:cubicBezTo>
                <a:cubicBezTo>
                  <a:pt x="12676" y="216"/>
                  <a:pt x="12527" y="285"/>
                  <a:pt x="12461" y="345"/>
                </a:cubicBezTo>
                <a:cubicBezTo>
                  <a:pt x="12395" y="405"/>
                  <a:pt x="12338" y="433"/>
                  <a:pt x="12338" y="402"/>
                </a:cubicBezTo>
                <a:cubicBezTo>
                  <a:pt x="12338" y="371"/>
                  <a:pt x="12091" y="497"/>
                  <a:pt x="11788" y="684"/>
                </a:cubicBezTo>
                <a:cubicBezTo>
                  <a:pt x="11485" y="872"/>
                  <a:pt x="11214" y="1024"/>
                  <a:pt x="11190" y="1024"/>
                </a:cubicBezTo>
                <a:cubicBezTo>
                  <a:pt x="11132" y="1024"/>
                  <a:pt x="10076" y="2185"/>
                  <a:pt x="10076" y="2248"/>
                </a:cubicBezTo>
                <a:cubicBezTo>
                  <a:pt x="10076" y="2274"/>
                  <a:pt x="9927" y="2577"/>
                  <a:pt x="9748" y="2922"/>
                </a:cubicBezTo>
                <a:cubicBezTo>
                  <a:pt x="9569" y="3268"/>
                  <a:pt x="9412" y="3630"/>
                  <a:pt x="9394" y="3725"/>
                </a:cubicBezTo>
                <a:cubicBezTo>
                  <a:pt x="9377" y="3821"/>
                  <a:pt x="9335" y="3946"/>
                  <a:pt x="9303" y="4003"/>
                </a:cubicBezTo>
                <a:cubicBezTo>
                  <a:pt x="9271" y="4059"/>
                  <a:pt x="9230" y="4249"/>
                  <a:pt x="9211" y="4424"/>
                </a:cubicBezTo>
                <a:cubicBezTo>
                  <a:pt x="9192" y="4598"/>
                  <a:pt x="9148" y="4950"/>
                  <a:pt x="9115" y="5208"/>
                </a:cubicBezTo>
                <a:cubicBezTo>
                  <a:pt x="9078" y="5496"/>
                  <a:pt x="9094" y="5726"/>
                  <a:pt x="9154" y="5805"/>
                </a:cubicBezTo>
                <a:cubicBezTo>
                  <a:pt x="9208" y="5876"/>
                  <a:pt x="9253" y="6024"/>
                  <a:pt x="9250" y="6131"/>
                </a:cubicBezTo>
                <a:cubicBezTo>
                  <a:pt x="9245" y="6358"/>
                  <a:pt x="9320" y="6727"/>
                  <a:pt x="9399" y="6867"/>
                </a:cubicBezTo>
                <a:cubicBezTo>
                  <a:pt x="9429" y="6921"/>
                  <a:pt x="9465" y="7043"/>
                  <a:pt x="9482" y="7140"/>
                </a:cubicBezTo>
                <a:cubicBezTo>
                  <a:pt x="9499" y="7236"/>
                  <a:pt x="9732" y="7671"/>
                  <a:pt x="9997" y="8105"/>
                </a:cubicBezTo>
                <a:cubicBezTo>
                  <a:pt x="10262" y="8540"/>
                  <a:pt x="10483" y="8930"/>
                  <a:pt x="10491" y="8971"/>
                </a:cubicBezTo>
                <a:cubicBezTo>
                  <a:pt x="10498" y="9012"/>
                  <a:pt x="10516" y="9058"/>
                  <a:pt x="10526" y="9071"/>
                </a:cubicBezTo>
                <a:cubicBezTo>
                  <a:pt x="10536" y="9085"/>
                  <a:pt x="10557" y="9171"/>
                  <a:pt x="10574" y="9267"/>
                </a:cubicBezTo>
                <a:cubicBezTo>
                  <a:pt x="10608" y="9465"/>
                  <a:pt x="10349" y="9652"/>
                  <a:pt x="9940" y="9722"/>
                </a:cubicBezTo>
                <a:cubicBezTo>
                  <a:pt x="9518" y="9794"/>
                  <a:pt x="7709" y="9776"/>
                  <a:pt x="7407" y="9698"/>
                </a:cubicBezTo>
                <a:cubicBezTo>
                  <a:pt x="7258" y="9659"/>
                  <a:pt x="7094" y="9615"/>
                  <a:pt x="7044" y="9602"/>
                </a:cubicBezTo>
                <a:cubicBezTo>
                  <a:pt x="6995" y="9589"/>
                  <a:pt x="6859" y="9526"/>
                  <a:pt x="6747" y="9459"/>
                </a:cubicBezTo>
                <a:cubicBezTo>
                  <a:pt x="6635" y="9391"/>
                  <a:pt x="6546" y="9361"/>
                  <a:pt x="6546" y="9392"/>
                </a:cubicBezTo>
                <a:cubicBezTo>
                  <a:pt x="6546" y="9480"/>
                  <a:pt x="6202" y="9256"/>
                  <a:pt x="5743" y="8870"/>
                </a:cubicBezTo>
                <a:cubicBezTo>
                  <a:pt x="5255" y="8461"/>
                  <a:pt x="4502" y="8059"/>
                  <a:pt x="4227" y="8058"/>
                </a:cubicBezTo>
                <a:cubicBezTo>
                  <a:pt x="3935" y="8056"/>
                  <a:pt x="3194" y="8443"/>
                  <a:pt x="3131" y="8631"/>
                </a:cubicBezTo>
                <a:cubicBezTo>
                  <a:pt x="3100" y="8723"/>
                  <a:pt x="2997" y="8912"/>
                  <a:pt x="2903" y="9052"/>
                </a:cubicBezTo>
                <a:cubicBezTo>
                  <a:pt x="2810" y="9193"/>
                  <a:pt x="2721" y="9372"/>
                  <a:pt x="2707" y="9449"/>
                </a:cubicBezTo>
                <a:cubicBezTo>
                  <a:pt x="2692" y="9526"/>
                  <a:pt x="2614" y="9757"/>
                  <a:pt x="2532" y="9961"/>
                </a:cubicBezTo>
                <a:cubicBezTo>
                  <a:pt x="2450" y="10164"/>
                  <a:pt x="2386" y="10364"/>
                  <a:pt x="2392" y="10405"/>
                </a:cubicBezTo>
                <a:cubicBezTo>
                  <a:pt x="2399" y="10447"/>
                  <a:pt x="2398" y="10503"/>
                  <a:pt x="2388" y="10530"/>
                </a:cubicBezTo>
                <a:cubicBezTo>
                  <a:pt x="2348" y="10643"/>
                  <a:pt x="2245" y="11174"/>
                  <a:pt x="2161" y="11720"/>
                </a:cubicBezTo>
                <a:cubicBezTo>
                  <a:pt x="2096" y="12142"/>
                  <a:pt x="2093" y="13321"/>
                  <a:pt x="2157" y="13796"/>
                </a:cubicBezTo>
                <a:cubicBezTo>
                  <a:pt x="2182" y="13986"/>
                  <a:pt x="2227" y="14317"/>
                  <a:pt x="2253" y="14532"/>
                </a:cubicBezTo>
                <a:cubicBezTo>
                  <a:pt x="2279" y="14747"/>
                  <a:pt x="2337" y="14977"/>
                  <a:pt x="2384" y="15039"/>
                </a:cubicBezTo>
                <a:cubicBezTo>
                  <a:pt x="2431" y="15101"/>
                  <a:pt x="2483" y="15235"/>
                  <a:pt x="2502" y="15340"/>
                </a:cubicBezTo>
                <a:cubicBezTo>
                  <a:pt x="2552" y="15628"/>
                  <a:pt x="2643" y="15877"/>
                  <a:pt x="2877" y="16387"/>
                </a:cubicBezTo>
                <a:cubicBezTo>
                  <a:pt x="3074" y="16816"/>
                  <a:pt x="3077" y="16862"/>
                  <a:pt x="2938" y="16995"/>
                </a:cubicBezTo>
                <a:cubicBezTo>
                  <a:pt x="2795" y="17131"/>
                  <a:pt x="1823" y="17516"/>
                  <a:pt x="1392" y="17607"/>
                </a:cubicBezTo>
                <a:cubicBezTo>
                  <a:pt x="1279" y="17630"/>
                  <a:pt x="1135" y="17699"/>
                  <a:pt x="1073" y="17755"/>
                </a:cubicBezTo>
                <a:cubicBezTo>
                  <a:pt x="1012" y="17811"/>
                  <a:pt x="940" y="17829"/>
                  <a:pt x="912" y="17798"/>
                </a:cubicBezTo>
                <a:cubicBezTo>
                  <a:pt x="883" y="17766"/>
                  <a:pt x="670" y="17861"/>
                  <a:pt x="440" y="18008"/>
                </a:cubicBezTo>
                <a:cubicBezTo>
                  <a:pt x="210" y="18156"/>
                  <a:pt x="42" y="18299"/>
                  <a:pt x="69" y="18329"/>
                </a:cubicBezTo>
                <a:cubicBezTo>
                  <a:pt x="95" y="18358"/>
                  <a:pt x="73" y="18441"/>
                  <a:pt x="21" y="18510"/>
                </a:cubicBezTo>
                <a:cubicBezTo>
                  <a:pt x="-124" y="18701"/>
                  <a:pt x="515" y="19417"/>
                  <a:pt x="1082" y="19701"/>
                </a:cubicBezTo>
                <a:cubicBezTo>
                  <a:pt x="1342" y="19831"/>
                  <a:pt x="1603" y="19935"/>
                  <a:pt x="1659" y="19935"/>
                </a:cubicBezTo>
                <a:cubicBezTo>
                  <a:pt x="1714" y="19935"/>
                  <a:pt x="1869" y="20000"/>
                  <a:pt x="2008" y="20079"/>
                </a:cubicBezTo>
                <a:cubicBezTo>
                  <a:pt x="2147" y="20157"/>
                  <a:pt x="2434" y="20242"/>
                  <a:pt x="2646" y="20270"/>
                </a:cubicBezTo>
                <a:cubicBezTo>
                  <a:pt x="2858" y="20298"/>
                  <a:pt x="3082" y="20364"/>
                  <a:pt x="3139" y="20413"/>
                </a:cubicBezTo>
                <a:cubicBezTo>
                  <a:pt x="3231" y="20492"/>
                  <a:pt x="3607" y="20630"/>
                  <a:pt x="3878" y="20686"/>
                </a:cubicBezTo>
                <a:cubicBezTo>
                  <a:pt x="3927" y="20696"/>
                  <a:pt x="3988" y="20716"/>
                  <a:pt x="4013" y="20729"/>
                </a:cubicBezTo>
                <a:cubicBezTo>
                  <a:pt x="4038" y="20742"/>
                  <a:pt x="4159" y="20764"/>
                  <a:pt x="4284" y="20777"/>
                </a:cubicBezTo>
                <a:cubicBezTo>
                  <a:pt x="4408" y="20789"/>
                  <a:pt x="4978" y="20874"/>
                  <a:pt x="5550" y="20968"/>
                </a:cubicBezTo>
                <a:cubicBezTo>
                  <a:pt x="6123" y="21063"/>
                  <a:pt x="6772" y="21156"/>
                  <a:pt x="6996" y="21174"/>
                </a:cubicBezTo>
                <a:cubicBezTo>
                  <a:pt x="7220" y="21191"/>
                  <a:pt x="8056" y="21275"/>
                  <a:pt x="8853" y="21360"/>
                </a:cubicBezTo>
                <a:cubicBezTo>
                  <a:pt x="9649" y="21446"/>
                  <a:pt x="10546" y="21531"/>
                  <a:pt x="10845" y="21547"/>
                </a:cubicBezTo>
                <a:cubicBezTo>
                  <a:pt x="11835" y="21599"/>
                  <a:pt x="15275" y="21525"/>
                  <a:pt x="15697" y="21442"/>
                </a:cubicBezTo>
                <a:cubicBezTo>
                  <a:pt x="15926" y="21396"/>
                  <a:pt x="16250" y="21367"/>
                  <a:pt x="16418" y="21379"/>
                </a:cubicBezTo>
                <a:cubicBezTo>
                  <a:pt x="16587" y="21392"/>
                  <a:pt x="16763" y="21378"/>
                  <a:pt x="16811" y="21346"/>
                </a:cubicBezTo>
                <a:cubicBezTo>
                  <a:pt x="16859" y="21314"/>
                  <a:pt x="17021" y="21277"/>
                  <a:pt x="17174" y="21265"/>
                </a:cubicBezTo>
                <a:cubicBezTo>
                  <a:pt x="17326" y="21252"/>
                  <a:pt x="17645" y="21190"/>
                  <a:pt x="17881" y="21131"/>
                </a:cubicBezTo>
                <a:cubicBezTo>
                  <a:pt x="18117" y="21071"/>
                  <a:pt x="18342" y="21031"/>
                  <a:pt x="18379" y="21040"/>
                </a:cubicBezTo>
                <a:cubicBezTo>
                  <a:pt x="18417" y="21049"/>
                  <a:pt x="18562" y="21003"/>
                  <a:pt x="18703" y="20939"/>
                </a:cubicBezTo>
                <a:cubicBezTo>
                  <a:pt x="18843" y="20876"/>
                  <a:pt x="19018" y="20825"/>
                  <a:pt x="19091" y="20825"/>
                </a:cubicBezTo>
                <a:cubicBezTo>
                  <a:pt x="19165" y="20825"/>
                  <a:pt x="19323" y="20755"/>
                  <a:pt x="19445" y="20667"/>
                </a:cubicBezTo>
                <a:cubicBezTo>
                  <a:pt x="19584" y="20567"/>
                  <a:pt x="19753" y="20532"/>
                  <a:pt x="19895" y="20571"/>
                </a:cubicBezTo>
                <a:cubicBezTo>
                  <a:pt x="20020" y="20606"/>
                  <a:pt x="20117" y="20599"/>
                  <a:pt x="20109" y="20557"/>
                </a:cubicBezTo>
                <a:cubicBezTo>
                  <a:pt x="20101" y="20515"/>
                  <a:pt x="20179" y="20280"/>
                  <a:pt x="20284" y="20036"/>
                </a:cubicBezTo>
                <a:cubicBezTo>
                  <a:pt x="20451" y="19647"/>
                  <a:pt x="20459" y="19572"/>
                  <a:pt x="20345" y="19433"/>
                </a:cubicBezTo>
                <a:cubicBezTo>
                  <a:pt x="20273" y="19346"/>
                  <a:pt x="20214" y="19180"/>
                  <a:pt x="20214" y="19065"/>
                </a:cubicBezTo>
                <a:cubicBezTo>
                  <a:pt x="20214" y="18950"/>
                  <a:pt x="20175" y="18830"/>
                  <a:pt x="20127" y="18797"/>
                </a:cubicBezTo>
                <a:cubicBezTo>
                  <a:pt x="20078" y="18765"/>
                  <a:pt x="20188" y="18488"/>
                  <a:pt x="20371" y="18176"/>
                </a:cubicBezTo>
                <a:cubicBezTo>
                  <a:pt x="20553" y="17865"/>
                  <a:pt x="20689" y="17586"/>
                  <a:pt x="20677" y="17559"/>
                </a:cubicBezTo>
                <a:cubicBezTo>
                  <a:pt x="20665" y="17532"/>
                  <a:pt x="20683" y="17419"/>
                  <a:pt x="20716" y="17310"/>
                </a:cubicBezTo>
                <a:cubicBezTo>
                  <a:pt x="20749" y="17201"/>
                  <a:pt x="20771" y="17075"/>
                  <a:pt x="20764" y="17028"/>
                </a:cubicBezTo>
                <a:cubicBezTo>
                  <a:pt x="20757" y="16981"/>
                  <a:pt x="20789" y="16893"/>
                  <a:pt x="20839" y="16827"/>
                </a:cubicBezTo>
                <a:cubicBezTo>
                  <a:pt x="20891" y="16758"/>
                  <a:pt x="20918" y="16269"/>
                  <a:pt x="20900" y="15670"/>
                </a:cubicBezTo>
                <a:cubicBezTo>
                  <a:pt x="20863" y="14488"/>
                  <a:pt x="20792" y="13960"/>
                  <a:pt x="20642" y="13662"/>
                </a:cubicBezTo>
                <a:cubicBezTo>
                  <a:pt x="20584" y="13547"/>
                  <a:pt x="20527" y="13388"/>
                  <a:pt x="20515" y="13313"/>
                </a:cubicBezTo>
                <a:cubicBezTo>
                  <a:pt x="20504" y="13237"/>
                  <a:pt x="20371" y="12986"/>
                  <a:pt x="20218" y="12753"/>
                </a:cubicBezTo>
                <a:cubicBezTo>
                  <a:pt x="20066" y="12521"/>
                  <a:pt x="19943" y="12285"/>
                  <a:pt x="19943" y="12232"/>
                </a:cubicBezTo>
                <a:cubicBezTo>
                  <a:pt x="19943" y="12179"/>
                  <a:pt x="19878" y="12110"/>
                  <a:pt x="19803" y="12079"/>
                </a:cubicBezTo>
                <a:cubicBezTo>
                  <a:pt x="19729" y="12048"/>
                  <a:pt x="19667" y="11962"/>
                  <a:pt x="19664" y="11893"/>
                </a:cubicBezTo>
                <a:cubicBezTo>
                  <a:pt x="19660" y="11823"/>
                  <a:pt x="19497" y="11610"/>
                  <a:pt x="19301" y="11419"/>
                </a:cubicBezTo>
                <a:cubicBezTo>
                  <a:pt x="19105" y="11229"/>
                  <a:pt x="18811" y="10934"/>
                  <a:pt x="18650" y="10764"/>
                </a:cubicBezTo>
                <a:cubicBezTo>
                  <a:pt x="18489" y="10594"/>
                  <a:pt x="18267" y="10406"/>
                  <a:pt x="18157" y="10343"/>
                </a:cubicBezTo>
                <a:cubicBezTo>
                  <a:pt x="17882" y="10187"/>
                  <a:pt x="17656" y="9628"/>
                  <a:pt x="17711" y="9243"/>
                </a:cubicBezTo>
                <a:cubicBezTo>
                  <a:pt x="17754" y="8947"/>
                  <a:pt x="17991" y="8547"/>
                  <a:pt x="18117" y="8564"/>
                </a:cubicBezTo>
                <a:cubicBezTo>
                  <a:pt x="18149" y="8569"/>
                  <a:pt x="18197" y="8566"/>
                  <a:pt x="18222" y="8555"/>
                </a:cubicBezTo>
                <a:cubicBezTo>
                  <a:pt x="18386" y="8483"/>
                  <a:pt x="18874" y="8494"/>
                  <a:pt x="19231" y="8579"/>
                </a:cubicBezTo>
                <a:cubicBezTo>
                  <a:pt x="19462" y="8634"/>
                  <a:pt x="19724" y="8642"/>
                  <a:pt x="19816" y="8598"/>
                </a:cubicBezTo>
                <a:cubicBezTo>
                  <a:pt x="19909" y="8554"/>
                  <a:pt x="20015" y="8512"/>
                  <a:pt x="20052" y="8507"/>
                </a:cubicBezTo>
                <a:cubicBezTo>
                  <a:pt x="20090" y="8502"/>
                  <a:pt x="20256" y="8386"/>
                  <a:pt x="20419" y="8244"/>
                </a:cubicBezTo>
                <a:cubicBezTo>
                  <a:pt x="20744" y="7961"/>
                  <a:pt x="20836" y="7556"/>
                  <a:pt x="20620" y="7359"/>
                </a:cubicBezTo>
                <a:cubicBezTo>
                  <a:pt x="20546" y="7293"/>
                  <a:pt x="20485" y="7192"/>
                  <a:pt x="20485" y="7135"/>
                </a:cubicBezTo>
                <a:cubicBezTo>
                  <a:pt x="20485" y="7078"/>
                  <a:pt x="20423" y="6956"/>
                  <a:pt x="20349" y="6867"/>
                </a:cubicBezTo>
                <a:cubicBezTo>
                  <a:pt x="20228" y="6721"/>
                  <a:pt x="20260" y="6655"/>
                  <a:pt x="20655" y="6188"/>
                </a:cubicBezTo>
                <a:cubicBezTo>
                  <a:pt x="21350" y="5365"/>
                  <a:pt x="21476" y="4957"/>
                  <a:pt x="21188" y="4481"/>
                </a:cubicBezTo>
                <a:cubicBezTo>
                  <a:pt x="21056" y="4263"/>
                  <a:pt x="20964" y="4224"/>
                  <a:pt x="20598" y="4223"/>
                </a:cubicBezTo>
                <a:cubicBezTo>
                  <a:pt x="20360" y="4222"/>
                  <a:pt x="20086" y="4266"/>
                  <a:pt x="19987" y="4323"/>
                </a:cubicBezTo>
                <a:cubicBezTo>
                  <a:pt x="19723" y="4474"/>
                  <a:pt x="18931" y="4410"/>
                  <a:pt x="18742" y="4223"/>
                </a:cubicBezTo>
                <a:cubicBezTo>
                  <a:pt x="18654" y="4136"/>
                  <a:pt x="18604" y="4039"/>
                  <a:pt x="18628" y="4012"/>
                </a:cubicBezTo>
                <a:cubicBezTo>
                  <a:pt x="18653" y="3985"/>
                  <a:pt x="18627" y="3904"/>
                  <a:pt x="18572" y="3831"/>
                </a:cubicBezTo>
                <a:cubicBezTo>
                  <a:pt x="18516" y="3758"/>
                  <a:pt x="18499" y="3697"/>
                  <a:pt x="18532" y="3697"/>
                </a:cubicBezTo>
                <a:cubicBezTo>
                  <a:pt x="18565" y="3697"/>
                  <a:pt x="18538" y="3599"/>
                  <a:pt x="18475" y="3477"/>
                </a:cubicBezTo>
                <a:cubicBezTo>
                  <a:pt x="18413" y="3354"/>
                  <a:pt x="18362" y="3231"/>
                  <a:pt x="18357" y="3204"/>
                </a:cubicBezTo>
                <a:cubicBezTo>
                  <a:pt x="18345" y="3121"/>
                  <a:pt x="17858" y="2078"/>
                  <a:pt x="17742" y="1884"/>
                </a:cubicBezTo>
                <a:cubicBezTo>
                  <a:pt x="17606" y="1659"/>
                  <a:pt x="16952" y="928"/>
                  <a:pt x="16885" y="928"/>
                </a:cubicBezTo>
                <a:cubicBezTo>
                  <a:pt x="16859" y="928"/>
                  <a:pt x="16698" y="814"/>
                  <a:pt x="16532" y="675"/>
                </a:cubicBezTo>
                <a:cubicBezTo>
                  <a:pt x="16365" y="536"/>
                  <a:pt x="16230" y="452"/>
                  <a:pt x="16230" y="488"/>
                </a:cubicBezTo>
                <a:cubicBezTo>
                  <a:pt x="16230" y="524"/>
                  <a:pt x="16130" y="481"/>
                  <a:pt x="16008" y="393"/>
                </a:cubicBezTo>
                <a:cubicBezTo>
                  <a:pt x="15885" y="305"/>
                  <a:pt x="15712" y="221"/>
                  <a:pt x="15623" y="206"/>
                </a:cubicBezTo>
                <a:cubicBezTo>
                  <a:pt x="15534" y="191"/>
                  <a:pt x="15420" y="155"/>
                  <a:pt x="15370" y="125"/>
                </a:cubicBezTo>
                <a:cubicBezTo>
                  <a:pt x="15265" y="62"/>
                  <a:pt x="14699" y="-1"/>
                  <a:pt x="14238" y="0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458" name="EDAC510A-59B1-472B-BBD5-2D236F925ABA.png" descr="EDAC510A-59B1-472B-BBD5-2D236F925ABA.png"/>
          <p:cNvPicPr>
            <a:picLocks noChangeAspect="1"/>
          </p:cNvPicPr>
          <p:nvPr/>
        </p:nvPicPr>
        <p:blipFill>
          <a:blip r:embed="rId2">
            <a:extLst/>
          </a:blip>
          <a:srcRect l="17355" t="46716" r="25576" b="18152"/>
          <a:stretch>
            <a:fillRect/>
          </a:stretch>
        </p:blipFill>
        <p:spPr>
          <a:xfrm>
            <a:off x="14136176" y="4726977"/>
            <a:ext cx="1938261" cy="178976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33" h="21564" fill="norm" stroke="1" extrusionOk="0">
                <a:moveTo>
                  <a:pt x="14238" y="0"/>
                </a:moveTo>
                <a:cubicBezTo>
                  <a:pt x="13923" y="1"/>
                  <a:pt x="13015" y="101"/>
                  <a:pt x="13015" y="134"/>
                </a:cubicBezTo>
                <a:cubicBezTo>
                  <a:pt x="13015" y="144"/>
                  <a:pt x="12918" y="167"/>
                  <a:pt x="12797" y="192"/>
                </a:cubicBezTo>
                <a:cubicBezTo>
                  <a:pt x="12676" y="216"/>
                  <a:pt x="12527" y="285"/>
                  <a:pt x="12461" y="345"/>
                </a:cubicBezTo>
                <a:cubicBezTo>
                  <a:pt x="12395" y="405"/>
                  <a:pt x="12338" y="433"/>
                  <a:pt x="12338" y="402"/>
                </a:cubicBezTo>
                <a:cubicBezTo>
                  <a:pt x="12338" y="371"/>
                  <a:pt x="12091" y="497"/>
                  <a:pt x="11788" y="684"/>
                </a:cubicBezTo>
                <a:cubicBezTo>
                  <a:pt x="11485" y="872"/>
                  <a:pt x="11214" y="1024"/>
                  <a:pt x="11190" y="1024"/>
                </a:cubicBezTo>
                <a:cubicBezTo>
                  <a:pt x="11132" y="1024"/>
                  <a:pt x="10076" y="2185"/>
                  <a:pt x="10076" y="2248"/>
                </a:cubicBezTo>
                <a:cubicBezTo>
                  <a:pt x="10076" y="2274"/>
                  <a:pt x="9927" y="2577"/>
                  <a:pt x="9748" y="2922"/>
                </a:cubicBezTo>
                <a:cubicBezTo>
                  <a:pt x="9569" y="3268"/>
                  <a:pt x="9412" y="3630"/>
                  <a:pt x="9394" y="3725"/>
                </a:cubicBezTo>
                <a:cubicBezTo>
                  <a:pt x="9377" y="3821"/>
                  <a:pt x="9335" y="3946"/>
                  <a:pt x="9303" y="4003"/>
                </a:cubicBezTo>
                <a:cubicBezTo>
                  <a:pt x="9271" y="4059"/>
                  <a:pt x="9230" y="4249"/>
                  <a:pt x="9211" y="4424"/>
                </a:cubicBezTo>
                <a:cubicBezTo>
                  <a:pt x="9192" y="4598"/>
                  <a:pt x="9148" y="4950"/>
                  <a:pt x="9115" y="5208"/>
                </a:cubicBezTo>
                <a:cubicBezTo>
                  <a:pt x="9078" y="5496"/>
                  <a:pt x="9094" y="5726"/>
                  <a:pt x="9154" y="5805"/>
                </a:cubicBezTo>
                <a:cubicBezTo>
                  <a:pt x="9208" y="5876"/>
                  <a:pt x="9253" y="6024"/>
                  <a:pt x="9250" y="6131"/>
                </a:cubicBezTo>
                <a:cubicBezTo>
                  <a:pt x="9245" y="6358"/>
                  <a:pt x="9320" y="6727"/>
                  <a:pt x="9399" y="6867"/>
                </a:cubicBezTo>
                <a:cubicBezTo>
                  <a:pt x="9429" y="6921"/>
                  <a:pt x="9465" y="7043"/>
                  <a:pt x="9482" y="7140"/>
                </a:cubicBezTo>
                <a:cubicBezTo>
                  <a:pt x="9499" y="7236"/>
                  <a:pt x="9732" y="7671"/>
                  <a:pt x="9997" y="8105"/>
                </a:cubicBezTo>
                <a:cubicBezTo>
                  <a:pt x="10262" y="8540"/>
                  <a:pt x="10483" y="8930"/>
                  <a:pt x="10491" y="8971"/>
                </a:cubicBezTo>
                <a:cubicBezTo>
                  <a:pt x="10498" y="9012"/>
                  <a:pt x="10516" y="9058"/>
                  <a:pt x="10526" y="9071"/>
                </a:cubicBezTo>
                <a:cubicBezTo>
                  <a:pt x="10536" y="9085"/>
                  <a:pt x="10557" y="9171"/>
                  <a:pt x="10574" y="9267"/>
                </a:cubicBezTo>
                <a:cubicBezTo>
                  <a:pt x="10608" y="9465"/>
                  <a:pt x="10349" y="9652"/>
                  <a:pt x="9940" y="9722"/>
                </a:cubicBezTo>
                <a:cubicBezTo>
                  <a:pt x="9518" y="9794"/>
                  <a:pt x="7709" y="9776"/>
                  <a:pt x="7407" y="9698"/>
                </a:cubicBezTo>
                <a:cubicBezTo>
                  <a:pt x="7258" y="9659"/>
                  <a:pt x="7094" y="9615"/>
                  <a:pt x="7044" y="9602"/>
                </a:cubicBezTo>
                <a:cubicBezTo>
                  <a:pt x="6995" y="9589"/>
                  <a:pt x="6859" y="9526"/>
                  <a:pt x="6747" y="9459"/>
                </a:cubicBezTo>
                <a:cubicBezTo>
                  <a:pt x="6635" y="9391"/>
                  <a:pt x="6546" y="9361"/>
                  <a:pt x="6546" y="9392"/>
                </a:cubicBezTo>
                <a:cubicBezTo>
                  <a:pt x="6546" y="9480"/>
                  <a:pt x="6202" y="9256"/>
                  <a:pt x="5743" y="8870"/>
                </a:cubicBezTo>
                <a:cubicBezTo>
                  <a:pt x="5255" y="8461"/>
                  <a:pt x="4502" y="8059"/>
                  <a:pt x="4227" y="8058"/>
                </a:cubicBezTo>
                <a:cubicBezTo>
                  <a:pt x="3935" y="8056"/>
                  <a:pt x="3194" y="8443"/>
                  <a:pt x="3131" y="8631"/>
                </a:cubicBezTo>
                <a:cubicBezTo>
                  <a:pt x="3100" y="8723"/>
                  <a:pt x="2997" y="8912"/>
                  <a:pt x="2903" y="9052"/>
                </a:cubicBezTo>
                <a:cubicBezTo>
                  <a:pt x="2810" y="9193"/>
                  <a:pt x="2721" y="9372"/>
                  <a:pt x="2707" y="9449"/>
                </a:cubicBezTo>
                <a:cubicBezTo>
                  <a:pt x="2692" y="9526"/>
                  <a:pt x="2614" y="9757"/>
                  <a:pt x="2532" y="9961"/>
                </a:cubicBezTo>
                <a:cubicBezTo>
                  <a:pt x="2450" y="10164"/>
                  <a:pt x="2386" y="10364"/>
                  <a:pt x="2392" y="10405"/>
                </a:cubicBezTo>
                <a:cubicBezTo>
                  <a:pt x="2399" y="10447"/>
                  <a:pt x="2398" y="10503"/>
                  <a:pt x="2388" y="10530"/>
                </a:cubicBezTo>
                <a:cubicBezTo>
                  <a:pt x="2348" y="10643"/>
                  <a:pt x="2245" y="11174"/>
                  <a:pt x="2161" y="11720"/>
                </a:cubicBezTo>
                <a:cubicBezTo>
                  <a:pt x="2096" y="12142"/>
                  <a:pt x="2093" y="13321"/>
                  <a:pt x="2157" y="13796"/>
                </a:cubicBezTo>
                <a:cubicBezTo>
                  <a:pt x="2182" y="13986"/>
                  <a:pt x="2227" y="14317"/>
                  <a:pt x="2253" y="14532"/>
                </a:cubicBezTo>
                <a:cubicBezTo>
                  <a:pt x="2279" y="14747"/>
                  <a:pt x="2337" y="14977"/>
                  <a:pt x="2384" y="15039"/>
                </a:cubicBezTo>
                <a:cubicBezTo>
                  <a:pt x="2431" y="15101"/>
                  <a:pt x="2483" y="15235"/>
                  <a:pt x="2502" y="15340"/>
                </a:cubicBezTo>
                <a:cubicBezTo>
                  <a:pt x="2552" y="15628"/>
                  <a:pt x="2643" y="15877"/>
                  <a:pt x="2877" y="16387"/>
                </a:cubicBezTo>
                <a:cubicBezTo>
                  <a:pt x="3074" y="16816"/>
                  <a:pt x="3077" y="16862"/>
                  <a:pt x="2938" y="16995"/>
                </a:cubicBezTo>
                <a:cubicBezTo>
                  <a:pt x="2795" y="17131"/>
                  <a:pt x="1823" y="17516"/>
                  <a:pt x="1392" y="17607"/>
                </a:cubicBezTo>
                <a:cubicBezTo>
                  <a:pt x="1279" y="17630"/>
                  <a:pt x="1135" y="17699"/>
                  <a:pt x="1073" y="17755"/>
                </a:cubicBezTo>
                <a:cubicBezTo>
                  <a:pt x="1012" y="17811"/>
                  <a:pt x="940" y="17829"/>
                  <a:pt x="912" y="17798"/>
                </a:cubicBezTo>
                <a:cubicBezTo>
                  <a:pt x="883" y="17766"/>
                  <a:pt x="670" y="17861"/>
                  <a:pt x="440" y="18008"/>
                </a:cubicBezTo>
                <a:cubicBezTo>
                  <a:pt x="210" y="18156"/>
                  <a:pt x="42" y="18299"/>
                  <a:pt x="69" y="18329"/>
                </a:cubicBezTo>
                <a:cubicBezTo>
                  <a:pt x="95" y="18358"/>
                  <a:pt x="73" y="18441"/>
                  <a:pt x="21" y="18510"/>
                </a:cubicBezTo>
                <a:cubicBezTo>
                  <a:pt x="-124" y="18701"/>
                  <a:pt x="515" y="19417"/>
                  <a:pt x="1082" y="19701"/>
                </a:cubicBezTo>
                <a:cubicBezTo>
                  <a:pt x="1342" y="19831"/>
                  <a:pt x="1603" y="19935"/>
                  <a:pt x="1659" y="19935"/>
                </a:cubicBezTo>
                <a:cubicBezTo>
                  <a:pt x="1714" y="19935"/>
                  <a:pt x="1869" y="20000"/>
                  <a:pt x="2008" y="20079"/>
                </a:cubicBezTo>
                <a:cubicBezTo>
                  <a:pt x="2147" y="20157"/>
                  <a:pt x="2434" y="20242"/>
                  <a:pt x="2646" y="20270"/>
                </a:cubicBezTo>
                <a:cubicBezTo>
                  <a:pt x="2858" y="20298"/>
                  <a:pt x="3082" y="20364"/>
                  <a:pt x="3139" y="20413"/>
                </a:cubicBezTo>
                <a:cubicBezTo>
                  <a:pt x="3231" y="20492"/>
                  <a:pt x="3607" y="20630"/>
                  <a:pt x="3878" y="20686"/>
                </a:cubicBezTo>
                <a:cubicBezTo>
                  <a:pt x="3927" y="20696"/>
                  <a:pt x="3988" y="20716"/>
                  <a:pt x="4013" y="20729"/>
                </a:cubicBezTo>
                <a:cubicBezTo>
                  <a:pt x="4038" y="20742"/>
                  <a:pt x="4159" y="20764"/>
                  <a:pt x="4284" y="20777"/>
                </a:cubicBezTo>
                <a:cubicBezTo>
                  <a:pt x="4408" y="20789"/>
                  <a:pt x="4978" y="20874"/>
                  <a:pt x="5550" y="20968"/>
                </a:cubicBezTo>
                <a:cubicBezTo>
                  <a:pt x="6123" y="21063"/>
                  <a:pt x="6772" y="21156"/>
                  <a:pt x="6996" y="21174"/>
                </a:cubicBezTo>
                <a:cubicBezTo>
                  <a:pt x="7220" y="21191"/>
                  <a:pt x="8056" y="21275"/>
                  <a:pt x="8853" y="21360"/>
                </a:cubicBezTo>
                <a:cubicBezTo>
                  <a:pt x="9649" y="21446"/>
                  <a:pt x="10546" y="21531"/>
                  <a:pt x="10845" y="21547"/>
                </a:cubicBezTo>
                <a:cubicBezTo>
                  <a:pt x="11835" y="21599"/>
                  <a:pt x="15275" y="21525"/>
                  <a:pt x="15697" y="21442"/>
                </a:cubicBezTo>
                <a:cubicBezTo>
                  <a:pt x="15926" y="21396"/>
                  <a:pt x="16250" y="21367"/>
                  <a:pt x="16418" y="21379"/>
                </a:cubicBezTo>
                <a:cubicBezTo>
                  <a:pt x="16587" y="21392"/>
                  <a:pt x="16763" y="21378"/>
                  <a:pt x="16811" y="21346"/>
                </a:cubicBezTo>
                <a:cubicBezTo>
                  <a:pt x="16859" y="21314"/>
                  <a:pt x="17021" y="21277"/>
                  <a:pt x="17174" y="21265"/>
                </a:cubicBezTo>
                <a:cubicBezTo>
                  <a:pt x="17326" y="21252"/>
                  <a:pt x="17645" y="21190"/>
                  <a:pt x="17881" y="21131"/>
                </a:cubicBezTo>
                <a:cubicBezTo>
                  <a:pt x="18117" y="21071"/>
                  <a:pt x="18342" y="21031"/>
                  <a:pt x="18379" y="21040"/>
                </a:cubicBezTo>
                <a:cubicBezTo>
                  <a:pt x="18417" y="21049"/>
                  <a:pt x="18562" y="21003"/>
                  <a:pt x="18703" y="20939"/>
                </a:cubicBezTo>
                <a:cubicBezTo>
                  <a:pt x="18843" y="20876"/>
                  <a:pt x="19018" y="20825"/>
                  <a:pt x="19091" y="20825"/>
                </a:cubicBezTo>
                <a:cubicBezTo>
                  <a:pt x="19165" y="20825"/>
                  <a:pt x="19323" y="20755"/>
                  <a:pt x="19445" y="20667"/>
                </a:cubicBezTo>
                <a:cubicBezTo>
                  <a:pt x="19584" y="20567"/>
                  <a:pt x="19753" y="20532"/>
                  <a:pt x="19895" y="20571"/>
                </a:cubicBezTo>
                <a:cubicBezTo>
                  <a:pt x="20020" y="20606"/>
                  <a:pt x="20117" y="20599"/>
                  <a:pt x="20109" y="20557"/>
                </a:cubicBezTo>
                <a:cubicBezTo>
                  <a:pt x="20101" y="20515"/>
                  <a:pt x="20179" y="20280"/>
                  <a:pt x="20284" y="20036"/>
                </a:cubicBezTo>
                <a:cubicBezTo>
                  <a:pt x="20451" y="19647"/>
                  <a:pt x="20459" y="19572"/>
                  <a:pt x="20345" y="19433"/>
                </a:cubicBezTo>
                <a:cubicBezTo>
                  <a:pt x="20273" y="19346"/>
                  <a:pt x="20214" y="19180"/>
                  <a:pt x="20214" y="19065"/>
                </a:cubicBezTo>
                <a:cubicBezTo>
                  <a:pt x="20214" y="18950"/>
                  <a:pt x="20175" y="18830"/>
                  <a:pt x="20127" y="18797"/>
                </a:cubicBezTo>
                <a:cubicBezTo>
                  <a:pt x="20078" y="18765"/>
                  <a:pt x="20188" y="18488"/>
                  <a:pt x="20371" y="18176"/>
                </a:cubicBezTo>
                <a:cubicBezTo>
                  <a:pt x="20553" y="17865"/>
                  <a:pt x="20689" y="17586"/>
                  <a:pt x="20677" y="17559"/>
                </a:cubicBezTo>
                <a:cubicBezTo>
                  <a:pt x="20665" y="17532"/>
                  <a:pt x="20683" y="17419"/>
                  <a:pt x="20716" y="17310"/>
                </a:cubicBezTo>
                <a:cubicBezTo>
                  <a:pt x="20749" y="17201"/>
                  <a:pt x="20771" y="17075"/>
                  <a:pt x="20764" y="17028"/>
                </a:cubicBezTo>
                <a:cubicBezTo>
                  <a:pt x="20757" y="16981"/>
                  <a:pt x="20789" y="16893"/>
                  <a:pt x="20839" y="16827"/>
                </a:cubicBezTo>
                <a:cubicBezTo>
                  <a:pt x="20891" y="16758"/>
                  <a:pt x="20918" y="16269"/>
                  <a:pt x="20900" y="15670"/>
                </a:cubicBezTo>
                <a:cubicBezTo>
                  <a:pt x="20863" y="14488"/>
                  <a:pt x="20792" y="13960"/>
                  <a:pt x="20642" y="13662"/>
                </a:cubicBezTo>
                <a:cubicBezTo>
                  <a:pt x="20584" y="13547"/>
                  <a:pt x="20527" y="13388"/>
                  <a:pt x="20515" y="13313"/>
                </a:cubicBezTo>
                <a:cubicBezTo>
                  <a:pt x="20504" y="13237"/>
                  <a:pt x="20371" y="12986"/>
                  <a:pt x="20218" y="12753"/>
                </a:cubicBezTo>
                <a:cubicBezTo>
                  <a:pt x="20066" y="12521"/>
                  <a:pt x="19943" y="12285"/>
                  <a:pt x="19943" y="12232"/>
                </a:cubicBezTo>
                <a:cubicBezTo>
                  <a:pt x="19943" y="12179"/>
                  <a:pt x="19878" y="12110"/>
                  <a:pt x="19803" y="12079"/>
                </a:cubicBezTo>
                <a:cubicBezTo>
                  <a:pt x="19729" y="12048"/>
                  <a:pt x="19667" y="11962"/>
                  <a:pt x="19664" y="11893"/>
                </a:cubicBezTo>
                <a:cubicBezTo>
                  <a:pt x="19660" y="11823"/>
                  <a:pt x="19497" y="11610"/>
                  <a:pt x="19301" y="11419"/>
                </a:cubicBezTo>
                <a:cubicBezTo>
                  <a:pt x="19105" y="11229"/>
                  <a:pt x="18811" y="10934"/>
                  <a:pt x="18650" y="10764"/>
                </a:cubicBezTo>
                <a:cubicBezTo>
                  <a:pt x="18489" y="10594"/>
                  <a:pt x="18267" y="10406"/>
                  <a:pt x="18157" y="10343"/>
                </a:cubicBezTo>
                <a:cubicBezTo>
                  <a:pt x="17882" y="10187"/>
                  <a:pt x="17656" y="9628"/>
                  <a:pt x="17711" y="9243"/>
                </a:cubicBezTo>
                <a:cubicBezTo>
                  <a:pt x="17754" y="8947"/>
                  <a:pt x="17991" y="8547"/>
                  <a:pt x="18117" y="8564"/>
                </a:cubicBezTo>
                <a:cubicBezTo>
                  <a:pt x="18149" y="8569"/>
                  <a:pt x="18197" y="8566"/>
                  <a:pt x="18222" y="8555"/>
                </a:cubicBezTo>
                <a:cubicBezTo>
                  <a:pt x="18386" y="8483"/>
                  <a:pt x="18874" y="8494"/>
                  <a:pt x="19231" y="8579"/>
                </a:cubicBezTo>
                <a:cubicBezTo>
                  <a:pt x="19462" y="8634"/>
                  <a:pt x="19724" y="8642"/>
                  <a:pt x="19816" y="8598"/>
                </a:cubicBezTo>
                <a:cubicBezTo>
                  <a:pt x="19909" y="8554"/>
                  <a:pt x="20015" y="8512"/>
                  <a:pt x="20052" y="8507"/>
                </a:cubicBezTo>
                <a:cubicBezTo>
                  <a:pt x="20090" y="8502"/>
                  <a:pt x="20256" y="8386"/>
                  <a:pt x="20419" y="8244"/>
                </a:cubicBezTo>
                <a:cubicBezTo>
                  <a:pt x="20744" y="7961"/>
                  <a:pt x="20836" y="7556"/>
                  <a:pt x="20620" y="7359"/>
                </a:cubicBezTo>
                <a:cubicBezTo>
                  <a:pt x="20546" y="7293"/>
                  <a:pt x="20485" y="7192"/>
                  <a:pt x="20485" y="7135"/>
                </a:cubicBezTo>
                <a:cubicBezTo>
                  <a:pt x="20485" y="7078"/>
                  <a:pt x="20423" y="6956"/>
                  <a:pt x="20349" y="6867"/>
                </a:cubicBezTo>
                <a:cubicBezTo>
                  <a:pt x="20228" y="6721"/>
                  <a:pt x="20260" y="6655"/>
                  <a:pt x="20655" y="6188"/>
                </a:cubicBezTo>
                <a:cubicBezTo>
                  <a:pt x="21350" y="5365"/>
                  <a:pt x="21476" y="4957"/>
                  <a:pt x="21188" y="4481"/>
                </a:cubicBezTo>
                <a:cubicBezTo>
                  <a:pt x="21056" y="4263"/>
                  <a:pt x="20964" y="4224"/>
                  <a:pt x="20598" y="4223"/>
                </a:cubicBezTo>
                <a:cubicBezTo>
                  <a:pt x="20360" y="4222"/>
                  <a:pt x="20086" y="4266"/>
                  <a:pt x="19987" y="4323"/>
                </a:cubicBezTo>
                <a:cubicBezTo>
                  <a:pt x="19723" y="4474"/>
                  <a:pt x="18931" y="4410"/>
                  <a:pt x="18742" y="4223"/>
                </a:cubicBezTo>
                <a:cubicBezTo>
                  <a:pt x="18654" y="4136"/>
                  <a:pt x="18604" y="4039"/>
                  <a:pt x="18628" y="4012"/>
                </a:cubicBezTo>
                <a:cubicBezTo>
                  <a:pt x="18653" y="3985"/>
                  <a:pt x="18627" y="3904"/>
                  <a:pt x="18572" y="3831"/>
                </a:cubicBezTo>
                <a:cubicBezTo>
                  <a:pt x="18516" y="3758"/>
                  <a:pt x="18499" y="3697"/>
                  <a:pt x="18532" y="3697"/>
                </a:cubicBezTo>
                <a:cubicBezTo>
                  <a:pt x="18565" y="3697"/>
                  <a:pt x="18538" y="3599"/>
                  <a:pt x="18475" y="3477"/>
                </a:cubicBezTo>
                <a:cubicBezTo>
                  <a:pt x="18413" y="3354"/>
                  <a:pt x="18362" y="3231"/>
                  <a:pt x="18357" y="3204"/>
                </a:cubicBezTo>
                <a:cubicBezTo>
                  <a:pt x="18345" y="3121"/>
                  <a:pt x="17858" y="2078"/>
                  <a:pt x="17742" y="1884"/>
                </a:cubicBezTo>
                <a:cubicBezTo>
                  <a:pt x="17606" y="1659"/>
                  <a:pt x="16952" y="928"/>
                  <a:pt x="16885" y="928"/>
                </a:cubicBezTo>
                <a:cubicBezTo>
                  <a:pt x="16859" y="928"/>
                  <a:pt x="16698" y="814"/>
                  <a:pt x="16532" y="675"/>
                </a:cubicBezTo>
                <a:cubicBezTo>
                  <a:pt x="16365" y="536"/>
                  <a:pt x="16230" y="452"/>
                  <a:pt x="16230" y="488"/>
                </a:cubicBezTo>
                <a:cubicBezTo>
                  <a:pt x="16230" y="524"/>
                  <a:pt x="16130" y="481"/>
                  <a:pt x="16008" y="393"/>
                </a:cubicBezTo>
                <a:cubicBezTo>
                  <a:pt x="15885" y="305"/>
                  <a:pt x="15712" y="221"/>
                  <a:pt x="15623" y="206"/>
                </a:cubicBezTo>
                <a:cubicBezTo>
                  <a:pt x="15534" y="191"/>
                  <a:pt x="15420" y="155"/>
                  <a:pt x="15370" y="125"/>
                </a:cubicBezTo>
                <a:cubicBezTo>
                  <a:pt x="15265" y="62"/>
                  <a:pt x="14699" y="-1"/>
                  <a:pt x="14238" y="0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459" name="EDAC510A-59B1-472B-BBD5-2D236F925ABA.png" descr="EDAC510A-59B1-472B-BBD5-2D236F925ABA.png"/>
          <p:cNvPicPr>
            <a:picLocks noChangeAspect="1"/>
          </p:cNvPicPr>
          <p:nvPr/>
        </p:nvPicPr>
        <p:blipFill>
          <a:blip r:embed="rId2">
            <a:extLst/>
          </a:blip>
          <a:srcRect l="17355" t="46716" r="25576" b="18152"/>
          <a:stretch>
            <a:fillRect/>
          </a:stretch>
        </p:blipFill>
        <p:spPr>
          <a:xfrm>
            <a:off x="13464276" y="6027289"/>
            <a:ext cx="1938260" cy="178976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33" h="21564" fill="norm" stroke="1" extrusionOk="0">
                <a:moveTo>
                  <a:pt x="14238" y="0"/>
                </a:moveTo>
                <a:cubicBezTo>
                  <a:pt x="13923" y="1"/>
                  <a:pt x="13015" y="101"/>
                  <a:pt x="13015" y="134"/>
                </a:cubicBezTo>
                <a:cubicBezTo>
                  <a:pt x="13015" y="144"/>
                  <a:pt x="12918" y="167"/>
                  <a:pt x="12797" y="192"/>
                </a:cubicBezTo>
                <a:cubicBezTo>
                  <a:pt x="12676" y="216"/>
                  <a:pt x="12527" y="285"/>
                  <a:pt x="12461" y="345"/>
                </a:cubicBezTo>
                <a:cubicBezTo>
                  <a:pt x="12395" y="405"/>
                  <a:pt x="12338" y="433"/>
                  <a:pt x="12338" y="402"/>
                </a:cubicBezTo>
                <a:cubicBezTo>
                  <a:pt x="12338" y="371"/>
                  <a:pt x="12091" y="497"/>
                  <a:pt x="11788" y="684"/>
                </a:cubicBezTo>
                <a:cubicBezTo>
                  <a:pt x="11485" y="872"/>
                  <a:pt x="11214" y="1024"/>
                  <a:pt x="11190" y="1024"/>
                </a:cubicBezTo>
                <a:cubicBezTo>
                  <a:pt x="11132" y="1024"/>
                  <a:pt x="10076" y="2185"/>
                  <a:pt x="10076" y="2248"/>
                </a:cubicBezTo>
                <a:cubicBezTo>
                  <a:pt x="10076" y="2274"/>
                  <a:pt x="9927" y="2577"/>
                  <a:pt x="9748" y="2922"/>
                </a:cubicBezTo>
                <a:cubicBezTo>
                  <a:pt x="9569" y="3268"/>
                  <a:pt x="9412" y="3630"/>
                  <a:pt x="9394" y="3725"/>
                </a:cubicBezTo>
                <a:cubicBezTo>
                  <a:pt x="9377" y="3821"/>
                  <a:pt x="9335" y="3946"/>
                  <a:pt x="9303" y="4003"/>
                </a:cubicBezTo>
                <a:cubicBezTo>
                  <a:pt x="9271" y="4059"/>
                  <a:pt x="9230" y="4249"/>
                  <a:pt x="9211" y="4424"/>
                </a:cubicBezTo>
                <a:cubicBezTo>
                  <a:pt x="9192" y="4598"/>
                  <a:pt x="9148" y="4950"/>
                  <a:pt x="9115" y="5208"/>
                </a:cubicBezTo>
                <a:cubicBezTo>
                  <a:pt x="9078" y="5496"/>
                  <a:pt x="9094" y="5726"/>
                  <a:pt x="9154" y="5805"/>
                </a:cubicBezTo>
                <a:cubicBezTo>
                  <a:pt x="9208" y="5876"/>
                  <a:pt x="9253" y="6024"/>
                  <a:pt x="9250" y="6131"/>
                </a:cubicBezTo>
                <a:cubicBezTo>
                  <a:pt x="9245" y="6358"/>
                  <a:pt x="9320" y="6727"/>
                  <a:pt x="9399" y="6867"/>
                </a:cubicBezTo>
                <a:cubicBezTo>
                  <a:pt x="9429" y="6921"/>
                  <a:pt x="9465" y="7043"/>
                  <a:pt x="9482" y="7140"/>
                </a:cubicBezTo>
                <a:cubicBezTo>
                  <a:pt x="9499" y="7236"/>
                  <a:pt x="9732" y="7671"/>
                  <a:pt x="9997" y="8105"/>
                </a:cubicBezTo>
                <a:cubicBezTo>
                  <a:pt x="10262" y="8540"/>
                  <a:pt x="10483" y="8930"/>
                  <a:pt x="10491" y="8971"/>
                </a:cubicBezTo>
                <a:cubicBezTo>
                  <a:pt x="10498" y="9012"/>
                  <a:pt x="10516" y="9058"/>
                  <a:pt x="10526" y="9071"/>
                </a:cubicBezTo>
                <a:cubicBezTo>
                  <a:pt x="10536" y="9085"/>
                  <a:pt x="10557" y="9171"/>
                  <a:pt x="10574" y="9267"/>
                </a:cubicBezTo>
                <a:cubicBezTo>
                  <a:pt x="10608" y="9465"/>
                  <a:pt x="10349" y="9652"/>
                  <a:pt x="9940" y="9722"/>
                </a:cubicBezTo>
                <a:cubicBezTo>
                  <a:pt x="9518" y="9794"/>
                  <a:pt x="7709" y="9776"/>
                  <a:pt x="7407" y="9698"/>
                </a:cubicBezTo>
                <a:cubicBezTo>
                  <a:pt x="7258" y="9659"/>
                  <a:pt x="7094" y="9615"/>
                  <a:pt x="7044" y="9602"/>
                </a:cubicBezTo>
                <a:cubicBezTo>
                  <a:pt x="6995" y="9589"/>
                  <a:pt x="6859" y="9526"/>
                  <a:pt x="6747" y="9459"/>
                </a:cubicBezTo>
                <a:cubicBezTo>
                  <a:pt x="6635" y="9391"/>
                  <a:pt x="6546" y="9361"/>
                  <a:pt x="6546" y="9392"/>
                </a:cubicBezTo>
                <a:cubicBezTo>
                  <a:pt x="6546" y="9480"/>
                  <a:pt x="6202" y="9256"/>
                  <a:pt x="5743" y="8870"/>
                </a:cubicBezTo>
                <a:cubicBezTo>
                  <a:pt x="5255" y="8461"/>
                  <a:pt x="4502" y="8059"/>
                  <a:pt x="4227" y="8058"/>
                </a:cubicBezTo>
                <a:cubicBezTo>
                  <a:pt x="3935" y="8056"/>
                  <a:pt x="3194" y="8443"/>
                  <a:pt x="3131" y="8631"/>
                </a:cubicBezTo>
                <a:cubicBezTo>
                  <a:pt x="3100" y="8723"/>
                  <a:pt x="2997" y="8912"/>
                  <a:pt x="2903" y="9052"/>
                </a:cubicBezTo>
                <a:cubicBezTo>
                  <a:pt x="2810" y="9193"/>
                  <a:pt x="2721" y="9372"/>
                  <a:pt x="2707" y="9449"/>
                </a:cubicBezTo>
                <a:cubicBezTo>
                  <a:pt x="2692" y="9526"/>
                  <a:pt x="2614" y="9757"/>
                  <a:pt x="2532" y="9961"/>
                </a:cubicBezTo>
                <a:cubicBezTo>
                  <a:pt x="2450" y="10164"/>
                  <a:pt x="2386" y="10364"/>
                  <a:pt x="2392" y="10405"/>
                </a:cubicBezTo>
                <a:cubicBezTo>
                  <a:pt x="2399" y="10447"/>
                  <a:pt x="2398" y="10503"/>
                  <a:pt x="2388" y="10530"/>
                </a:cubicBezTo>
                <a:cubicBezTo>
                  <a:pt x="2348" y="10643"/>
                  <a:pt x="2245" y="11174"/>
                  <a:pt x="2161" y="11720"/>
                </a:cubicBezTo>
                <a:cubicBezTo>
                  <a:pt x="2096" y="12142"/>
                  <a:pt x="2093" y="13321"/>
                  <a:pt x="2157" y="13796"/>
                </a:cubicBezTo>
                <a:cubicBezTo>
                  <a:pt x="2182" y="13986"/>
                  <a:pt x="2227" y="14317"/>
                  <a:pt x="2253" y="14532"/>
                </a:cubicBezTo>
                <a:cubicBezTo>
                  <a:pt x="2279" y="14747"/>
                  <a:pt x="2337" y="14977"/>
                  <a:pt x="2384" y="15039"/>
                </a:cubicBezTo>
                <a:cubicBezTo>
                  <a:pt x="2431" y="15101"/>
                  <a:pt x="2483" y="15235"/>
                  <a:pt x="2502" y="15340"/>
                </a:cubicBezTo>
                <a:cubicBezTo>
                  <a:pt x="2552" y="15628"/>
                  <a:pt x="2643" y="15877"/>
                  <a:pt x="2877" y="16387"/>
                </a:cubicBezTo>
                <a:cubicBezTo>
                  <a:pt x="3074" y="16816"/>
                  <a:pt x="3077" y="16862"/>
                  <a:pt x="2938" y="16995"/>
                </a:cubicBezTo>
                <a:cubicBezTo>
                  <a:pt x="2795" y="17131"/>
                  <a:pt x="1823" y="17516"/>
                  <a:pt x="1392" y="17607"/>
                </a:cubicBezTo>
                <a:cubicBezTo>
                  <a:pt x="1279" y="17630"/>
                  <a:pt x="1135" y="17699"/>
                  <a:pt x="1073" y="17755"/>
                </a:cubicBezTo>
                <a:cubicBezTo>
                  <a:pt x="1012" y="17811"/>
                  <a:pt x="940" y="17829"/>
                  <a:pt x="912" y="17798"/>
                </a:cubicBezTo>
                <a:cubicBezTo>
                  <a:pt x="883" y="17766"/>
                  <a:pt x="670" y="17861"/>
                  <a:pt x="440" y="18008"/>
                </a:cubicBezTo>
                <a:cubicBezTo>
                  <a:pt x="210" y="18156"/>
                  <a:pt x="42" y="18299"/>
                  <a:pt x="69" y="18329"/>
                </a:cubicBezTo>
                <a:cubicBezTo>
                  <a:pt x="95" y="18358"/>
                  <a:pt x="73" y="18441"/>
                  <a:pt x="21" y="18510"/>
                </a:cubicBezTo>
                <a:cubicBezTo>
                  <a:pt x="-124" y="18701"/>
                  <a:pt x="515" y="19417"/>
                  <a:pt x="1082" y="19701"/>
                </a:cubicBezTo>
                <a:cubicBezTo>
                  <a:pt x="1342" y="19831"/>
                  <a:pt x="1603" y="19935"/>
                  <a:pt x="1659" y="19935"/>
                </a:cubicBezTo>
                <a:cubicBezTo>
                  <a:pt x="1714" y="19935"/>
                  <a:pt x="1869" y="20000"/>
                  <a:pt x="2008" y="20079"/>
                </a:cubicBezTo>
                <a:cubicBezTo>
                  <a:pt x="2147" y="20157"/>
                  <a:pt x="2434" y="20242"/>
                  <a:pt x="2646" y="20270"/>
                </a:cubicBezTo>
                <a:cubicBezTo>
                  <a:pt x="2858" y="20298"/>
                  <a:pt x="3082" y="20364"/>
                  <a:pt x="3139" y="20413"/>
                </a:cubicBezTo>
                <a:cubicBezTo>
                  <a:pt x="3231" y="20492"/>
                  <a:pt x="3607" y="20630"/>
                  <a:pt x="3878" y="20686"/>
                </a:cubicBezTo>
                <a:cubicBezTo>
                  <a:pt x="3927" y="20696"/>
                  <a:pt x="3988" y="20716"/>
                  <a:pt x="4013" y="20729"/>
                </a:cubicBezTo>
                <a:cubicBezTo>
                  <a:pt x="4038" y="20742"/>
                  <a:pt x="4159" y="20764"/>
                  <a:pt x="4284" y="20777"/>
                </a:cubicBezTo>
                <a:cubicBezTo>
                  <a:pt x="4408" y="20789"/>
                  <a:pt x="4978" y="20874"/>
                  <a:pt x="5550" y="20968"/>
                </a:cubicBezTo>
                <a:cubicBezTo>
                  <a:pt x="6123" y="21063"/>
                  <a:pt x="6772" y="21156"/>
                  <a:pt x="6996" y="21174"/>
                </a:cubicBezTo>
                <a:cubicBezTo>
                  <a:pt x="7220" y="21191"/>
                  <a:pt x="8056" y="21275"/>
                  <a:pt x="8853" y="21360"/>
                </a:cubicBezTo>
                <a:cubicBezTo>
                  <a:pt x="9649" y="21446"/>
                  <a:pt x="10546" y="21531"/>
                  <a:pt x="10845" y="21547"/>
                </a:cubicBezTo>
                <a:cubicBezTo>
                  <a:pt x="11835" y="21599"/>
                  <a:pt x="15275" y="21525"/>
                  <a:pt x="15697" y="21442"/>
                </a:cubicBezTo>
                <a:cubicBezTo>
                  <a:pt x="15926" y="21396"/>
                  <a:pt x="16250" y="21367"/>
                  <a:pt x="16418" y="21379"/>
                </a:cubicBezTo>
                <a:cubicBezTo>
                  <a:pt x="16587" y="21392"/>
                  <a:pt x="16763" y="21378"/>
                  <a:pt x="16811" y="21346"/>
                </a:cubicBezTo>
                <a:cubicBezTo>
                  <a:pt x="16859" y="21314"/>
                  <a:pt x="17021" y="21277"/>
                  <a:pt x="17174" y="21265"/>
                </a:cubicBezTo>
                <a:cubicBezTo>
                  <a:pt x="17326" y="21252"/>
                  <a:pt x="17645" y="21190"/>
                  <a:pt x="17881" y="21131"/>
                </a:cubicBezTo>
                <a:cubicBezTo>
                  <a:pt x="18117" y="21071"/>
                  <a:pt x="18342" y="21031"/>
                  <a:pt x="18379" y="21040"/>
                </a:cubicBezTo>
                <a:cubicBezTo>
                  <a:pt x="18417" y="21049"/>
                  <a:pt x="18562" y="21003"/>
                  <a:pt x="18703" y="20939"/>
                </a:cubicBezTo>
                <a:cubicBezTo>
                  <a:pt x="18843" y="20876"/>
                  <a:pt x="19018" y="20825"/>
                  <a:pt x="19091" y="20825"/>
                </a:cubicBezTo>
                <a:cubicBezTo>
                  <a:pt x="19165" y="20825"/>
                  <a:pt x="19323" y="20755"/>
                  <a:pt x="19445" y="20667"/>
                </a:cubicBezTo>
                <a:cubicBezTo>
                  <a:pt x="19584" y="20567"/>
                  <a:pt x="19753" y="20532"/>
                  <a:pt x="19895" y="20571"/>
                </a:cubicBezTo>
                <a:cubicBezTo>
                  <a:pt x="20020" y="20606"/>
                  <a:pt x="20117" y="20599"/>
                  <a:pt x="20109" y="20557"/>
                </a:cubicBezTo>
                <a:cubicBezTo>
                  <a:pt x="20101" y="20515"/>
                  <a:pt x="20179" y="20280"/>
                  <a:pt x="20284" y="20036"/>
                </a:cubicBezTo>
                <a:cubicBezTo>
                  <a:pt x="20451" y="19647"/>
                  <a:pt x="20459" y="19572"/>
                  <a:pt x="20345" y="19433"/>
                </a:cubicBezTo>
                <a:cubicBezTo>
                  <a:pt x="20273" y="19346"/>
                  <a:pt x="20214" y="19180"/>
                  <a:pt x="20214" y="19065"/>
                </a:cubicBezTo>
                <a:cubicBezTo>
                  <a:pt x="20214" y="18950"/>
                  <a:pt x="20175" y="18830"/>
                  <a:pt x="20127" y="18797"/>
                </a:cubicBezTo>
                <a:cubicBezTo>
                  <a:pt x="20078" y="18765"/>
                  <a:pt x="20188" y="18488"/>
                  <a:pt x="20371" y="18176"/>
                </a:cubicBezTo>
                <a:cubicBezTo>
                  <a:pt x="20553" y="17865"/>
                  <a:pt x="20689" y="17586"/>
                  <a:pt x="20677" y="17559"/>
                </a:cubicBezTo>
                <a:cubicBezTo>
                  <a:pt x="20665" y="17532"/>
                  <a:pt x="20683" y="17419"/>
                  <a:pt x="20716" y="17310"/>
                </a:cubicBezTo>
                <a:cubicBezTo>
                  <a:pt x="20749" y="17201"/>
                  <a:pt x="20771" y="17075"/>
                  <a:pt x="20764" y="17028"/>
                </a:cubicBezTo>
                <a:cubicBezTo>
                  <a:pt x="20757" y="16981"/>
                  <a:pt x="20789" y="16893"/>
                  <a:pt x="20839" y="16827"/>
                </a:cubicBezTo>
                <a:cubicBezTo>
                  <a:pt x="20891" y="16758"/>
                  <a:pt x="20918" y="16269"/>
                  <a:pt x="20900" y="15670"/>
                </a:cubicBezTo>
                <a:cubicBezTo>
                  <a:pt x="20863" y="14488"/>
                  <a:pt x="20792" y="13960"/>
                  <a:pt x="20642" y="13662"/>
                </a:cubicBezTo>
                <a:cubicBezTo>
                  <a:pt x="20584" y="13547"/>
                  <a:pt x="20527" y="13388"/>
                  <a:pt x="20515" y="13313"/>
                </a:cubicBezTo>
                <a:cubicBezTo>
                  <a:pt x="20504" y="13237"/>
                  <a:pt x="20371" y="12986"/>
                  <a:pt x="20218" y="12753"/>
                </a:cubicBezTo>
                <a:cubicBezTo>
                  <a:pt x="20066" y="12521"/>
                  <a:pt x="19943" y="12285"/>
                  <a:pt x="19943" y="12232"/>
                </a:cubicBezTo>
                <a:cubicBezTo>
                  <a:pt x="19943" y="12179"/>
                  <a:pt x="19878" y="12110"/>
                  <a:pt x="19803" y="12079"/>
                </a:cubicBezTo>
                <a:cubicBezTo>
                  <a:pt x="19729" y="12048"/>
                  <a:pt x="19667" y="11962"/>
                  <a:pt x="19664" y="11893"/>
                </a:cubicBezTo>
                <a:cubicBezTo>
                  <a:pt x="19660" y="11823"/>
                  <a:pt x="19497" y="11610"/>
                  <a:pt x="19301" y="11419"/>
                </a:cubicBezTo>
                <a:cubicBezTo>
                  <a:pt x="19105" y="11229"/>
                  <a:pt x="18811" y="10934"/>
                  <a:pt x="18650" y="10764"/>
                </a:cubicBezTo>
                <a:cubicBezTo>
                  <a:pt x="18489" y="10594"/>
                  <a:pt x="18267" y="10406"/>
                  <a:pt x="18157" y="10343"/>
                </a:cubicBezTo>
                <a:cubicBezTo>
                  <a:pt x="17882" y="10187"/>
                  <a:pt x="17656" y="9628"/>
                  <a:pt x="17711" y="9243"/>
                </a:cubicBezTo>
                <a:cubicBezTo>
                  <a:pt x="17754" y="8947"/>
                  <a:pt x="17991" y="8547"/>
                  <a:pt x="18117" y="8564"/>
                </a:cubicBezTo>
                <a:cubicBezTo>
                  <a:pt x="18149" y="8569"/>
                  <a:pt x="18197" y="8566"/>
                  <a:pt x="18222" y="8555"/>
                </a:cubicBezTo>
                <a:cubicBezTo>
                  <a:pt x="18386" y="8483"/>
                  <a:pt x="18874" y="8494"/>
                  <a:pt x="19231" y="8579"/>
                </a:cubicBezTo>
                <a:cubicBezTo>
                  <a:pt x="19462" y="8634"/>
                  <a:pt x="19724" y="8642"/>
                  <a:pt x="19816" y="8598"/>
                </a:cubicBezTo>
                <a:cubicBezTo>
                  <a:pt x="19909" y="8554"/>
                  <a:pt x="20015" y="8512"/>
                  <a:pt x="20052" y="8507"/>
                </a:cubicBezTo>
                <a:cubicBezTo>
                  <a:pt x="20090" y="8502"/>
                  <a:pt x="20256" y="8386"/>
                  <a:pt x="20419" y="8244"/>
                </a:cubicBezTo>
                <a:cubicBezTo>
                  <a:pt x="20744" y="7961"/>
                  <a:pt x="20836" y="7556"/>
                  <a:pt x="20620" y="7359"/>
                </a:cubicBezTo>
                <a:cubicBezTo>
                  <a:pt x="20546" y="7293"/>
                  <a:pt x="20485" y="7192"/>
                  <a:pt x="20485" y="7135"/>
                </a:cubicBezTo>
                <a:cubicBezTo>
                  <a:pt x="20485" y="7078"/>
                  <a:pt x="20423" y="6956"/>
                  <a:pt x="20349" y="6867"/>
                </a:cubicBezTo>
                <a:cubicBezTo>
                  <a:pt x="20228" y="6721"/>
                  <a:pt x="20260" y="6655"/>
                  <a:pt x="20655" y="6188"/>
                </a:cubicBezTo>
                <a:cubicBezTo>
                  <a:pt x="21350" y="5365"/>
                  <a:pt x="21476" y="4957"/>
                  <a:pt x="21188" y="4481"/>
                </a:cubicBezTo>
                <a:cubicBezTo>
                  <a:pt x="21056" y="4263"/>
                  <a:pt x="20964" y="4224"/>
                  <a:pt x="20598" y="4223"/>
                </a:cubicBezTo>
                <a:cubicBezTo>
                  <a:pt x="20360" y="4222"/>
                  <a:pt x="20086" y="4266"/>
                  <a:pt x="19987" y="4323"/>
                </a:cubicBezTo>
                <a:cubicBezTo>
                  <a:pt x="19723" y="4474"/>
                  <a:pt x="18931" y="4410"/>
                  <a:pt x="18742" y="4223"/>
                </a:cubicBezTo>
                <a:cubicBezTo>
                  <a:pt x="18654" y="4136"/>
                  <a:pt x="18604" y="4039"/>
                  <a:pt x="18628" y="4012"/>
                </a:cubicBezTo>
                <a:cubicBezTo>
                  <a:pt x="18653" y="3985"/>
                  <a:pt x="18627" y="3904"/>
                  <a:pt x="18572" y="3831"/>
                </a:cubicBezTo>
                <a:cubicBezTo>
                  <a:pt x="18516" y="3758"/>
                  <a:pt x="18499" y="3697"/>
                  <a:pt x="18532" y="3697"/>
                </a:cubicBezTo>
                <a:cubicBezTo>
                  <a:pt x="18565" y="3697"/>
                  <a:pt x="18538" y="3599"/>
                  <a:pt x="18475" y="3477"/>
                </a:cubicBezTo>
                <a:cubicBezTo>
                  <a:pt x="18413" y="3354"/>
                  <a:pt x="18362" y="3231"/>
                  <a:pt x="18357" y="3204"/>
                </a:cubicBezTo>
                <a:cubicBezTo>
                  <a:pt x="18345" y="3121"/>
                  <a:pt x="17858" y="2078"/>
                  <a:pt x="17742" y="1884"/>
                </a:cubicBezTo>
                <a:cubicBezTo>
                  <a:pt x="17606" y="1659"/>
                  <a:pt x="16952" y="928"/>
                  <a:pt x="16885" y="928"/>
                </a:cubicBezTo>
                <a:cubicBezTo>
                  <a:pt x="16859" y="928"/>
                  <a:pt x="16698" y="814"/>
                  <a:pt x="16532" y="675"/>
                </a:cubicBezTo>
                <a:cubicBezTo>
                  <a:pt x="16365" y="536"/>
                  <a:pt x="16230" y="452"/>
                  <a:pt x="16230" y="488"/>
                </a:cubicBezTo>
                <a:cubicBezTo>
                  <a:pt x="16230" y="524"/>
                  <a:pt x="16130" y="481"/>
                  <a:pt x="16008" y="393"/>
                </a:cubicBezTo>
                <a:cubicBezTo>
                  <a:pt x="15885" y="305"/>
                  <a:pt x="15712" y="221"/>
                  <a:pt x="15623" y="206"/>
                </a:cubicBezTo>
                <a:cubicBezTo>
                  <a:pt x="15534" y="191"/>
                  <a:pt x="15420" y="155"/>
                  <a:pt x="15370" y="125"/>
                </a:cubicBezTo>
                <a:cubicBezTo>
                  <a:pt x="15265" y="62"/>
                  <a:pt x="14699" y="-1"/>
                  <a:pt x="14238" y="0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460" name="EDAC510A-59B1-472B-BBD5-2D236F925ABA.png" descr="EDAC510A-59B1-472B-BBD5-2D236F925ABA.png"/>
          <p:cNvPicPr>
            <a:picLocks noChangeAspect="1"/>
          </p:cNvPicPr>
          <p:nvPr/>
        </p:nvPicPr>
        <p:blipFill>
          <a:blip r:embed="rId2">
            <a:extLst/>
          </a:blip>
          <a:srcRect l="17355" t="46716" r="25576" b="18152"/>
          <a:stretch>
            <a:fillRect/>
          </a:stretch>
        </p:blipFill>
        <p:spPr>
          <a:xfrm>
            <a:off x="19763152" y="2560147"/>
            <a:ext cx="1938261" cy="178976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33" h="21564" fill="norm" stroke="1" extrusionOk="0">
                <a:moveTo>
                  <a:pt x="14238" y="0"/>
                </a:moveTo>
                <a:cubicBezTo>
                  <a:pt x="13923" y="1"/>
                  <a:pt x="13015" y="101"/>
                  <a:pt x="13015" y="134"/>
                </a:cubicBezTo>
                <a:cubicBezTo>
                  <a:pt x="13015" y="144"/>
                  <a:pt x="12918" y="167"/>
                  <a:pt x="12797" y="192"/>
                </a:cubicBezTo>
                <a:cubicBezTo>
                  <a:pt x="12676" y="216"/>
                  <a:pt x="12527" y="285"/>
                  <a:pt x="12461" y="345"/>
                </a:cubicBezTo>
                <a:cubicBezTo>
                  <a:pt x="12395" y="405"/>
                  <a:pt x="12338" y="433"/>
                  <a:pt x="12338" y="402"/>
                </a:cubicBezTo>
                <a:cubicBezTo>
                  <a:pt x="12338" y="371"/>
                  <a:pt x="12091" y="497"/>
                  <a:pt x="11788" y="684"/>
                </a:cubicBezTo>
                <a:cubicBezTo>
                  <a:pt x="11485" y="872"/>
                  <a:pt x="11214" y="1024"/>
                  <a:pt x="11190" y="1024"/>
                </a:cubicBezTo>
                <a:cubicBezTo>
                  <a:pt x="11132" y="1024"/>
                  <a:pt x="10076" y="2185"/>
                  <a:pt x="10076" y="2248"/>
                </a:cubicBezTo>
                <a:cubicBezTo>
                  <a:pt x="10076" y="2274"/>
                  <a:pt x="9927" y="2577"/>
                  <a:pt x="9748" y="2922"/>
                </a:cubicBezTo>
                <a:cubicBezTo>
                  <a:pt x="9569" y="3268"/>
                  <a:pt x="9412" y="3630"/>
                  <a:pt x="9394" y="3725"/>
                </a:cubicBezTo>
                <a:cubicBezTo>
                  <a:pt x="9377" y="3821"/>
                  <a:pt x="9335" y="3946"/>
                  <a:pt x="9303" y="4003"/>
                </a:cubicBezTo>
                <a:cubicBezTo>
                  <a:pt x="9271" y="4059"/>
                  <a:pt x="9230" y="4249"/>
                  <a:pt x="9211" y="4424"/>
                </a:cubicBezTo>
                <a:cubicBezTo>
                  <a:pt x="9192" y="4598"/>
                  <a:pt x="9148" y="4950"/>
                  <a:pt x="9115" y="5208"/>
                </a:cubicBezTo>
                <a:cubicBezTo>
                  <a:pt x="9078" y="5496"/>
                  <a:pt x="9094" y="5726"/>
                  <a:pt x="9154" y="5805"/>
                </a:cubicBezTo>
                <a:cubicBezTo>
                  <a:pt x="9208" y="5876"/>
                  <a:pt x="9253" y="6024"/>
                  <a:pt x="9250" y="6131"/>
                </a:cubicBezTo>
                <a:cubicBezTo>
                  <a:pt x="9245" y="6358"/>
                  <a:pt x="9320" y="6727"/>
                  <a:pt x="9399" y="6867"/>
                </a:cubicBezTo>
                <a:cubicBezTo>
                  <a:pt x="9429" y="6921"/>
                  <a:pt x="9465" y="7043"/>
                  <a:pt x="9482" y="7140"/>
                </a:cubicBezTo>
                <a:cubicBezTo>
                  <a:pt x="9499" y="7236"/>
                  <a:pt x="9732" y="7671"/>
                  <a:pt x="9997" y="8105"/>
                </a:cubicBezTo>
                <a:cubicBezTo>
                  <a:pt x="10262" y="8540"/>
                  <a:pt x="10483" y="8930"/>
                  <a:pt x="10491" y="8971"/>
                </a:cubicBezTo>
                <a:cubicBezTo>
                  <a:pt x="10498" y="9012"/>
                  <a:pt x="10516" y="9058"/>
                  <a:pt x="10526" y="9071"/>
                </a:cubicBezTo>
                <a:cubicBezTo>
                  <a:pt x="10536" y="9085"/>
                  <a:pt x="10557" y="9171"/>
                  <a:pt x="10574" y="9267"/>
                </a:cubicBezTo>
                <a:cubicBezTo>
                  <a:pt x="10608" y="9465"/>
                  <a:pt x="10349" y="9652"/>
                  <a:pt x="9940" y="9722"/>
                </a:cubicBezTo>
                <a:cubicBezTo>
                  <a:pt x="9518" y="9794"/>
                  <a:pt x="7709" y="9776"/>
                  <a:pt x="7407" y="9698"/>
                </a:cubicBezTo>
                <a:cubicBezTo>
                  <a:pt x="7258" y="9659"/>
                  <a:pt x="7094" y="9615"/>
                  <a:pt x="7044" y="9602"/>
                </a:cubicBezTo>
                <a:cubicBezTo>
                  <a:pt x="6995" y="9589"/>
                  <a:pt x="6859" y="9526"/>
                  <a:pt x="6747" y="9459"/>
                </a:cubicBezTo>
                <a:cubicBezTo>
                  <a:pt x="6635" y="9391"/>
                  <a:pt x="6546" y="9361"/>
                  <a:pt x="6546" y="9392"/>
                </a:cubicBezTo>
                <a:cubicBezTo>
                  <a:pt x="6546" y="9480"/>
                  <a:pt x="6202" y="9256"/>
                  <a:pt x="5743" y="8870"/>
                </a:cubicBezTo>
                <a:cubicBezTo>
                  <a:pt x="5255" y="8461"/>
                  <a:pt x="4502" y="8059"/>
                  <a:pt x="4227" y="8058"/>
                </a:cubicBezTo>
                <a:cubicBezTo>
                  <a:pt x="3935" y="8056"/>
                  <a:pt x="3194" y="8443"/>
                  <a:pt x="3131" y="8631"/>
                </a:cubicBezTo>
                <a:cubicBezTo>
                  <a:pt x="3100" y="8723"/>
                  <a:pt x="2997" y="8912"/>
                  <a:pt x="2903" y="9052"/>
                </a:cubicBezTo>
                <a:cubicBezTo>
                  <a:pt x="2810" y="9193"/>
                  <a:pt x="2721" y="9372"/>
                  <a:pt x="2707" y="9449"/>
                </a:cubicBezTo>
                <a:cubicBezTo>
                  <a:pt x="2692" y="9526"/>
                  <a:pt x="2614" y="9757"/>
                  <a:pt x="2532" y="9961"/>
                </a:cubicBezTo>
                <a:cubicBezTo>
                  <a:pt x="2450" y="10164"/>
                  <a:pt x="2386" y="10364"/>
                  <a:pt x="2392" y="10405"/>
                </a:cubicBezTo>
                <a:cubicBezTo>
                  <a:pt x="2399" y="10447"/>
                  <a:pt x="2398" y="10503"/>
                  <a:pt x="2388" y="10530"/>
                </a:cubicBezTo>
                <a:cubicBezTo>
                  <a:pt x="2348" y="10643"/>
                  <a:pt x="2245" y="11174"/>
                  <a:pt x="2161" y="11720"/>
                </a:cubicBezTo>
                <a:cubicBezTo>
                  <a:pt x="2096" y="12142"/>
                  <a:pt x="2093" y="13321"/>
                  <a:pt x="2157" y="13796"/>
                </a:cubicBezTo>
                <a:cubicBezTo>
                  <a:pt x="2182" y="13986"/>
                  <a:pt x="2227" y="14317"/>
                  <a:pt x="2253" y="14532"/>
                </a:cubicBezTo>
                <a:cubicBezTo>
                  <a:pt x="2279" y="14747"/>
                  <a:pt x="2337" y="14977"/>
                  <a:pt x="2384" y="15039"/>
                </a:cubicBezTo>
                <a:cubicBezTo>
                  <a:pt x="2431" y="15101"/>
                  <a:pt x="2483" y="15235"/>
                  <a:pt x="2502" y="15340"/>
                </a:cubicBezTo>
                <a:cubicBezTo>
                  <a:pt x="2552" y="15628"/>
                  <a:pt x="2643" y="15877"/>
                  <a:pt x="2877" y="16387"/>
                </a:cubicBezTo>
                <a:cubicBezTo>
                  <a:pt x="3074" y="16816"/>
                  <a:pt x="3077" y="16862"/>
                  <a:pt x="2938" y="16995"/>
                </a:cubicBezTo>
                <a:cubicBezTo>
                  <a:pt x="2795" y="17131"/>
                  <a:pt x="1823" y="17516"/>
                  <a:pt x="1392" y="17607"/>
                </a:cubicBezTo>
                <a:cubicBezTo>
                  <a:pt x="1279" y="17630"/>
                  <a:pt x="1135" y="17699"/>
                  <a:pt x="1073" y="17755"/>
                </a:cubicBezTo>
                <a:cubicBezTo>
                  <a:pt x="1012" y="17811"/>
                  <a:pt x="940" y="17829"/>
                  <a:pt x="912" y="17798"/>
                </a:cubicBezTo>
                <a:cubicBezTo>
                  <a:pt x="883" y="17766"/>
                  <a:pt x="670" y="17861"/>
                  <a:pt x="440" y="18008"/>
                </a:cubicBezTo>
                <a:cubicBezTo>
                  <a:pt x="210" y="18156"/>
                  <a:pt x="42" y="18299"/>
                  <a:pt x="69" y="18329"/>
                </a:cubicBezTo>
                <a:cubicBezTo>
                  <a:pt x="95" y="18358"/>
                  <a:pt x="73" y="18441"/>
                  <a:pt x="21" y="18510"/>
                </a:cubicBezTo>
                <a:cubicBezTo>
                  <a:pt x="-124" y="18701"/>
                  <a:pt x="515" y="19417"/>
                  <a:pt x="1082" y="19701"/>
                </a:cubicBezTo>
                <a:cubicBezTo>
                  <a:pt x="1342" y="19831"/>
                  <a:pt x="1603" y="19935"/>
                  <a:pt x="1659" y="19935"/>
                </a:cubicBezTo>
                <a:cubicBezTo>
                  <a:pt x="1714" y="19935"/>
                  <a:pt x="1869" y="20000"/>
                  <a:pt x="2008" y="20079"/>
                </a:cubicBezTo>
                <a:cubicBezTo>
                  <a:pt x="2147" y="20157"/>
                  <a:pt x="2434" y="20242"/>
                  <a:pt x="2646" y="20270"/>
                </a:cubicBezTo>
                <a:cubicBezTo>
                  <a:pt x="2858" y="20298"/>
                  <a:pt x="3082" y="20364"/>
                  <a:pt x="3139" y="20413"/>
                </a:cubicBezTo>
                <a:cubicBezTo>
                  <a:pt x="3231" y="20492"/>
                  <a:pt x="3607" y="20630"/>
                  <a:pt x="3878" y="20686"/>
                </a:cubicBezTo>
                <a:cubicBezTo>
                  <a:pt x="3927" y="20696"/>
                  <a:pt x="3988" y="20716"/>
                  <a:pt x="4013" y="20729"/>
                </a:cubicBezTo>
                <a:cubicBezTo>
                  <a:pt x="4038" y="20742"/>
                  <a:pt x="4159" y="20764"/>
                  <a:pt x="4284" y="20777"/>
                </a:cubicBezTo>
                <a:cubicBezTo>
                  <a:pt x="4408" y="20789"/>
                  <a:pt x="4978" y="20874"/>
                  <a:pt x="5550" y="20968"/>
                </a:cubicBezTo>
                <a:cubicBezTo>
                  <a:pt x="6123" y="21063"/>
                  <a:pt x="6772" y="21156"/>
                  <a:pt x="6996" y="21174"/>
                </a:cubicBezTo>
                <a:cubicBezTo>
                  <a:pt x="7220" y="21191"/>
                  <a:pt x="8056" y="21275"/>
                  <a:pt x="8853" y="21360"/>
                </a:cubicBezTo>
                <a:cubicBezTo>
                  <a:pt x="9649" y="21446"/>
                  <a:pt x="10546" y="21531"/>
                  <a:pt x="10845" y="21547"/>
                </a:cubicBezTo>
                <a:cubicBezTo>
                  <a:pt x="11835" y="21599"/>
                  <a:pt x="15275" y="21525"/>
                  <a:pt x="15697" y="21442"/>
                </a:cubicBezTo>
                <a:cubicBezTo>
                  <a:pt x="15926" y="21396"/>
                  <a:pt x="16250" y="21367"/>
                  <a:pt x="16418" y="21379"/>
                </a:cubicBezTo>
                <a:cubicBezTo>
                  <a:pt x="16587" y="21392"/>
                  <a:pt x="16763" y="21378"/>
                  <a:pt x="16811" y="21346"/>
                </a:cubicBezTo>
                <a:cubicBezTo>
                  <a:pt x="16859" y="21314"/>
                  <a:pt x="17021" y="21277"/>
                  <a:pt x="17174" y="21265"/>
                </a:cubicBezTo>
                <a:cubicBezTo>
                  <a:pt x="17326" y="21252"/>
                  <a:pt x="17645" y="21190"/>
                  <a:pt x="17881" y="21131"/>
                </a:cubicBezTo>
                <a:cubicBezTo>
                  <a:pt x="18117" y="21071"/>
                  <a:pt x="18342" y="21031"/>
                  <a:pt x="18379" y="21040"/>
                </a:cubicBezTo>
                <a:cubicBezTo>
                  <a:pt x="18417" y="21049"/>
                  <a:pt x="18562" y="21003"/>
                  <a:pt x="18703" y="20939"/>
                </a:cubicBezTo>
                <a:cubicBezTo>
                  <a:pt x="18843" y="20876"/>
                  <a:pt x="19018" y="20825"/>
                  <a:pt x="19091" y="20825"/>
                </a:cubicBezTo>
                <a:cubicBezTo>
                  <a:pt x="19165" y="20825"/>
                  <a:pt x="19323" y="20755"/>
                  <a:pt x="19445" y="20667"/>
                </a:cubicBezTo>
                <a:cubicBezTo>
                  <a:pt x="19584" y="20567"/>
                  <a:pt x="19753" y="20532"/>
                  <a:pt x="19895" y="20571"/>
                </a:cubicBezTo>
                <a:cubicBezTo>
                  <a:pt x="20020" y="20606"/>
                  <a:pt x="20117" y="20599"/>
                  <a:pt x="20109" y="20557"/>
                </a:cubicBezTo>
                <a:cubicBezTo>
                  <a:pt x="20101" y="20515"/>
                  <a:pt x="20179" y="20280"/>
                  <a:pt x="20284" y="20036"/>
                </a:cubicBezTo>
                <a:cubicBezTo>
                  <a:pt x="20451" y="19647"/>
                  <a:pt x="20459" y="19572"/>
                  <a:pt x="20345" y="19433"/>
                </a:cubicBezTo>
                <a:cubicBezTo>
                  <a:pt x="20273" y="19346"/>
                  <a:pt x="20214" y="19180"/>
                  <a:pt x="20214" y="19065"/>
                </a:cubicBezTo>
                <a:cubicBezTo>
                  <a:pt x="20214" y="18950"/>
                  <a:pt x="20175" y="18830"/>
                  <a:pt x="20127" y="18797"/>
                </a:cubicBezTo>
                <a:cubicBezTo>
                  <a:pt x="20078" y="18765"/>
                  <a:pt x="20188" y="18488"/>
                  <a:pt x="20371" y="18176"/>
                </a:cubicBezTo>
                <a:cubicBezTo>
                  <a:pt x="20553" y="17865"/>
                  <a:pt x="20689" y="17586"/>
                  <a:pt x="20677" y="17559"/>
                </a:cubicBezTo>
                <a:cubicBezTo>
                  <a:pt x="20665" y="17532"/>
                  <a:pt x="20683" y="17419"/>
                  <a:pt x="20716" y="17310"/>
                </a:cubicBezTo>
                <a:cubicBezTo>
                  <a:pt x="20749" y="17201"/>
                  <a:pt x="20771" y="17075"/>
                  <a:pt x="20764" y="17028"/>
                </a:cubicBezTo>
                <a:cubicBezTo>
                  <a:pt x="20757" y="16981"/>
                  <a:pt x="20789" y="16893"/>
                  <a:pt x="20839" y="16827"/>
                </a:cubicBezTo>
                <a:cubicBezTo>
                  <a:pt x="20891" y="16758"/>
                  <a:pt x="20918" y="16269"/>
                  <a:pt x="20900" y="15670"/>
                </a:cubicBezTo>
                <a:cubicBezTo>
                  <a:pt x="20863" y="14488"/>
                  <a:pt x="20792" y="13960"/>
                  <a:pt x="20642" y="13662"/>
                </a:cubicBezTo>
                <a:cubicBezTo>
                  <a:pt x="20584" y="13547"/>
                  <a:pt x="20527" y="13388"/>
                  <a:pt x="20515" y="13313"/>
                </a:cubicBezTo>
                <a:cubicBezTo>
                  <a:pt x="20504" y="13237"/>
                  <a:pt x="20371" y="12986"/>
                  <a:pt x="20218" y="12753"/>
                </a:cubicBezTo>
                <a:cubicBezTo>
                  <a:pt x="20066" y="12521"/>
                  <a:pt x="19943" y="12285"/>
                  <a:pt x="19943" y="12232"/>
                </a:cubicBezTo>
                <a:cubicBezTo>
                  <a:pt x="19943" y="12179"/>
                  <a:pt x="19878" y="12110"/>
                  <a:pt x="19803" y="12079"/>
                </a:cubicBezTo>
                <a:cubicBezTo>
                  <a:pt x="19729" y="12048"/>
                  <a:pt x="19667" y="11962"/>
                  <a:pt x="19664" y="11893"/>
                </a:cubicBezTo>
                <a:cubicBezTo>
                  <a:pt x="19660" y="11823"/>
                  <a:pt x="19497" y="11610"/>
                  <a:pt x="19301" y="11419"/>
                </a:cubicBezTo>
                <a:cubicBezTo>
                  <a:pt x="19105" y="11229"/>
                  <a:pt x="18811" y="10934"/>
                  <a:pt x="18650" y="10764"/>
                </a:cubicBezTo>
                <a:cubicBezTo>
                  <a:pt x="18489" y="10594"/>
                  <a:pt x="18267" y="10406"/>
                  <a:pt x="18157" y="10343"/>
                </a:cubicBezTo>
                <a:cubicBezTo>
                  <a:pt x="17882" y="10187"/>
                  <a:pt x="17656" y="9628"/>
                  <a:pt x="17711" y="9243"/>
                </a:cubicBezTo>
                <a:cubicBezTo>
                  <a:pt x="17754" y="8947"/>
                  <a:pt x="17991" y="8547"/>
                  <a:pt x="18117" y="8564"/>
                </a:cubicBezTo>
                <a:cubicBezTo>
                  <a:pt x="18149" y="8569"/>
                  <a:pt x="18197" y="8566"/>
                  <a:pt x="18222" y="8555"/>
                </a:cubicBezTo>
                <a:cubicBezTo>
                  <a:pt x="18386" y="8483"/>
                  <a:pt x="18874" y="8494"/>
                  <a:pt x="19231" y="8579"/>
                </a:cubicBezTo>
                <a:cubicBezTo>
                  <a:pt x="19462" y="8634"/>
                  <a:pt x="19724" y="8642"/>
                  <a:pt x="19816" y="8598"/>
                </a:cubicBezTo>
                <a:cubicBezTo>
                  <a:pt x="19909" y="8554"/>
                  <a:pt x="20015" y="8512"/>
                  <a:pt x="20052" y="8507"/>
                </a:cubicBezTo>
                <a:cubicBezTo>
                  <a:pt x="20090" y="8502"/>
                  <a:pt x="20256" y="8386"/>
                  <a:pt x="20419" y="8244"/>
                </a:cubicBezTo>
                <a:cubicBezTo>
                  <a:pt x="20744" y="7961"/>
                  <a:pt x="20836" y="7556"/>
                  <a:pt x="20620" y="7359"/>
                </a:cubicBezTo>
                <a:cubicBezTo>
                  <a:pt x="20546" y="7293"/>
                  <a:pt x="20485" y="7192"/>
                  <a:pt x="20485" y="7135"/>
                </a:cubicBezTo>
                <a:cubicBezTo>
                  <a:pt x="20485" y="7078"/>
                  <a:pt x="20423" y="6956"/>
                  <a:pt x="20349" y="6867"/>
                </a:cubicBezTo>
                <a:cubicBezTo>
                  <a:pt x="20228" y="6721"/>
                  <a:pt x="20260" y="6655"/>
                  <a:pt x="20655" y="6188"/>
                </a:cubicBezTo>
                <a:cubicBezTo>
                  <a:pt x="21350" y="5365"/>
                  <a:pt x="21476" y="4957"/>
                  <a:pt x="21188" y="4481"/>
                </a:cubicBezTo>
                <a:cubicBezTo>
                  <a:pt x="21056" y="4263"/>
                  <a:pt x="20964" y="4224"/>
                  <a:pt x="20598" y="4223"/>
                </a:cubicBezTo>
                <a:cubicBezTo>
                  <a:pt x="20360" y="4222"/>
                  <a:pt x="20086" y="4266"/>
                  <a:pt x="19987" y="4323"/>
                </a:cubicBezTo>
                <a:cubicBezTo>
                  <a:pt x="19723" y="4474"/>
                  <a:pt x="18931" y="4410"/>
                  <a:pt x="18742" y="4223"/>
                </a:cubicBezTo>
                <a:cubicBezTo>
                  <a:pt x="18654" y="4136"/>
                  <a:pt x="18604" y="4039"/>
                  <a:pt x="18628" y="4012"/>
                </a:cubicBezTo>
                <a:cubicBezTo>
                  <a:pt x="18653" y="3985"/>
                  <a:pt x="18627" y="3904"/>
                  <a:pt x="18572" y="3831"/>
                </a:cubicBezTo>
                <a:cubicBezTo>
                  <a:pt x="18516" y="3758"/>
                  <a:pt x="18499" y="3697"/>
                  <a:pt x="18532" y="3697"/>
                </a:cubicBezTo>
                <a:cubicBezTo>
                  <a:pt x="18565" y="3697"/>
                  <a:pt x="18538" y="3599"/>
                  <a:pt x="18475" y="3477"/>
                </a:cubicBezTo>
                <a:cubicBezTo>
                  <a:pt x="18413" y="3354"/>
                  <a:pt x="18362" y="3231"/>
                  <a:pt x="18357" y="3204"/>
                </a:cubicBezTo>
                <a:cubicBezTo>
                  <a:pt x="18345" y="3121"/>
                  <a:pt x="17858" y="2078"/>
                  <a:pt x="17742" y="1884"/>
                </a:cubicBezTo>
                <a:cubicBezTo>
                  <a:pt x="17606" y="1659"/>
                  <a:pt x="16952" y="928"/>
                  <a:pt x="16885" y="928"/>
                </a:cubicBezTo>
                <a:cubicBezTo>
                  <a:pt x="16859" y="928"/>
                  <a:pt x="16698" y="814"/>
                  <a:pt x="16532" y="675"/>
                </a:cubicBezTo>
                <a:cubicBezTo>
                  <a:pt x="16365" y="536"/>
                  <a:pt x="16230" y="452"/>
                  <a:pt x="16230" y="488"/>
                </a:cubicBezTo>
                <a:cubicBezTo>
                  <a:pt x="16230" y="524"/>
                  <a:pt x="16130" y="481"/>
                  <a:pt x="16008" y="393"/>
                </a:cubicBezTo>
                <a:cubicBezTo>
                  <a:pt x="15885" y="305"/>
                  <a:pt x="15712" y="221"/>
                  <a:pt x="15623" y="206"/>
                </a:cubicBezTo>
                <a:cubicBezTo>
                  <a:pt x="15534" y="191"/>
                  <a:pt x="15420" y="155"/>
                  <a:pt x="15370" y="125"/>
                </a:cubicBezTo>
                <a:cubicBezTo>
                  <a:pt x="15265" y="62"/>
                  <a:pt x="14699" y="-1"/>
                  <a:pt x="14238" y="0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461" name="EDAC510A-59B1-472B-BBD5-2D236F925ABA.png" descr="EDAC510A-59B1-472B-BBD5-2D236F925ABA.png"/>
          <p:cNvPicPr>
            <a:picLocks noChangeAspect="1"/>
          </p:cNvPicPr>
          <p:nvPr/>
        </p:nvPicPr>
        <p:blipFill>
          <a:blip r:embed="rId2">
            <a:extLst/>
          </a:blip>
          <a:srcRect l="17355" t="46716" r="25576" b="18152"/>
          <a:stretch>
            <a:fillRect/>
          </a:stretch>
        </p:blipFill>
        <p:spPr>
          <a:xfrm>
            <a:off x="20459659" y="3420706"/>
            <a:ext cx="1938260" cy="178976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33" h="21564" fill="norm" stroke="1" extrusionOk="0">
                <a:moveTo>
                  <a:pt x="14238" y="0"/>
                </a:moveTo>
                <a:cubicBezTo>
                  <a:pt x="13923" y="1"/>
                  <a:pt x="13015" y="101"/>
                  <a:pt x="13015" y="134"/>
                </a:cubicBezTo>
                <a:cubicBezTo>
                  <a:pt x="13015" y="144"/>
                  <a:pt x="12918" y="167"/>
                  <a:pt x="12797" y="192"/>
                </a:cubicBezTo>
                <a:cubicBezTo>
                  <a:pt x="12676" y="216"/>
                  <a:pt x="12527" y="285"/>
                  <a:pt x="12461" y="345"/>
                </a:cubicBezTo>
                <a:cubicBezTo>
                  <a:pt x="12395" y="405"/>
                  <a:pt x="12338" y="433"/>
                  <a:pt x="12338" y="402"/>
                </a:cubicBezTo>
                <a:cubicBezTo>
                  <a:pt x="12338" y="371"/>
                  <a:pt x="12091" y="497"/>
                  <a:pt x="11788" y="684"/>
                </a:cubicBezTo>
                <a:cubicBezTo>
                  <a:pt x="11485" y="872"/>
                  <a:pt x="11214" y="1024"/>
                  <a:pt x="11190" y="1024"/>
                </a:cubicBezTo>
                <a:cubicBezTo>
                  <a:pt x="11132" y="1024"/>
                  <a:pt x="10076" y="2185"/>
                  <a:pt x="10076" y="2248"/>
                </a:cubicBezTo>
                <a:cubicBezTo>
                  <a:pt x="10076" y="2274"/>
                  <a:pt x="9927" y="2577"/>
                  <a:pt x="9748" y="2922"/>
                </a:cubicBezTo>
                <a:cubicBezTo>
                  <a:pt x="9569" y="3268"/>
                  <a:pt x="9412" y="3630"/>
                  <a:pt x="9394" y="3725"/>
                </a:cubicBezTo>
                <a:cubicBezTo>
                  <a:pt x="9377" y="3821"/>
                  <a:pt x="9335" y="3946"/>
                  <a:pt x="9303" y="4003"/>
                </a:cubicBezTo>
                <a:cubicBezTo>
                  <a:pt x="9271" y="4059"/>
                  <a:pt x="9230" y="4249"/>
                  <a:pt x="9211" y="4424"/>
                </a:cubicBezTo>
                <a:cubicBezTo>
                  <a:pt x="9192" y="4598"/>
                  <a:pt x="9148" y="4950"/>
                  <a:pt x="9115" y="5208"/>
                </a:cubicBezTo>
                <a:cubicBezTo>
                  <a:pt x="9078" y="5496"/>
                  <a:pt x="9094" y="5726"/>
                  <a:pt x="9154" y="5805"/>
                </a:cubicBezTo>
                <a:cubicBezTo>
                  <a:pt x="9208" y="5876"/>
                  <a:pt x="9253" y="6024"/>
                  <a:pt x="9250" y="6131"/>
                </a:cubicBezTo>
                <a:cubicBezTo>
                  <a:pt x="9245" y="6358"/>
                  <a:pt x="9320" y="6727"/>
                  <a:pt x="9399" y="6867"/>
                </a:cubicBezTo>
                <a:cubicBezTo>
                  <a:pt x="9429" y="6921"/>
                  <a:pt x="9465" y="7043"/>
                  <a:pt x="9482" y="7140"/>
                </a:cubicBezTo>
                <a:cubicBezTo>
                  <a:pt x="9499" y="7236"/>
                  <a:pt x="9732" y="7671"/>
                  <a:pt x="9997" y="8105"/>
                </a:cubicBezTo>
                <a:cubicBezTo>
                  <a:pt x="10262" y="8540"/>
                  <a:pt x="10483" y="8930"/>
                  <a:pt x="10491" y="8971"/>
                </a:cubicBezTo>
                <a:cubicBezTo>
                  <a:pt x="10498" y="9012"/>
                  <a:pt x="10516" y="9058"/>
                  <a:pt x="10526" y="9071"/>
                </a:cubicBezTo>
                <a:cubicBezTo>
                  <a:pt x="10536" y="9085"/>
                  <a:pt x="10557" y="9171"/>
                  <a:pt x="10574" y="9267"/>
                </a:cubicBezTo>
                <a:cubicBezTo>
                  <a:pt x="10608" y="9465"/>
                  <a:pt x="10349" y="9652"/>
                  <a:pt x="9940" y="9722"/>
                </a:cubicBezTo>
                <a:cubicBezTo>
                  <a:pt x="9518" y="9794"/>
                  <a:pt x="7709" y="9776"/>
                  <a:pt x="7407" y="9698"/>
                </a:cubicBezTo>
                <a:cubicBezTo>
                  <a:pt x="7258" y="9659"/>
                  <a:pt x="7094" y="9615"/>
                  <a:pt x="7044" y="9602"/>
                </a:cubicBezTo>
                <a:cubicBezTo>
                  <a:pt x="6995" y="9589"/>
                  <a:pt x="6859" y="9526"/>
                  <a:pt x="6747" y="9459"/>
                </a:cubicBezTo>
                <a:cubicBezTo>
                  <a:pt x="6635" y="9391"/>
                  <a:pt x="6546" y="9361"/>
                  <a:pt x="6546" y="9392"/>
                </a:cubicBezTo>
                <a:cubicBezTo>
                  <a:pt x="6546" y="9480"/>
                  <a:pt x="6202" y="9256"/>
                  <a:pt x="5743" y="8870"/>
                </a:cubicBezTo>
                <a:cubicBezTo>
                  <a:pt x="5255" y="8461"/>
                  <a:pt x="4502" y="8059"/>
                  <a:pt x="4227" y="8058"/>
                </a:cubicBezTo>
                <a:cubicBezTo>
                  <a:pt x="3935" y="8056"/>
                  <a:pt x="3194" y="8443"/>
                  <a:pt x="3131" y="8631"/>
                </a:cubicBezTo>
                <a:cubicBezTo>
                  <a:pt x="3100" y="8723"/>
                  <a:pt x="2997" y="8912"/>
                  <a:pt x="2903" y="9052"/>
                </a:cubicBezTo>
                <a:cubicBezTo>
                  <a:pt x="2810" y="9193"/>
                  <a:pt x="2721" y="9372"/>
                  <a:pt x="2707" y="9449"/>
                </a:cubicBezTo>
                <a:cubicBezTo>
                  <a:pt x="2692" y="9526"/>
                  <a:pt x="2614" y="9757"/>
                  <a:pt x="2532" y="9961"/>
                </a:cubicBezTo>
                <a:cubicBezTo>
                  <a:pt x="2450" y="10164"/>
                  <a:pt x="2386" y="10364"/>
                  <a:pt x="2392" y="10405"/>
                </a:cubicBezTo>
                <a:cubicBezTo>
                  <a:pt x="2399" y="10447"/>
                  <a:pt x="2398" y="10503"/>
                  <a:pt x="2388" y="10530"/>
                </a:cubicBezTo>
                <a:cubicBezTo>
                  <a:pt x="2348" y="10643"/>
                  <a:pt x="2245" y="11174"/>
                  <a:pt x="2161" y="11720"/>
                </a:cubicBezTo>
                <a:cubicBezTo>
                  <a:pt x="2096" y="12142"/>
                  <a:pt x="2093" y="13321"/>
                  <a:pt x="2157" y="13796"/>
                </a:cubicBezTo>
                <a:cubicBezTo>
                  <a:pt x="2182" y="13986"/>
                  <a:pt x="2227" y="14317"/>
                  <a:pt x="2253" y="14532"/>
                </a:cubicBezTo>
                <a:cubicBezTo>
                  <a:pt x="2279" y="14747"/>
                  <a:pt x="2337" y="14977"/>
                  <a:pt x="2384" y="15039"/>
                </a:cubicBezTo>
                <a:cubicBezTo>
                  <a:pt x="2431" y="15101"/>
                  <a:pt x="2483" y="15235"/>
                  <a:pt x="2502" y="15340"/>
                </a:cubicBezTo>
                <a:cubicBezTo>
                  <a:pt x="2552" y="15628"/>
                  <a:pt x="2643" y="15877"/>
                  <a:pt x="2877" y="16387"/>
                </a:cubicBezTo>
                <a:cubicBezTo>
                  <a:pt x="3074" y="16816"/>
                  <a:pt x="3077" y="16862"/>
                  <a:pt x="2938" y="16995"/>
                </a:cubicBezTo>
                <a:cubicBezTo>
                  <a:pt x="2795" y="17131"/>
                  <a:pt x="1823" y="17516"/>
                  <a:pt x="1392" y="17607"/>
                </a:cubicBezTo>
                <a:cubicBezTo>
                  <a:pt x="1279" y="17630"/>
                  <a:pt x="1135" y="17699"/>
                  <a:pt x="1073" y="17755"/>
                </a:cubicBezTo>
                <a:cubicBezTo>
                  <a:pt x="1012" y="17811"/>
                  <a:pt x="940" y="17829"/>
                  <a:pt x="912" y="17798"/>
                </a:cubicBezTo>
                <a:cubicBezTo>
                  <a:pt x="883" y="17766"/>
                  <a:pt x="670" y="17861"/>
                  <a:pt x="440" y="18008"/>
                </a:cubicBezTo>
                <a:cubicBezTo>
                  <a:pt x="210" y="18156"/>
                  <a:pt x="42" y="18299"/>
                  <a:pt x="69" y="18329"/>
                </a:cubicBezTo>
                <a:cubicBezTo>
                  <a:pt x="95" y="18358"/>
                  <a:pt x="73" y="18441"/>
                  <a:pt x="21" y="18510"/>
                </a:cubicBezTo>
                <a:cubicBezTo>
                  <a:pt x="-124" y="18701"/>
                  <a:pt x="515" y="19417"/>
                  <a:pt x="1082" y="19701"/>
                </a:cubicBezTo>
                <a:cubicBezTo>
                  <a:pt x="1342" y="19831"/>
                  <a:pt x="1603" y="19935"/>
                  <a:pt x="1659" y="19935"/>
                </a:cubicBezTo>
                <a:cubicBezTo>
                  <a:pt x="1714" y="19935"/>
                  <a:pt x="1869" y="20000"/>
                  <a:pt x="2008" y="20079"/>
                </a:cubicBezTo>
                <a:cubicBezTo>
                  <a:pt x="2147" y="20157"/>
                  <a:pt x="2434" y="20242"/>
                  <a:pt x="2646" y="20270"/>
                </a:cubicBezTo>
                <a:cubicBezTo>
                  <a:pt x="2858" y="20298"/>
                  <a:pt x="3082" y="20364"/>
                  <a:pt x="3139" y="20413"/>
                </a:cubicBezTo>
                <a:cubicBezTo>
                  <a:pt x="3231" y="20492"/>
                  <a:pt x="3607" y="20630"/>
                  <a:pt x="3878" y="20686"/>
                </a:cubicBezTo>
                <a:cubicBezTo>
                  <a:pt x="3927" y="20696"/>
                  <a:pt x="3988" y="20716"/>
                  <a:pt x="4013" y="20729"/>
                </a:cubicBezTo>
                <a:cubicBezTo>
                  <a:pt x="4038" y="20742"/>
                  <a:pt x="4159" y="20764"/>
                  <a:pt x="4284" y="20777"/>
                </a:cubicBezTo>
                <a:cubicBezTo>
                  <a:pt x="4408" y="20789"/>
                  <a:pt x="4978" y="20874"/>
                  <a:pt x="5550" y="20968"/>
                </a:cubicBezTo>
                <a:cubicBezTo>
                  <a:pt x="6123" y="21063"/>
                  <a:pt x="6772" y="21156"/>
                  <a:pt x="6996" y="21174"/>
                </a:cubicBezTo>
                <a:cubicBezTo>
                  <a:pt x="7220" y="21191"/>
                  <a:pt x="8056" y="21275"/>
                  <a:pt x="8853" y="21360"/>
                </a:cubicBezTo>
                <a:cubicBezTo>
                  <a:pt x="9649" y="21446"/>
                  <a:pt x="10546" y="21531"/>
                  <a:pt x="10845" y="21547"/>
                </a:cubicBezTo>
                <a:cubicBezTo>
                  <a:pt x="11835" y="21599"/>
                  <a:pt x="15275" y="21525"/>
                  <a:pt x="15697" y="21442"/>
                </a:cubicBezTo>
                <a:cubicBezTo>
                  <a:pt x="15926" y="21396"/>
                  <a:pt x="16250" y="21367"/>
                  <a:pt x="16418" y="21379"/>
                </a:cubicBezTo>
                <a:cubicBezTo>
                  <a:pt x="16587" y="21392"/>
                  <a:pt x="16763" y="21378"/>
                  <a:pt x="16811" y="21346"/>
                </a:cubicBezTo>
                <a:cubicBezTo>
                  <a:pt x="16859" y="21314"/>
                  <a:pt x="17021" y="21277"/>
                  <a:pt x="17174" y="21265"/>
                </a:cubicBezTo>
                <a:cubicBezTo>
                  <a:pt x="17326" y="21252"/>
                  <a:pt x="17645" y="21190"/>
                  <a:pt x="17881" y="21131"/>
                </a:cubicBezTo>
                <a:cubicBezTo>
                  <a:pt x="18117" y="21071"/>
                  <a:pt x="18342" y="21031"/>
                  <a:pt x="18379" y="21040"/>
                </a:cubicBezTo>
                <a:cubicBezTo>
                  <a:pt x="18417" y="21049"/>
                  <a:pt x="18562" y="21003"/>
                  <a:pt x="18703" y="20939"/>
                </a:cubicBezTo>
                <a:cubicBezTo>
                  <a:pt x="18843" y="20876"/>
                  <a:pt x="19018" y="20825"/>
                  <a:pt x="19091" y="20825"/>
                </a:cubicBezTo>
                <a:cubicBezTo>
                  <a:pt x="19165" y="20825"/>
                  <a:pt x="19323" y="20755"/>
                  <a:pt x="19445" y="20667"/>
                </a:cubicBezTo>
                <a:cubicBezTo>
                  <a:pt x="19584" y="20567"/>
                  <a:pt x="19753" y="20532"/>
                  <a:pt x="19895" y="20571"/>
                </a:cubicBezTo>
                <a:cubicBezTo>
                  <a:pt x="20020" y="20606"/>
                  <a:pt x="20117" y="20599"/>
                  <a:pt x="20109" y="20557"/>
                </a:cubicBezTo>
                <a:cubicBezTo>
                  <a:pt x="20101" y="20515"/>
                  <a:pt x="20179" y="20280"/>
                  <a:pt x="20284" y="20036"/>
                </a:cubicBezTo>
                <a:cubicBezTo>
                  <a:pt x="20451" y="19647"/>
                  <a:pt x="20459" y="19572"/>
                  <a:pt x="20345" y="19433"/>
                </a:cubicBezTo>
                <a:cubicBezTo>
                  <a:pt x="20273" y="19346"/>
                  <a:pt x="20214" y="19180"/>
                  <a:pt x="20214" y="19065"/>
                </a:cubicBezTo>
                <a:cubicBezTo>
                  <a:pt x="20214" y="18950"/>
                  <a:pt x="20175" y="18830"/>
                  <a:pt x="20127" y="18797"/>
                </a:cubicBezTo>
                <a:cubicBezTo>
                  <a:pt x="20078" y="18765"/>
                  <a:pt x="20188" y="18488"/>
                  <a:pt x="20371" y="18176"/>
                </a:cubicBezTo>
                <a:cubicBezTo>
                  <a:pt x="20553" y="17865"/>
                  <a:pt x="20689" y="17586"/>
                  <a:pt x="20677" y="17559"/>
                </a:cubicBezTo>
                <a:cubicBezTo>
                  <a:pt x="20665" y="17532"/>
                  <a:pt x="20683" y="17419"/>
                  <a:pt x="20716" y="17310"/>
                </a:cubicBezTo>
                <a:cubicBezTo>
                  <a:pt x="20749" y="17201"/>
                  <a:pt x="20771" y="17075"/>
                  <a:pt x="20764" y="17028"/>
                </a:cubicBezTo>
                <a:cubicBezTo>
                  <a:pt x="20757" y="16981"/>
                  <a:pt x="20789" y="16893"/>
                  <a:pt x="20839" y="16827"/>
                </a:cubicBezTo>
                <a:cubicBezTo>
                  <a:pt x="20891" y="16758"/>
                  <a:pt x="20918" y="16269"/>
                  <a:pt x="20900" y="15670"/>
                </a:cubicBezTo>
                <a:cubicBezTo>
                  <a:pt x="20863" y="14488"/>
                  <a:pt x="20792" y="13960"/>
                  <a:pt x="20642" y="13662"/>
                </a:cubicBezTo>
                <a:cubicBezTo>
                  <a:pt x="20584" y="13547"/>
                  <a:pt x="20527" y="13388"/>
                  <a:pt x="20515" y="13313"/>
                </a:cubicBezTo>
                <a:cubicBezTo>
                  <a:pt x="20504" y="13237"/>
                  <a:pt x="20371" y="12986"/>
                  <a:pt x="20218" y="12753"/>
                </a:cubicBezTo>
                <a:cubicBezTo>
                  <a:pt x="20066" y="12521"/>
                  <a:pt x="19943" y="12285"/>
                  <a:pt x="19943" y="12232"/>
                </a:cubicBezTo>
                <a:cubicBezTo>
                  <a:pt x="19943" y="12179"/>
                  <a:pt x="19878" y="12110"/>
                  <a:pt x="19803" y="12079"/>
                </a:cubicBezTo>
                <a:cubicBezTo>
                  <a:pt x="19729" y="12048"/>
                  <a:pt x="19667" y="11962"/>
                  <a:pt x="19664" y="11893"/>
                </a:cubicBezTo>
                <a:cubicBezTo>
                  <a:pt x="19660" y="11823"/>
                  <a:pt x="19497" y="11610"/>
                  <a:pt x="19301" y="11419"/>
                </a:cubicBezTo>
                <a:cubicBezTo>
                  <a:pt x="19105" y="11229"/>
                  <a:pt x="18811" y="10934"/>
                  <a:pt x="18650" y="10764"/>
                </a:cubicBezTo>
                <a:cubicBezTo>
                  <a:pt x="18489" y="10594"/>
                  <a:pt x="18267" y="10406"/>
                  <a:pt x="18157" y="10343"/>
                </a:cubicBezTo>
                <a:cubicBezTo>
                  <a:pt x="17882" y="10187"/>
                  <a:pt x="17656" y="9628"/>
                  <a:pt x="17711" y="9243"/>
                </a:cubicBezTo>
                <a:cubicBezTo>
                  <a:pt x="17754" y="8947"/>
                  <a:pt x="17991" y="8547"/>
                  <a:pt x="18117" y="8564"/>
                </a:cubicBezTo>
                <a:cubicBezTo>
                  <a:pt x="18149" y="8569"/>
                  <a:pt x="18197" y="8566"/>
                  <a:pt x="18222" y="8555"/>
                </a:cubicBezTo>
                <a:cubicBezTo>
                  <a:pt x="18386" y="8483"/>
                  <a:pt x="18874" y="8494"/>
                  <a:pt x="19231" y="8579"/>
                </a:cubicBezTo>
                <a:cubicBezTo>
                  <a:pt x="19462" y="8634"/>
                  <a:pt x="19724" y="8642"/>
                  <a:pt x="19816" y="8598"/>
                </a:cubicBezTo>
                <a:cubicBezTo>
                  <a:pt x="19909" y="8554"/>
                  <a:pt x="20015" y="8512"/>
                  <a:pt x="20052" y="8507"/>
                </a:cubicBezTo>
                <a:cubicBezTo>
                  <a:pt x="20090" y="8502"/>
                  <a:pt x="20256" y="8386"/>
                  <a:pt x="20419" y="8244"/>
                </a:cubicBezTo>
                <a:cubicBezTo>
                  <a:pt x="20744" y="7961"/>
                  <a:pt x="20836" y="7556"/>
                  <a:pt x="20620" y="7359"/>
                </a:cubicBezTo>
                <a:cubicBezTo>
                  <a:pt x="20546" y="7293"/>
                  <a:pt x="20485" y="7192"/>
                  <a:pt x="20485" y="7135"/>
                </a:cubicBezTo>
                <a:cubicBezTo>
                  <a:pt x="20485" y="7078"/>
                  <a:pt x="20423" y="6956"/>
                  <a:pt x="20349" y="6867"/>
                </a:cubicBezTo>
                <a:cubicBezTo>
                  <a:pt x="20228" y="6721"/>
                  <a:pt x="20260" y="6655"/>
                  <a:pt x="20655" y="6188"/>
                </a:cubicBezTo>
                <a:cubicBezTo>
                  <a:pt x="21350" y="5365"/>
                  <a:pt x="21476" y="4957"/>
                  <a:pt x="21188" y="4481"/>
                </a:cubicBezTo>
                <a:cubicBezTo>
                  <a:pt x="21056" y="4263"/>
                  <a:pt x="20964" y="4224"/>
                  <a:pt x="20598" y="4223"/>
                </a:cubicBezTo>
                <a:cubicBezTo>
                  <a:pt x="20360" y="4222"/>
                  <a:pt x="20086" y="4266"/>
                  <a:pt x="19987" y="4323"/>
                </a:cubicBezTo>
                <a:cubicBezTo>
                  <a:pt x="19723" y="4474"/>
                  <a:pt x="18931" y="4410"/>
                  <a:pt x="18742" y="4223"/>
                </a:cubicBezTo>
                <a:cubicBezTo>
                  <a:pt x="18654" y="4136"/>
                  <a:pt x="18604" y="4039"/>
                  <a:pt x="18628" y="4012"/>
                </a:cubicBezTo>
                <a:cubicBezTo>
                  <a:pt x="18653" y="3985"/>
                  <a:pt x="18627" y="3904"/>
                  <a:pt x="18572" y="3831"/>
                </a:cubicBezTo>
                <a:cubicBezTo>
                  <a:pt x="18516" y="3758"/>
                  <a:pt x="18499" y="3697"/>
                  <a:pt x="18532" y="3697"/>
                </a:cubicBezTo>
                <a:cubicBezTo>
                  <a:pt x="18565" y="3697"/>
                  <a:pt x="18538" y="3599"/>
                  <a:pt x="18475" y="3477"/>
                </a:cubicBezTo>
                <a:cubicBezTo>
                  <a:pt x="18413" y="3354"/>
                  <a:pt x="18362" y="3231"/>
                  <a:pt x="18357" y="3204"/>
                </a:cubicBezTo>
                <a:cubicBezTo>
                  <a:pt x="18345" y="3121"/>
                  <a:pt x="17858" y="2078"/>
                  <a:pt x="17742" y="1884"/>
                </a:cubicBezTo>
                <a:cubicBezTo>
                  <a:pt x="17606" y="1659"/>
                  <a:pt x="16952" y="928"/>
                  <a:pt x="16885" y="928"/>
                </a:cubicBezTo>
                <a:cubicBezTo>
                  <a:pt x="16859" y="928"/>
                  <a:pt x="16698" y="814"/>
                  <a:pt x="16532" y="675"/>
                </a:cubicBezTo>
                <a:cubicBezTo>
                  <a:pt x="16365" y="536"/>
                  <a:pt x="16230" y="452"/>
                  <a:pt x="16230" y="488"/>
                </a:cubicBezTo>
                <a:cubicBezTo>
                  <a:pt x="16230" y="524"/>
                  <a:pt x="16130" y="481"/>
                  <a:pt x="16008" y="393"/>
                </a:cubicBezTo>
                <a:cubicBezTo>
                  <a:pt x="15885" y="305"/>
                  <a:pt x="15712" y="221"/>
                  <a:pt x="15623" y="206"/>
                </a:cubicBezTo>
                <a:cubicBezTo>
                  <a:pt x="15534" y="191"/>
                  <a:pt x="15420" y="155"/>
                  <a:pt x="15370" y="125"/>
                </a:cubicBezTo>
                <a:cubicBezTo>
                  <a:pt x="15265" y="62"/>
                  <a:pt x="14699" y="-1"/>
                  <a:pt x="14238" y="0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462" name="EDAC510A-59B1-472B-BBD5-2D236F925ABA.png" descr="EDAC510A-59B1-472B-BBD5-2D236F925ABA.png"/>
          <p:cNvPicPr>
            <a:picLocks noChangeAspect="1"/>
          </p:cNvPicPr>
          <p:nvPr/>
        </p:nvPicPr>
        <p:blipFill>
          <a:blip r:embed="rId2">
            <a:extLst/>
          </a:blip>
          <a:srcRect l="17355" t="46716" r="25576" b="18152"/>
          <a:stretch>
            <a:fillRect/>
          </a:stretch>
        </p:blipFill>
        <p:spPr>
          <a:xfrm>
            <a:off x="21272459" y="4261316"/>
            <a:ext cx="1938260" cy="178976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33" h="21564" fill="norm" stroke="1" extrusionOk="0">
                <a:moveTo>
                  <a:pt x="14238" y="0"/>
                </a:moveTo>
                <a:cubicBezTo>
                  <a:pt x="13923" y="1"/>
                  <a:pt x="13015" y="101"/>
                  <a:pt x="13015" y="134"/>
                </a:cubicBezTo>
                <a:cubicBezTo>
                  <a:pt x="13015" y="144"/>
                  <a:pt x="12918" y="167"/>
                  <a:pt x="12797" y="192"/>
                </a:cubicBezTo>
                <a:cubicBezTo>
                  <a:pt x="12676" y="216"/>
                  <a:pt x="12527" y="285"/>
                  <a:pt x="12461" y="345"/>
                </a:cubicBezTo>
                <a:cubicBezTo>
                  <a:pt x="12395" y="405"/>
                  <a:pt x="12338" y="433"/>
                  <a:pt x="12338" y="402"/>
                </a:cubicBezTo>
                <a:cubicBezTo>
                  <a:pt x="12338" y="371"/>
                  <a:pt x="12091" y="497"/>
                  <a:pt x="11788" y="684"/>
                </a:cubicBezTo>
                <a:cubicBezTo>
                  <a:pt x="11485" y="872"/>
                  <a:pt x="11214" y="1024"/>
                  <a:pt x="11190" y="1024"/>
                </a:cubicBezTo>
                <a:cubicBezTo>
                  <a:pt x="11132" y="1024"/>
                  <a:pt x="10076" y="2185"/>
                  <a:pt x="10076" y="2248"/>
                </a:cubicBezTo>
                <a:cubicBezTo>
                  <a:pt x="10076" y="2274"/>
                  <a:pt x="9927" y="2577"/>
                  <a:pt x="9748" y="2922"/>
                </a:cubicBezTo>
                <a:cubicBezTo>
                  <a:pt x="9569" y="3268"/>
                  <a:pt x="9412" y="3630"/>
                  <a:pt x="9394" y="3725"/>
                </a:cubicBezTo>
                <a:cubicBezTo>
                  <a:pt x="9377" y="3821"/>
                  <a:pt x="9335" y="3946"/>
                  <a:pt x="9303" y="4003"/>
                </a:cubicBezTo>
                <a:cubicBezTo>
                  <a:pt x="9271" y="4059"/>
                  <a:pt x="9230" y="4249"/>
                  <a:pt x="9211" y="4424"/>
                </a:cubicBezTo>
                <a:cubicBezTo>
                  <a:pt x="9192" y="4598"/>
                  <a:pt x="9148" y="4950"/>
                  <a:pt x="9115" y="5208"/>
                </a:cubicBezTo>
                <a:cubicBezTo>
                  <a:pt x="9078" y="5496"/>
                  <a:pt x="9094" y="5726"/>
                  <a:pt x="9154" y="5805"/>
                </a:cubicBezTo>
                <a:cubicBezTo>
                  <a:pt x="9208" y="5876"/>
                  <a:pt x="9253" y="6024"/>
                  <a:pt x="9250" y="6131"/>
                </a:cubicBezTo>
                <a:cubicBezTo>
                  <a:pt x="9245" y="6358"/>
                  <a:pt x="9320" y="6727"/>
                  <a:pt x="9399" y="6867"/>
                </a:cubicBezTo>
                <a:cubicBezTo>
                  <a:pt x="9429" y="6921"/>
                  <a:pt x="9465" y="7043"/>
                  <a:pt x="9482" y="7140"/>
                </a:cubicBezTo>
                <a:cubicBezTo>
                  <a:pt x="9499" y="7236"/>
                  <a:pt x="9732" y="7671"/>
                  <a:pt x="9997" y="8105"/>
                </a:cubicBezTo>
                <a:cubicBezTo>
                  <a:pt x="10262" y="8540"/>
                  <a:pt x="10483" y="8930"/>
                  <a:pt x="10491" y="8971"/>
                </a:cubicBezTo>
                <a:cubicBezTo>
                  <a:pt x="10498" y="9012"/>
                  <a:pt x="10516" y="9058"/>
                  <a:pt x="10526" y="9071"/>
                </a:cubicBezTo>
                <a:cubicBezTo>
                  <a:pt x="10536" y="9085"/>
                  <a:pt x="10557" y="9171"/>
                  <a:pt x="10574" y="9267"/>
                </a:cubicBezTo>
                <a:cubicBezTo>
                  <a:pt x="10608" y="9465"/>
                  <a:pt x="10349" y="9652"/>
                  <a:pt x="9940" y="9722"/>
                </a:cubicBezTo>
                <a:cubicBezTo>
                  <a:pt x="9518" y="9794"/>
                  <a:pt x="7709" y="9776"/>
                  <a:pt x="7407" y="9698"/>
                </a:cubicBezTo>
                <a:cubicBezTo>
                  <a:pt x="7258" y="9659"/>
                  <a:pt x="7094" y="9615"/>
                  <a:pt x="7044" y="9602"/>
                </a:cubicBezTo>
                <a:cubicBezTo>
                  <a:pt x="6995" y="9589"/>
                  <a:pt x="6859" y="9526"/>
                  <a:pt x="6747" y="9459"/>
                </a:cubicBezTo>
                <a:cubicBezTo>
                  <a:pt x="6635" y="9391"/>
                  <a:pt x="6546" y="9361"/>
                  <a:pt x="6546" y="9392"/>
                </a:cubicBezTo>
                <a:cubicBezTo>
                  <a:pt x="6546" y="9480"/>
                  <a:pt x="6202" y="9256"/>
                  <a:pt x="5743" y="8870"/>
                </a:cubicBezTo>
                <a:cubicBezTo>
                  <a:pt x="5255" y="8461"/>
                  <a:pt x="4502" y="8059"/>
                  <a:pt x="4227" y="8058"/>
                </a:cubicBezTo>
                <a:cubicBezTo>
                  <a:pt x="3935" y="8056"/>
                  <a:pt x="3194" y="8443"/>
                  <a:pt x="3131" y="8631"/>
                </a:cubicBezTo>
                <a:cubicBezTo>
                  <a:pt x="3100" y="8723"/>
                  <a:pt x="2997" y="8912"/>
                  <a:pt x="2903" y="9052"/>
                </a:cubicBezTo>
                <a:cubicBezTo>
                  <a:pt x="2810" y="9193"/>
                  <a:pt x="2721" y="9372"/>
                  <a:pt x="2707" y="9449"/>
                </a:cubicBezTo>
                <a:cubicBezTo>
                  <a:pt x="2692" y="9526"/>
                  <a:pt x="2614" y="9757"/>
                  <a:pt x="2532" y="9961"/>
                </a:cubicBezTo>
                <a:cubicBezTo>
                  <a:pt x="2450" y="10164"/>
                  <a:pt x="2386" y="10364"/>
                  <a:pt x="2392" y="10405"/>
                </a:cubicBezTo>
                <a:cubicBezTo>
                  <a:pt x="2399" y="10447"/>
                  <a:pt x="2398" y="10503"/>
                  <a:pt x="2388" y="10530"/>
                </a:cubicBezTo>
                <a:cubicBezTo>
                  <a:pt x="2348" y="10643"/>
                  <a:pt x="2245" y="11174"/>
                  <a:pt x="2161" y="11720"/>
                </a:cubicBezTo>
                <a:cubicBezTo>
                  <a:pt x="2096" y="12142"/>
                  <a:pt x="2093" y="13321"/>
                  <a:pt x="2157" y="13796"/>
                </a:cubicBezTo>
                <a:cubicBezTo>
                  <a:pt x="2182" y="13986"/>
                  <a:pt x="2227" y="14317"/>
                  <a:pt x="2253" y="14532"/>
                </a:cubicBezTo>
                <a:cubicBezTo>
                  <a:pt x="2279" y="14747"/>
                  <a:pt x="2337" y="14977"/>
                  <a:pt x="2384" y="15039"/>
                </a:cubicBezTo>
                <a:cubicBezTo>
                  <a:pt x="2431" y="15101"/>
                  <a:pt x="2483" y="15235"/>
                  <a:pt x="2502" y="15340"/>
                </a:cubicBezTo>
                <a:cubicBezTo>
                  <a:pt x="2552" y="15628"/>
                  <a:pt x="2643" y="15877"/>
                  <a:pt x="2877" y="16387"/>
                </a:cubicBezTo>
                <a:cubicBezTo>
                  <a:pt x="3074" y="16816"/>
                  <a:pt x="3077" y="16862"/>
                  <a:pt x="2938" y="16995"/>
                </a:cubicBezTo>
                <a:cubicBezTo>
                  <a:pt x="2795" y="17131"/>
                  <a:pt x="1823" y="17516"/>
                  <a:pt x="1392" y="17607"/>
                </a:cubicBezTo>
                <a:cubicBezTo>
                  <a:pt x="1279" y="17630"/>
                  <a:pt x="1135" y="17699"/>
                  <a:pt x="1073" y="17755"/>
                </a:cubicBezTo>
                <a:cubicBezTo>
                  <a:pt x="1012" y="17811"/>
                  <a:pt x="940" y="17829"/>
                  <a:pt x="912" y="17798"/>
                </a:cubicBezTo>
                <a:cubicBezTo>
                  <a:pt x="883" y="17766"/>
                  <a:pt x="670" y="17861"/>
                  <a:pt x="440" y="18008"/>
                </a:cubicBezTo>
                <a:cubicBezTo>
                  <a:pt x="210" y="18156"/>
                  <a:pt x="42" y="18299"/>
                  <a:pt x="69" y="18329"/>
                </a:cubicBezTo>
                <a:cubicBezTo>
                  <a:pt x="95" y="18358"/>
                  <a:pt x="73" y="18441"/>
                  <a:pt x="21" y="18510"/>
                </a:cubicBezTo>
                <a:cubicBezTo>
                  <a:pt x="-124" y="18701"/>
                  <a:pt x="515" y="19417"/>
                  <a:pt x="1082" y="19701"/>
                </a:cubicBezTo>
                <a:cubicBezTo>
                  <a:pt x="1342" y="19831"/>
                  <a:pt x="1603" y="19935"/>
                  <a:pt x="1659" y="19935"/>
                </a:cubicBezTo>
                <a:cubicBezTo>
                  <a:pt x="1714" y="19935"/>
                  <a:pt x="1869" y="20000"/>
                  <a:pt x="2008" y="20079"/>
                </a:cubicBezTo>
                <a:cubicBezTo>
                  <a:pt x="2147" y="20157"/>
                  <a:pt x="2434" y="20242"/>
                  <a:pt x="2646" y="20270"/>
                </a:cubicBezTo>
                <a:cubicBezTo>
                  <a:pt x="2858" y="20298"/>
                  <a:pt x="3082" y="20364"/>
                  <a:pt x="3139" y="20413"/>
                </a:cubicBezTo>
                <a:cubicBezTo>
                  <a:pt x="3231" y="20492"/>
                  <a:pt x="3607" y="20630"/>
                  <a:pt x="3878" y="20686"/>
                </a:cubicBezTo>
                <a:cubicBezTo>
                  <a:pt x="3927" y="20696"/>
                  <a:pt x="3988" y="20716"/>
                  <a:pt x="4013" y="20729"/>
                </a:cubicBezTo>
                <a:cubicBezTo>
                  <a:pt x="4038" y="20742"/>
                  <a:pt x="4159" y="20764"/>
                  <a:pt x="4284" y="20777"/>
                </a:cubicBezTo>
                <a:cubicBezTo>
                  <a:pt x="4408" y="20789"/>
                  <a:pt x="4978" y="20874"/>
                  <a:pt x="5550" y="20968"/>
                </a:cubicBezTo>
                <a:cubicBezTo>
                  <a:pt x="6123" y="21063"/>
                  <a:pt x="6772" y="21156"/>
                  <a:pt x="6996" y="21174"/>
                </a:cubicBezTo>
                <a:cubicBezTo>
                  <a:pt x="7220" y="21191"/>
                  <a:pt x="8056" y="21275"/>
                  <a:pt x="8853" y="21360"/>
                </a:cubicBezTo>
                <a:cubicBezTo>
                  <a:pt x="9649" y="21446"/>
                  <a:pt x="10546" y="21531"/>
                  <a:pt x="10845" y="21547"/>
                </a:cubicBezTo>
                <a:cubicBezTo>
                  <a:pt x="11835" y="21599"/>
                  <a:pt x="15275" y="21525"/>
                  <a:pt x="15697" y="21442"/>
                </a:cubicBezTo>
                <a:cubicBezTo>
                  <a:pt x="15926" y="21396"/>
                  <a:pt x="16250" y="21367"/>
                  <a:pt x="16418" y="21379"/>
                </a:cubicBezTo>
                <a:cubicBezTo>
                  <a:pt x="16587" y="21392"/>
                  <a:pt x="16763" y="21378"/>
                  <a:pt x="16811" y="21346"/>
                </a:cubicBezTo>
                <a:cubicBezTo>
                  <a:pt x="16859" y="21314"/>
                  <a:pt x="17021" y="21277"/>
                  <a:pt x="17174" y="21265"/>
                </a:cubicBezTo>
                <a:cubicBezTo>
                  <a:pt x="17326" y="21252"/>
                  <a:pt x="17645" y="21190"/>
                  <a:pt x="17881" y="21131"/>
                </a:cubicBezTo>
                <a:cubicBezTo>
                  <a:pt x="18117" y="21071"/>
                  <a:pt x="18342" y="21031"/>
                  <a:pt x="18379" y="21040"/>
                </a:cubicBezTo>
                <a:cubicBezTo>
                  <a:pt x="18417" y="21049"/>
                  <a:pt x="18562" y="21003"/>
                  <a:pt x="18703" y="20939"/>
                </a:cubicBezTo>
                <a:cubicBezTo>
                  <a:pt x="18843" y="20876"/>
                  <a:pt x="19018" y="20825"/>
                  <a:pt x="19091" y="20825"/>
                </a:cubicBezTo>
                <a:cubicBezTo>
                  <a:pt x="19165" y="20825"/>
                  <a:pt x="19323" y="20755"/>
                  <a:pt x="19445" y="20667"/>
                </a:cubicBezTo>
                <a:cubicBezTo>
                  <a:pt x="19584" y="20567"/>
                  <a:pt x="19753" y="20532"/>
                  <a:pt x="19895" y="20571"/>
                </a:cubicBezTo>
                <a:cubicBezTo>
                  <a:pt x="20020" y="20606"/>
                  <a:pt x="20117" y="20599"/>
                  <a:pt x="20109" y="20557"/>
                </a:cubicBezTo>
                <a:cubicBezTo>
                  <a:pt x="20101" y="20515"/>
                  <a:pt x="20179" y="20280"/>
                  <a:pt x="20284" y="20036"/>
                </a:cubicBezTo>
                <a:cubicBezTo>
                  <a:pt x="20451" y="19647"/>
                  <a:pt x="20459" y="19572"/>
                  <a:pt x="20345" y="19433"/>
                </a:cubicBezTo>
                <a:cubicBezTo>
                  <a:pt x="20273" y="19346"/>
                  <a:pt x="20214" y="19180"/>
                  <a:pt x="20214" y="19065"/>
                </a:cubicBezTo>
                <a:cubicBezTo>
                  <a:pt x="20214" y="18950"/>
                  <a:pt x="20175" y="18830"/>
                  <a:pt x="20127" y="18797"/>
                </a:cubicBezTo>
                <a:cubicBezTo>
                  <a:pt x="20078" y="18765"/>
                  <a:pt x="20188" y="18488"/>
                  <a:pt x="20371" y="18176"/>
                </a:cubicBezTo>
                <a:cubicBezTo>
                  <a:pt x="20553" y="17865"/>
                  <a:pt x="20689" y="17586"/>
                  <a:pt x="20677" y="17559"/>
                </a:cubicBezTo>
                <a:cubicBezTo>
                  <a:pt x="20665" y="17532"/>
                  <a:pt x="20683" y="17419"/>
                  <a:pt x="20716" y="17310"/>
                </a:cubicBezTo>
                <a:cubicBezTo>
                  <a:pt x="20749" y="17201"/>
                  <a:pt x="20771" y="17075"/>
                  <a:pt x="20764" y="17028"/>
                </a:cubicBezTo>
                <a:cubicBezTo>
                  <a:pt x="20757" y="16981"/>
                  <a:pt x="20789" y="16893"/>
                  <a:pt x="20839" y="16827"/>
                </a:cubicBezTo>
                <a:cubicBezTo>
                  <a:pt x="20891" y="16758"/>
                  <a:pt x="20918" y="16269"/>
                  <a:pt x="20900" y="15670"/>
                </a:cubicBezTo>
                <a:cubicBezTo>
                  <a:pt x="20863" y="14488"/>
                  <a:pt x="20792" y="13960"/>
                  <a:pt x="20642" y="13662"/>
                </a:cubicBezTo>
                <a:cubicBezTo>
                  <a:pt x="20584" y="13547"/>
                  <a:pt x="20527" y="13388"/>
                  <a:pt x="20515" y="13313"/>
                </a:cubicBezTo>
                <a:cubicBezTo>
                  <a:pt x="20504" y="13237"/>
                  <a:pt x="20371" y="12986"/>
                  <a:pt x="20218" y="12753"/>
                </a:cubicBezTo>
                <a:cubicBezTo>
                  <a:pt x="20066" y="12521"/>
                  <a:pt x="19943" y="12285"/>
                  <a:pt x="19943" y="12232"/>
                </a:cubicBezTo>
                <a:cubicBezTo>
                  <a:pt x="19943" y="12179"/>
                  <a:pt x="19878" y="12110"/>
                  <a:pt x="19803" y="12079"/>
                </a:cubicBezTo>
                <a:cubicBezTo>
                  <a:pt x="19729" y="12048"/>
                  <a:pt x="19667" y="11962"/>
                  <a:pt x="19664" y="11893"/>
                </a:cubicBezTo>
                <a:cubicBezTo>
                  <a:pt x="19660" y="11823"/>
                  <a:pt x="19497" y="11610"/>
                  <a:pt x="19301" y="11419"/>
                </a:cubicBezTo>
                <a:cubicBezTo>
                  <a:pt x="19105" y="11229"/>
                  <a:pt x="18811" y="10934"/>
                  <a:pt x="18650" y="10764"/>
                </a:cubicBezTo>
                <a:cubicBezTo>
                  <a:pt x="18489" y="10594"/>
                  <a:pt x="18267" y="10406"/>
                  <a:pt x="18157" y="10343"/>
                </a:cubicBezTo>
                <a:cubicBezTo>
                  <a:pt x="17882" y="10187"/>
                  <a:pt x="17656" y="9628"/>
                  <a:pt x="17711" y="9243"/>
                </a:cubicBezTo>
                <a:cubicBezTo>
                  <a:pt x="17754" y="8947"/>
                  <a:pt x="17991" y="8547"/>
                  <a:pt x="18117" y="8564"/>
                </a:cubicBezTo>
                <a:cubicBezTo>
                  <a:pt x="18149" y="8569"/>
                  <a:pt x="18197" y="8566"/>
                  <a:pt x="18222" y="8555"/>
                </a:cubicBezTo>
                <a:cubicBezTo>
                  <a:pt x="18386" y="8483"/>
                  <a:pt x="18874" y="8494"/>
                  <a:pt x="19231" y="8579"/>
                </a:cubicBezTo>
                <a:cubicBezTo>
                  <a:pt x="19462" y="8634"/>
                  <a:pt x="19724" y="8642"/>
                  <a:pt x="19816" y="8598"/>
                </a:cubicBezTo>
                <a:cubicBezTo>
                  <a:pt x="19909" y="8554"/>
                  <a:pt x="20015" y="8512"/>
                  <a:pt x="20052" y="8507"/>
                </a:cubicBezTo>
                <a:cubicBezTo>
                  <a:pt x="20090" y="8502"/>
                  <a:pt x="20256" y="8386"/>
                  <a:pt x="20419" y="8244"/>
                </a:cubicBezTo>
                <a:cubicBezTo>
                  <a:pt x="20744" y="7961"/>
                  <a:pt x="20836" y="7556"/>
                  <a:pt x="20620" y="7359"/>
                </a:cubicBezTo>
                <a:cubicBezTo>
                  <a:pt x="20546" y="7293"/>
                  <a:pt x="20485" y="7192"/>
                  <a:pt x="20485" y="7135"/>
                </a:cubicBezTo>
                <a:cubicBezTo>
                  <a:pt x="20485" y="7078"/>
                  <a:pt x="20423" y="6956"/>
                  <a:pt x="20349" y="6867"/>
                </a:cubicBezTo>
                <a:cubicBezTo>
                  <a:pt x="20228" y="6721"/>
                  <a:pt x="20260" y="6655"/>
                  <a:pt x="20655" y="6188"/>
                </a:cubicBezTo>
                <a:cubicBezTo>
                  <a:pt x="21350" y="5365"/>
                  <a:pt x="21476" y="4957"/>
                  <a:pt x="21188" y="4481"/>
                </a:cubicBezTo>
                <a:cubicBezTo>
                  <a:pt x="21056" y="4263"/>
                  <a:pt x="20964" y="4224"/>
                  <a:pt x="20598" y="4223"/>
                </a:cubicBezTo>
                <a:cubicBezTo>
                  <a:pt x="20360" y="4222"/>
                  <a:pt x="20086" y="4266"/>
                  <a:pt x="19987" y="4323"/>
                </a:cubicBezTo>
                <a:cubicBezTo>
                  <a:pt x="19723" y="4474"/>
                  <a:pt x="18931" y="4410"/>
                  <a:pt x="18742" y="4223"/>
                </a:cubicBezTo>
                <a:cubicBezTo>
                  <a:pt x="18654" y="4136"/>
                  <a:pt x="18604" y="4039"/>
                  <a:pt x="18628" y="4012"/>
                </a:cubicBezTo>
                <a:cubicBezTo>
                  <a:pt x="18653" y="3985"/>
                  <a:pt x="18627" y="3904"/>
                  <a:pt x="18572" y="3831"/>
                </a:cubicBezTo>
                <a:cubicBezTo>
                  <a:pt x="18516" y="3758"/>
                  <a:pt x="18499" y="3697"/>
                  <a:pt x="18532" y="3697"/>
                </a:cubicBezTo>
                <a:cubicBezTo>
                  <a:pt x="18565" y="3697"/>
                  <a:pt x="18538" y="3599"/>
                  <a:pt x="18475" y="3477"/>
                </a:cubicBezTo>
                <a:cubicBezTo>
                  <a:pt x="18413" y="3354"/>
                  <a:pt x="18362" y="3231"/>
                  <a:pt x="18357" y="3204"/>
                </a:cubicBezTo>
                <a:cubicBezTo>
                  <a:pt x="18345" y="3121"/>
                  <a:pt x="17858" y="2078"/>
                  <a:pt x="17742" y="1884"/>
                </a:cubicBezTo>
                <a:cubicBezTo>
                  <a:pt x="17606" y="1659"/>
                  <a:pt x="16952" y="928"/>
                  <a:pt x="16885" y="928"/>
                </a:cubicBezTo>
                <a:cubicBezTo>
                  <a:pt x="16859" y="928"/>
                  <a:pt x="16698" y="814"/>
                  <a:pt x="16532" y="675"/>
                </a:cubicBezTo>
                <a:cubicBezTo>
                  <a:pt x="16365" y="536"/>
                  <a:pt x="16230" y="452"/>
                  <a:pt x="16230" y="488"/>
                </a:cubicBezTo>
                <a:cubicBezTo>
                  <a:pt x="16230" y="524"/>
                  <a:pt x="16130" y="481"/>
                  <a:pt x="16008" y="393"/>
                </a:cubicBezTo>
                <a:cubicBezTo>
                  <a:pt x="15885" y="305"/>
                  <a:pt x="15712" y="221"/>
                  <a:pt x="15623" y="206"/>
                </a:cubicBezTo>
                <a:cubicBezTo>
                  <a:pt x="15534" y="191"/>
                  <a:pt x="15420" y="155"/>
                  <a:pt x="15370" y="125"/>
                </a:cubicBezTo>
                <a:cubicBezTo>
                  <a:pt x="15265" y="62"/>
                  <a:pt x="14699" y="-1"/>
                  <a:pt x="14238" y="0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463" name="EDAC510A-59B1-472B-BBD5-2D236F925ABA.png" descr="EDAC510A-59B1-472B-BBD5-2D236F925ABA.png"/>
          <p:cNvPicPr>
            <a:picLocks noChangeAspect="1"/>
          </p:cNvPicPr>
          <p:nvPr/>
        </p:nvPicPr>
        <p:blipFill>
          <a:blip r:embed="rId2">
            <a:extLst/>
          </a:blip>
          <a:srcRect l="17355" t="46716" r="25576" b="18152"/>
          <a:stretch>
            <a:fillRect/>
          </a:stretch>
        </p:blipFill>
        <p:spPr>
          <a:xfrm>
            <a:off x="21005354" y="5434985"/>
            <a:ext cx="1938261" cy="178976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33" h="21564" fill="norm" stroke="1" extrusionOk="0">
                <a:moveTo>
                  <a:pt x="14238" y="0"/>
                </a:moveTo>
                <a:cubicBezTo>
                  <a:pt x="13923" y="1"/>
                  <a:pt x="13015" y="101"/>
                  <a:pt x="13015" y="134"/>
                </a:cubicBezTo>
                <a:cubicBezTo>
                  <a:pt x="13015" y="144"/>
                  <a:pt x="12918" y="167"/>
                  <a:pt x="12797" y="192"/>
                </a:cubicBezTo>
                <a:cubicBezTo>
                  <a:pt x="12676" y="216"/>
                  <a:pt x="12527" y="285"/>
                  <a:pt x="12461" y="345"/>
                </a:cubicBezTo>
                <a:cubicBezTo>
                  <a:pt x="12395" y="405"/>
                  <a:pt x="12338" y="433"/>
                  <a:pt x="12338" y="402"/>
                </a:cubicBezTo>
                <a:cubicBezTo>
                  <a:pt x="12338" y="371"/>
                  <a:pt x="12091" y="497"/>
                  <a:pt x="11788" y="684"/>
                </a:cubicBezTo>
                <a:cubicBezTo>
                  <a:pt x="11485" y="872"/>
                  <a:pt x="11214" y="1024"/>
                  <a:pt x="11190" y="1024"/>
                </a:cubicBezTo>
                <a:cubicBezTo>
                  <a:pt x="11132" y="1024"/>
                  <a:pt x="10076" y="2185"/>
                  <a:pt x="10076" y="2248"/>
                </a:cubicBezTo>
                <a:cubicBezTo>
                  <a:pt x="10076" y="2274"/>
                  <a:pt x="9927" y="2577"/>
                  <a:pt x="9748" y="2922"/>
                </a:cubicBezTo>
                <a:cubicBezTo>
                  <a:pt x="9569" y="3268"/>
                  <a:pt x="9412" y="3630"/>
                  <a:pt x="9394" y="3725"/>
                </a:cubicBezTo>
                <a:cubicBezTo>
                  <a:pt x="9377" y="3821"/>
                  <a:pt x="9335" y="3946"/>
                  <a:pt x="9303" y="4003"/>
                </a:cubicBezTo>
                <a:cubicBezTo>
                  <a:pt x="9271" y="4059"/>
                  <a:pt x="9230" y="4249"/>
                  <a:pt x="9211" y="4424"/>
                </a:cubicBezTo>
                <a:cubicBezTo>
                  <a:pt x="9192" y="4598"/>
                  <a:pt x="9148" y="4950"/>
                  <a:pt x="9115" y="5208"/>
                </a:cubicBezTo>
                <a:cubicBezTo>
                  <a:pt x="9078" y="5496"/>
                  <a:pt x="9094" y="5726"/>
                  <a:pt x="9154" y="5805"/>
                </a:cubicBezTo>
                <a:cubicBezTo>
                  <a:pt x="9208" y="5876"/>
                  <a:pt x="9253" y="6024"/>
                  <a:pt x="9250" y="6131"/>
                </a:cubicBezTo>
                <a:cubicBezTo>
                  <a:pt x="9245" y="6358"/>
                  <a:pt x="9320" y="6727"/>
                  <a:pt x="9399" y="6867"/>
                </a:cubicBezTo>
                <a:cubicBezTo>
                  <a:pt x="9429" y="6921"/>
                  <a:pt x="9465" y="7043"/>
                  <a:pt x="9482" y="7140"/>
                </a:cubicBezTo>
                <a:cubicBezTo>
                  <a:pt x="9499" y="7236"/>
                  <a:pt x="9732" y="7671"/>
                  <a:pt x="9997" y="8105"/>
                </a:cubicBezTo>
                <a:cubicBezTo>
                  <a:pt x="10262" y="8540"/>
                  <a:pt x="10483" y="8930"/>
                  <a:pt x="10491" y="8971"/>
                </a:cubicBezTo>
                <a:cubicBezTo>
                  <a:pt x="10498" y="9012"/>
                  <a:pt x="10516" y="9058"/>
                  <a:pt x="10526" y="9071"/>
                </a:cubicBezTo>
                <a:cubicBezTo>
                  <a:pt x="10536" y="9085"/>
                  <a:pt x="10557" y="9171"/>
                  <a:pt x="10574" y="9267"/>
                </a:cubicBezTo>
                <a:cubicBezTo>
                  <a:pt x="10608" y="9465"/>
                  <a:pt x="10349" y="9652"/>
                  <a:pt x="9940" y="9722"/>
                </a:cubicBezTo>
                <a:cubicBezTo>
                  <a:pt x="9518" y="9794"/>
                  <a:pt x="7709" y="9776"/>
                  <a:pt x="7407" y="9698"/>
                </a:cubicBezTo>
                <a:cubicBezTo>
                  <a:pt x="7258" y="9659"/>
                  <a:pt x="7094" y="9615"/>
                  <a:pt x="7044" y="9602"/>
                </a:cubicBezTo>
                <a:cubicBezTo>
                  <a:pt x="6995" y="9589"/>
                  <a:pt x="6859" y="9526"/>
                  <a:pt x="6747" y="9459"/>
                </a:cubicBezTo>
                <a:cubicBezTo>
                  <a:pt x="6635" y="9391"/>
                  <a:pt x="6546" y="9361"/>
                  <a:pt x="6546" y="9392"/>
                </a:cubicBezTo>
                <a:cubicBezTo>
                  <a:pt x="6546" y="9480"/>
                  <a:pt x="6202" y="9256"/>
                  <a:pt x="5743" y="8870"/>
                </a:cubicBezTo>
                <a:cubicBezTo>
                  <a:pt x="5255" y="8461"/>
                  <a:pt x="4502" y="8059"/>
                  <a:pt x="4227" y="8058"/>
                </a:cubicBezTo>
                <a:cubicBezTo>
                  <a:pt x="3935" y="8056"/>
                  <a:pt x="3194" y="8443"/>
                  <a:pt x="3131" y="8631"/>
                </a:cubicBezTo>
                <a:cubicBezTo>
                  <a:pt x="3100" y="8723"/>
                  <a:pt x="2997" y="8912"/>
                  <a:pt x="2903" y="9052"/>
                </a:cubicBezTo>
                <a:cubicBezTo>
                  <a:pt x="2810" y="9193"/>
                  <a:pt x="2721" y="9372"/>
                  <a:pt x="2707" y="9449"/>
                </a:cubicBezTo>
                <a:cubicBezTo>
                  <a:pt x="2692" y="9526"/>
                  <a:pt x="2614" y="9757"/>
                  <a:pt x="2532" y="9961"/>
                </a:cubicBezTo>
                <a:cubicBezTo>
                  <a:pt x="2450" y="10164"/>
                  <a:pt x="2386" y="10364"/>
                  <a:pt x="2392" y="10405"/>
                </a:cubicBezTo>
                <a:cubicBezTo>
                  <a:pt x="2399" y="10447"/>
                  <a:pt x="2398" y="10503"/>
                  <a:pt x="2388" y="10530"/>
                </a:cubicBezTo>
                <a:cubicBezTo>
                  <a:pt x="2348" y="10643"/>
                  <a:pt x="2245" y="11174"/>
                  <a:pt x="2161" y="11720"/>
                </a:cubicBezTo>
                <a:cubicBezTo>
                  <a:pt x="2096" y="12142"/>
                  <a:pt x="2093" y="13321"/>
                  <a:pt x="2157" y="13796"/>
                </a:cubicBezTo>
                <a:cubicBezTo>
                  <a:pt x="2182" y="13986"/>
                  <a:pt x="2227" y="14317"/>
                  <a:pt x="2253" y="14532"/>
                </a:cubicBezTo>
                <a:cubicBezTo>
                  <a:pt x="2279" y="14747"/>
                  <a:pt x="2337" y="14977"/>
                  <a:pt x="2384" y="15039"/>
                </a:cubicBezTo>
                <a:cubicBezTo>
                  <a:pt x="2431" y="15101"/>
                  <a:pt x="2483" y="15235"/>
                  <a:pt x="2502" y="15340"/>
                </a:cubicBezTo>
                <a:cubicBezTo>
                  <a:pt x="2552" y="15628"/>
                  <a:pt x="2643" y="15877"/>
                  <a:pt x="2877" y="16387"/>
                </a:cubicBezTo>
                <a:cubicBezTo>
                  <a:pt x="3074" y="16816"/>
                  <a:pt x="3077" y="16862"/>
                  <a:pt x="2938" y="16995"/>
                </a:cubicBezTo>
                <a:cubicBezTo>
                  <a:pt x="2795" y="17131"/>
                  <a:pt x="1823" y="17516"/>
                  <a:pt x="1392" y="17607"/>
                </a:cubicBezTo>
                <a:cubicBezTo>
                  <a:pt x="1279" y="17630"/>
                  <a:pt x="1135" y="17699"/>
                  <a:pt x="1073" y="17755"/>
                </a:cubicBezTo>
                <a:cubicBezTo>
                  <a:pt x="1012" y="17811"/>
                  <a:pt x="940" y="17829"/>
                  <a:pt x="912" y="17798"/>
                </a:cubicBezTo>
                <a:cubicBezTo>
                  <a:pt x="883" y="17766"/>
                  <a:pt x="670" y="17861"/>
                  <a:pt x="440" y="18008"/>
                </a:cubicBezTo>
                <a:cubicBezTo>
                  <a:pt x="210" y="18156"/>
                  <a:pt x="42" y="18299"/>
                  <a:pt x="69" y="18329"/>
                </a:cubicBezTo>
                <a:cubicBezTo>
                  <a:pt x="95" y="18358"/>
                  <a:pt x="73" y="18441"/>
                  <a:pt x="21" y="18510"/>
                </a:cubicBezTo>
                <a:cubicBezTo>
                  <a:pt x="-124" y="18701"/>
                  <a:pt x="515" y="19417"/>
                  <a:pt x="1082" y="19701"/>
                </a:cubicBezTo>
                <a:cubicBezTo>
                  <a:pt x="1342" y="19831"/>
                  <a:pt x="1603" y="19935"/>
                  <a:pt x="1659" y="19935"/>
                </a:cubicBezTo>
                <a:cubicBezTo>
                  <a:pt x="1714" y="19935"/>
                  <a:pt x="1869" y="20000"/>
                  <a:pt x="2008" y="20079"/>
                </a:cubicBezTo>
                <a:cubicBezTo>
                  <a:pt x="2147" y="20157"/>
                  <a:pt x="2434" y="20242"/>
                  <a:pt x="2646" y="20270"/>
                </a:cubicBezTo>
                <a:cubicBezTo>
                  <a:pt x="2858" y="20298"/>
                  <a:pt x="3082" y="20364"/>
                  <a:pt x="3139" y="20413"/>
                </a:cubicBezTo>
                <a:cubicBezTo>
                  <a:pt x="3231" y="20492"/>
                  <a:pt x="3607" y="20630"/>
                  <a:pt x="3878" y="20686"/>
                </a:cubicBezTo>
                <a:cubicBezTo>
                  <a:pt x="3927" y="20696"/>
                  <a:pt x="3988" y="20716"/>
                  <a:pt x="4013" y="20729"/>
                </a:cubicBezTo>
                <a:cubicBezTo>
                  <a:pt x="4038" y="20742"/>
                  <a:pt x="4159" y="20764"/>
                  <a:pt x="4284" y="20777"/>
                </a:cubicBezTo>
                <a:cubicBezTo>
                  <a:pt x="4408" y="20789"/>
                  <a:pt x="4978" y="20874"/>
                  <a:pt x="5550" y="20968"/>
                </a:cubicBezTo>
                <a:cubicBezTo>
                  <a:pt x="6123" y="21063"/>
                  <a:pt x="6772" y="21156"/>
                  <a:pt x="6996" y="21174"/>
                </a:cubicBezTo>
                <a:cubicBezTo>
                  <a:pt x="7220" y="21191"/>
                  <a:pt x="8056" y="21275"/>
                  <a:pt x="8853" y="21360"/>
                </a:cubicBezTo>
                <a:cubicBezTo>
                  <a:pt x="9649" y="21446"/>
                  <a:pt x="10546" y="21531"/>
                  <a:pt x="10845" y="21547"/>
                </a:cubicBezTo>
                <a:cubicBezTo>
                  <a:pt x="11835" y="21599"/>
                  <a:pt x="15275" y="21525"/>
                  <a:pt x="15697" y="21442"/>
                </a:cubicBezTo>
                <a:cubicBezTo>
                  <a:pt x="15926" y="21396"/>
                  <a:pt x="16250" y="21367"/>
                  <a:pt x="16418" y="21379"/>
                </a:cubicBezTo>
                <a:cubicBezTo>
                  <a:pt x="16587" y="21392"/>
                  <a:pt x="16763" y="21378"/>
                  <a:pt x="16811" y="21346"/>
                </a:cubicBezTo>
                <a:cubicBezTo>
                  <a:pt x="16859" y="21314"/>
                  <a:pt x="17021" y="21277"/>
                  <a:pt x="17174" y="21265"/>
                </a:cubicBezTo>
                <a:cubicBezTo>
                  <a:pt x="17326" y="21252"/>
                  <a:pt x="17645" y="21190"/>
                  <a:pt x="17881" y="21131"/>
                </a:cubicBezTo>
                <a:cubicBezTo>
                  <a:pt x="18117" y="21071"/>
                  <a:pt x="18342" y="21031"/>
                  <a:pt x="18379" y="21040"/>
                </a:cubicBezTo>
                <a:cubicBezTo>
                  <a:pt x="18417" y="21049"/>
                  <a:pt x="18562" y="21003"/>
                  <a:pt x="18703" y="20939"/>
                </a:cubicBezTo>
                <a:cubicBezTo>
                  <a:pt x="18843" y="20876"/>
                  <a:pt x="19018" y="20825"/>
                  <a:pt x="19091" y="20825"/>
                </a:cubicBezTo>
                <a:cubicBezTo>
                  <a:pt x="19165" y="20825"/>
                  <a:pt x="19323" y="20755"/>
                  <a:pt x="19445" y="20667"/>
                </a:cubicBezTo>
                <a:cubicBezTo>
                  <a:pt x="19584" y="20567"/>
                  <a:pt x="19753" y="20532"/>
                  <a:pt x="19895" y="20571"/>
                </a:cubicBezTo>
                <a:cubicBezTo>
                  <a:pt x="20020" y="20606"/>
                  <a:pt x="20117" y="20599"/>
                  <a:pt x="20109" y="20557"/>
                </a:cubicBezTo>
                <a:cubicBezTo>
                  <a:pt x="20101" y="20515"/>
                  <a:pt x="20179" y="20280"/>
                  <a:pt x="20284" y="20036"/>
                </a:cubicBezTo>
                <a:cubicBezTo>
                  <a:pt x="20451" y="19647"/>
                  <a:pt x="20459" y="19572"/>
                  <a:pt x="20345" y="19433"/>
                </a:cubicBezTo>
                <a:cubicBezTo>
                  <a:pt x="20273" y="19346"/>
                  <a:pt x="20214" y="19180"/>
                  <a:pt x="20214" y="19065"/>
                </a:cubicBezTo>
                <a:cubicBezTo>
                  <a:pt x="20214" y="18950"/>
                  <a:pt x="20175" y="18830"/>
                  <a:pt x="20127" y="18797"/>
                </a:cubicBezTo>
                <a:cubicBezTo>
                  <a:pt x="20078" y="18765"/>
                  <a:pt x="20188" y="18488"/>
                  <a:pt x="20371" y="18176"/>
                </a:cubicBezTo>
                <a:cubicBezTo>
                  <a:pt x="20553" y="17865"/>
                  <a:pt x="20689" y="17586"/>
                  <a:pt x="20677" y="17559"/>
                </a:cubicBezTo>
                <a:cubicBezTo>
                  <a:pt x="20665" y="17532"/>
                  <a:pt x="20683" y="17419"/>
                  <a:pt x="20716" y="17310"/>
                </a:cubicBezTo>
                <a:cubicBezTo>
                  <a:pt x="20749" y="17201"/>
                  <a:pt x="20771" y="17075"/>
                  <a:pt x="20764" y="17028"/>
                </a:cubicBezTo>
                <a:cubicBezTo>
                  <a:pt x="20757" y="16981"/>
                  <a:pt x="20789" y="16893"/>
                  <a:pt x="20839" y="16827"/>
                </a:cubicBezTo>
                <a:cubicBezTo>
                  <a:pt x="20891" y="16758"/>
                  <a:pt x="20918" y="16269"/>
                  <a:pt x="20900" y="15670"/>
                </a:cubicBezTo>
                <a:cubicBezTo>
                  <a:pt x="20863" y="14488"/>
                  <a:pt x="20792" y="13960"/>
                  <a:pt x="20642" y="13662"/>
                </a:cubicBezTo>
                <a:cubicBezTo>
                  <a:pt x="20584" y="13547"/>
                  <a:pt x="20527" y="13388"/>
                  <a:pt x="20515" y="13313"/>
                </a:cubicBezTo>
                <a:cubicBezTo>
                  <a:pt x="20504" y="13237"/>
                  <a:pt x="20371" y="12986"/>
                  <a:pt x="20218" y="12753"/>
                </a:cubicBezTo>
                <a:cubicBezTo>
                  <a:pt x="20066" y="12521"/>
                  <a:pt x="19943" y="12285"/>
                  <a:pt x="19943" y="12232"/>
                </a:cubicBezTo>
                <a:cubicBezTo>
                  <a:pt x="19943" y="12179"/>
                  <a:pt x="19878" y="12110"/>
                  <a:pt x="19803" y="12079"/>
                </a:cubicBezTo>
                <a:cubicBezTo>
                  <a:pt x="19729" y="12048"/>
                  <a:pt x="19667" y="11962"/>
                  <a:pt x="19664" y="11893"/>
                </a:cubicBezTo>
                <a:cubicBezTo>
                  <a:pt x="19660" y="11823"/>
                  <a:pt x="19497" y="11610"/>
                  <a:pt x="19301" y="11419"/>
                </a:cubicBezTo>
                <a:cubicBezTo>
                  <a:pt x="19105" y="11229"/>
                  <a:pt x="18811" y="10934"/>
                  <a:pt x="18650" y="10764"/>
                </a:cubicBezTo>
                <a:cubicBezTo>
                  <a:pt x="18489" y="10594"/>
                  <a:pt x="18267" y="10406"/>
                  <a:pt x="18157" y="10343"/>
                </a:cubicBezTo>
                <a:cubicBezTo>
                  <a:pt x="17882" y="10187"/>
                  <a:pt x="17656" y="9628"/>
                  <a:pt x="17711" y="9243"/>
                </a:cubicBezTo>
                <a:cubicBezTo>
                  <a:pt x="17754" y="8947"/>
                  <a:pt x="17991" y="8547"/>
                  <a:pt x="18117" y="8564"/>
                </a:cubicBezTo>
                <a:cubicBezTo>
                  <a:pt x="18149" y="8569"/>
                  <a:pt x="18197" y="8566"/>
                  <a:pt x="18222" y="8555"/>
                </a:cubicBezTo>
                <a:cubicBezTo>
                  <a:pt x="18386" y="8483"/>
                  <a:pt x="18874" y="8494"/>
                  <a:pt x="19231" y="8579"/>
                </a:cubicBezTo>
                <a:cubicBezTo>
                  <a:pt x="19462" y="8634"/>
                  <a:pt x="19724" y="8642"/>
                  <a:pt x="19816" y="8598"/>
                </a:cubicBezTo>
                <a:cubicBezTo>
                  <a:pt x="19909" y="8554"/>
                  <a:pt x="20015" y="8512"/>
                  <a:pt x="20052" y="8507"/>
                </a:cubicBezTo>
                <a:cubicBezTo>
                  <a:pt x="20090" y="8502"/>
                  <a:pt x="20256" y="8386"/>
                  <a:pt x="20419" y="8244"/>
                </a:cubicBezTo>
                <a:cubicBezTo>
                  <a:pt x="20744" y="7961"/>
                  <a:pt x="20836" y="7556"/>
                  <a:pt x="20620" y="7359"/>
                </a:cubicBezTo>
                <a:cubicBezTo>
                  <a:pt x="20546" y="7293"/>
                  <a:pt x="20485" y="7192"/>
                  <a:pt x="20485" y="7135"/>
                </a:cubicBezTo>
                <a:cubicBezTo>
                  <a:pt x="20485" y="7078"/>
                  <a:pt x="20423" y="6956"/>
                  <a:pt x="20349" y="6867"/>
                </a:cubicBezTo>
                <a:cubicBezTo>
                  <a:pt x="20228" y="6721"/>
                  <a:pt x="20260" y="6655"/>
                  <a:pt x="20655" y="6188"/>
                </a:cubicBezTo>
                <a:cubicBezTo>
                  <a:pt x="21350" y="5365"/>
                  <a:pt x="21476" y="4957"/>
                  <a:pt x="21188" y="4481"/>
                </a:cubicBezTo>
                <a:cubicBezTo>
                  <a:pt x="21056" y="4263"/>
                  <a:pt x="20964" y="4224"/>
                  <a:pt x="20598" y="4223"/>
                </a:cubicBezTo>
                <a:cubicBezTo>
                  <a:pt x="20360" y="4222"/>
                  <a:pt x="20086" y="4266"/>
                  <a:pt x="19987" y="4323"/>
                </a:cubicBezTo>
                <a:cubicBezTo>
                  <a:pt x="19723" y="4474"/>
                  <a:pt x="18931" y="4410"/>
                  <a:pt x="18742" y="4223"/>
                </a:cubicBezTo>
                <a:cubicBezTo>
                  <a:pt x="18654" y="4136"/>
                  <a:pt x="18604" y="4039"/>
                  <a:pt x="18628" y="4012"/>
                </a:cubicBezTo>
                <a:cubicBezTo>
                  <a:pt x="18653" y="3985"/>
                  <a:pt x="18627" y="3904"/>
                  <a:pt x="18572" y="3831"/>
                </a:cubicBezTo>
                <a:cubicBezTo>
                  <a:pt x="18516" y="3758"/>
                  <a:pt x="18499" y="3697"/>
                  <a:pt x="18532" y="3697"/>
                </a:cubicBezTo>
                <a:cubicBezTo>
                  <a:pt x="18565" y="3697"/>
                  <a:pt x="18538" y="3599"/>
                  <a:pt x="18475" y="3477"/>
                </a:cubicBezTo>
                <a:cubicBezTo>
                  <a:pt x="18413" y="3354"/>
                  <a:pt x="18362" y="3231"/>
                  <a:pt x="18357" y="3204"/>
                </a:cubicBezTo>
                <a:cubicBezTo>
                  <a:pt x="18345" y="3121"/>
                  <a:pt x="17858" y="2078"/>
                  <a:pt x="17742" y="1884"/>
                </a:cubicBezTo>
                <a:cubicBezTo>
                  <a:pt x="17606" y="1659"/>
                  <a:pt x="16952" y="928"/>
                  <a:pt x="16885" y="928"/>
                </a:cubicBezTo>
                <a:cubicBezTo>
                  <a:pt x="16859" y="928"/>
                  <a:pt x="16698" y="814"/>
                  <a:pt x="16532" y="675"/>
                </a:cubicBezTo>
                <a:cubicBezTo>
                  <a:pt x="16365" y="536"/>
                  <a:pt x="16230" y="452"/>
                  <a:pt x="16230" y="488"/>
                </a:cubicBezTo>
                <a:cubicBezTo>
                  <a:pt x="16230" y="524"/>
                  <a:pt x="16130" y="481"/>
                  <a:pt x="16008" y="393"/>
                </a:cubicBezTo>
                <a:cubicBezTo>
                  <a:pt x="15885" y="305"/>
                  <a:pt x="15712" y="221"/>
                  <a:pt x="15623" y="206"/>
                </a:cubicBezTo>
                <a:cubicBezTo>
                  <a:pt x="15534" y="191"/>
                  <a:pt x="15420" y="155"/>
                  <a:pt x="15370" y="125"/>
                </a:cubicBezTo>
                <a:cubicBezTo>
                  <a:pt x="15265" y="62"/>
                  <a:pt x="14699" y="-1"/>
                  <a:pt x="14238" y="0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464" name="EDAC510A-59B1-472B-BBD5-2D236F925ABA.png" descr="EDAC510A-59B1-472B-BBD5-2D236F925ABA.png"/>
          <p:cNvPicPr>
            <a:picLocks noChangeAspect="1"/>
          </p:cNvPicPr>
          <p:nvPr/>
        </p:nvPicPr>
        <p:blipFill>
          <a:blip r:embed="rId2">
            <a:extLst/>
          </a:blip>
          <a:srcRect l="17355" t="46716" r="25576" b="18152"/>
          <a:stretch>
            <a:fillRect/>
          </a:stretch>
        </p:blipFill>
        <p:spPr>
          <a:xfrm>
            <a:off x="20459659" y="6217789"/>
            <a:ext cx="1938260" cy="178976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33" h="21564" fill="norm" stroke="1" extrusionOk="0">
                <a:moveTo>
                  <a:pt x="14238" y="0"/>
                </a:moveTo>
                <a:cubicBezTo>
                  <a:pt x="13923" y="1"/>
                  <a:pt x="13015" y="101"/>
                  <a:pt x="13015" y="134"/>
                </a:cubicBezTo>
                <a:cubicBezTo>
                  <a:pt x="13015" y="144"/>
                  <a:pt x="12918" y="167"/>
                  <a:pt x="12797" y="192"/>
                </a:cubicBezTo>
                <a:cubicBezTo>
                  <a:pt x="12676" y="216"/>
                  <a:pt x="12527" y="285"/>
                  <a:pt x="12461" y="345"/>
                </a:cubicBezTo>
                <a:cubicBezTo>
                  <a:pt x="12395" y="405"/>
                  <a:pt x="12338" y="433"/>
                  <a:pt x="12338" y="402"/>
                </a:cubicBezTo>
                <a:cubicBezTo>
                  <a:pt x="12338" y="371"/>
                  <a:pt x="12091" y="497"/>
                  <a:pt x="11788" y="684"/>
                </a:cubicBezTo>
                <a:cubicBezTo>
                  <a:pt x="11485" y="872"/>
                  <a:pt x="11214" y="1024"/>
                  <a:pt x="11190" y="1024"/>
                </a:cubicBezTo>
                <a:cubicBezTo>
                  <a:pt x="11132" y="1024"/>
                  <a:pt x="10076" y="2185"/>
                  <a:pt x="10076" y="2248"/>
                </a:cubicBezTo>
                <a:cubicBezTo>
                  <a:pt x="10076" y="2274"/>
                  <a:pt x="9927" y="2577"/>
                  <a:pt x="9748" y="2922"/>
                </a:cubicBezTo>
                <a:cubicBezTo>
                  <a:pt x="9569" y="3268"/>
                  <a:pt x="9412" y="3630"/>
                  <a:pt x="9394" y="3725"/>
                </a:cubicBezTo>
                <a:cubicBezTo>
                  <a:pt x="9377" y="3821"/>
                  <a:pt x="9335" y="3946"/>
                  <a:pt x="9303" y="4003"/>
                </a:cubicBezTo>
                <a:cubicBezTo>
                  <a:pt x="9271" y="4059"/>
                  <a:pt x="9230" y="4249"/>
                  <a:pt x="9211" y="4424"/>
                </a:cubicBezTo>
                <a:cubicBezTo>
                  <a:pt x="9192" y="4598"/>
                  <a:pt x="9148" y="4950"/>
                  <a:pt x="9115" y="5208"/>
                </a:cubicBezTo>
                <a:cubicBezTo>
                  <a:pt x="9078" y="5496"/>
                  <a:pt x="9094" y="5726"/>
                  <a:pt x="9154" y="5805"/>
                </a:cubicBezTo>
                <a:cubicBezTo>
                  <a:pt x="9208" y="5876"/>
                  <a:pt x="9253" y="6024"/>
                  <a:pt x="9250" y="6131"/>
                </a:cubicBezTo>
                <a:cubicBezTo>
                  <a:pt x="9245" y="6358"/>
                  <a:pt x="9320" y="6727"/>
                  <a:pt x="9399" y="6867"/>
                </a:cubicBezTo>
                <a:cubicBezTo>
                  <a:pt x="9429" y="6921"/>
                  <a:pt x="9465" y="7043"/>
                  <a:pt x="9482" y="7140"/>
                </a:cubicBezTo>
                <a:cubicBezTo>
                  <a:pt x="9499" y="7236"/>
                  <a:pt x="9732" y="7671"/>
                  <a:pt x="9997" y="8105"/>
                </a:cubicBezTo>
                <a:cubicBezTo>
                  <a:pt x="10262" y="8540"/>
                  <a:pt x="10483" y="8930"/>
                  <a:pt x="10491" y="8971"/>
                </a:cubicBezTo>
                <a:cubicBezTo>
                  <a:pt x="10498" y="9012"/>
                  <a:pt x="10516" y="9058"/>
                  <a:pt x="10526" y="9071"/>
                </a:cubicBezTo>
                <a:cubicBezTo>
                  <a:pt x="10536" y="9085"/>
                  <a:pt x="10557" y="9171"/>
                  <a:pt x="10574" y="9267"/>
                </a:cubicBezTo>
                <a:cubicBezTo>
                  <a:pt x="10608" y="9465"/>
                  <a:pt x="10349" y="9652"/>
                  <a:pt x="9940" y="9722"/>
                </a:cubicBezTo>
                <a:cubicBezTo>
                  <a:pt x="9518" y="9794"/>
                  <a:pt x="7709" y="9776"/>
                  <a:pt x="7407" y="9698"/>
                </a:cubicBezTo>
                <a:cubicBezTo>
                  <a:pt x="7258" y="9659"/>
                  <a:pt x="7094" y="9615"/>
                  <a:pt x="7044" y="9602"/>
                </a:cubicBezTo>
                <a:cubicBezTo>
                  <a:pt x="6995" y="9589"/>
                  <a:pt x="6859" y="9526"/>
                  <a:pt x="6747" y="9459"/>
                </a:cubicBezTo>
                <a:cubicBezTo>
                  <a:pt x="6635" y="9391"/>
                  <a:pt x="6546" y="9361"/>
                  <a:pt x="6546" y="9392"/>
                </a:cubicBezTo>
                <a:cubicBezTo>
                  <a:pt x="6546" y="9480"/>
                  <a:pt x="6202" y="9256"/>
                  <a:pt x="5743" y="8870"/>
                </a:cubicBezTo>
                <a:cubicBezTo>
                  <a:pt x="5255" y="8461"/>
                  <a:pt x="4502" y="8059"/>
                  <a:pt x="4227" y="8058"/>
                </a:cubicBezTo>
                <a:cubicBezTo>
                  <a:pt x="3935" y="8056"/>
                  <a:pt x="3194" y="8443"/>
                  <a:pt x="3131" y="8631"/>
                </a:cubicBezTo>
                <a:cubicBezTo>
                  <a:pt x="3100" y="8723"/>
                  <a:pt x="2997" y="8912"/>
                  <a:pt x="2903" y="9052"/>
                </a:cubicBezTo>
                <a:cubicBezTo>
                  <a:pt x="2810" y="9193"/>
                  <a:pt x="2721" y="9372"/>
                  <a:pt x="2707" y="9449"/>
                </a:cubicBezTo>
                <a:cubicBezTo>
                  <a:pt x="2692" y="9526"/>
                  <a:pt x="2614" y="9757"/>
                  <a:pt x="2532" y="9961"/>
                </a:cubicBezTo>
                <a:cubicBezTo>
                  <a:pt x="2450" y="10164"/>
                  <a:pt x="2386" y="10364"/>
                  <a:pt x="2392" y="10405"/>
                </a:cubicBezTo>
                <a:cubicBezTo>
                  <a:pt x="2399" y="10447"/>
                  <a:pt x="2398" y="10503"/>
                  <a:pt x="2388" y="10530"/>
                </a:cubicBezTo>
                <a:cubicBezTo>
                  <a:pt x="2348" y="10643"/>
                  <a:pt x="2245" y="11174"/>
                  <a:pt x="2161" y="11720"/>
                </a:cubicBezTo>
                <a:cubicBezTo>
                  <a:pt x="2096" y="12142"/>
                  <a:pt x="2093" y="13321"/>
                  <a:pt x="2157" y="13796"/>
                </a:cubicBezTo>
                <a:cubicBezTo>
                  <a:pt x="2182" y="13986"/>
                  <a:pt x="2227" y="14317"/>
                  <a:pt x="2253" y="14532"/>
                </a:cubicBezTo>
                <a:cubicBezTo>
                  <a:pt x="2279" y="14747"/>
                  <a:pt x="2337" y="14977"/>
                  <a:pt x="2384" y="15039"/>
                </a:cubicBezTo>
                <a:cubicBezTo>
                  <a:pt x="2431" y="15101"/>
                  <a:pt x="2483" y="15235"/>
                  <a:pt x="2502" y="15340"/>
                </a:cubicBezTo>
                <a:cubicBezTo>
                  <a:pt x="2552" y="15628"/>
                  <a:pt x="2643" y="15877"/>
                  <a:pt x="2877" y="16387"/>
                </a:cubicBezTo>
                <a:cubicBezTo>
                  <a:pt x="3074" y="16816"/>
                  <a:pt x="3077" y="16862"/>
                  <a:pt x="2938" y="16995"/>
                </a:cubicBezTo>
                <a:cubicBezTo>
                  <a:pt x="2795" y="17131"/>
                  <a:pt x="1823" y="17516"/>
                  <a:pt x="1392" y="17607"/>
                </a:cubicBezTo>
                <a:cubicBezTo>
                  <a:pt x="1279" y="17630"/>
                  <a:pt x="1135" y="17699"/>
                  <a:pt x="1073" y="17755"/>
                </a:cubicBezTo>
                <a:cubicBezTo>
                  <a:pt x="1012" y="17811"/>
                  <a:pt x="940" y="17829"/>
                  <a:pt x="912" y="17798"/>
                </a:cubicBezTo>
                <a:cubicBezTo>
                  <a:pt x="883" y="17766"/>
                  <a:pt x="670" y="17861"/>
                  <a:pt x="440" y="18008"/>
                </a:cubicBezTo>
                <a:cubicBezTo>
                  <a:pt x="210" y="18156"/>
                  <a:pt x="42" y="18299"/>
                  <a:pt x="69" y="18329"/>
                </a:cubicBezTo>
                <a:cubicBezTo>
                  <a:pt x="95" y="18358"/>
                  <a:pt x="73" y="18441"/>
                  <a:pt x="21" y="18510"/>
                </a:cubicBezTo>
                <a:cubicBezTo>
                  <a:pt x="-124" y="18701"/>
                  <a:pt x="515" y="19417"/>
                  <a:pt x="1082" y="19701"/>
                </a:cubicBezTo>
                <a:cubicBezTo>
                  <a:pt x="1342" y="19831"/>
                  <a:pt x="1603" y="19935"/>
                  <a:pt x="1659" y="19935"/>
                </a:cubicBezTo>
                <a:cubicBezTo>
                  <a:pt x="1714" y="19935"/>
                  <a:pt x="1869" y="20000"/>
                  <a:pt x="2008" y="20079"/>
                </a:cubicBezTo>
                <a:cubicBezTo>
                  <a:pt x="2147" y="20157"/>
                  <a:pt x="2434" y="20242"/>
                  <a:pt x="2646" y="20270"/>
                </a:cubicBezTo>
                <a:cubicBezTo>
                  <a:pt x="2858" y="20298"/>
                  <a:pt x="3082" y="20364"/>
                  <a:pt x="3139" y="20413"/>
                </a:cubicBezTo>
                <a:cubicBezTo>
                  <a:pt x="3231" y="20492"/>
                  <a:pt x="3607" y="20630"/>
                  <a:pt x="3878" y="20686"/>
                </a:cubicBezTo>
                <a:cubicBezTo>
                  <a:pt x="3927" y="20696"/>
                  <a:pt x="3988" y="20716"/>
                  <a:pt x="4013" y="20729"/>
                </a:cubicBezTo>
                <a:cubicBezTo>
                  <a:pt x="4038" y="20742"/>
                  <a:pt x="4159" y="20764"/>
                  <a:pt x="4284" y="20777"/>
                </a:cubicBezTo>
                <a:cubicBezTo>
                  <a:pt x="4408" y="20789"/>
                  <a:pt x="4978" y="20874"/>
                  <a:pt x="5550" y="20968"/>
                </a:cubicBezTo>
                <a:cubicBezTo>
                  <a:pt x="6123" y="21063"/>
                  <a:pt x="6772" y="21156"/>
                  <a:pt x="6996" y="21174"/>
                </a:cubicBezTo>
                <a:cubicBezTo>
                  <a:pt x="7220" y="21191"/>
                  <a:pt x="8056" y="21275"/>
                  <a:pt x="8853" y="21360"/>
                </a:cubicBezTo>
                <a:cubicBezTo>
                  <a:pt x="9649" y="21446"/>
                  <a:pt x="10546" y="21531"/>
                  <a:pt x="10845" y="21547"/>
                </a:cubicBezTo>
                <a:cubicBezTo>
                  <a:pt x="11835" y="21599"/>
                  <a:pt x="15275" y="21525"/>
                  <a:pt x="15697" y="21442"/>
                </a:cubicBezTo>
                <a:cubicBezTo>
                  <a:pt x="15926" y="21396"/>
                  <a:pt x="16250" y="21367"/>
                  <a:pt x="16418" y="21379"/>
                </a:cubicBezTo>
                <a:cubicBezTo>
                  <a:pt x="16587" y="21392"/>
                  <a:pt x="16763" y="21378"/>
                  <a:pt x="16811" y="21346"/>
                </a:cubicBezTo>
                <a:cubicBezTo>
                  <a:pt x="16859" y="21314"/>
                  <a:pt x="17021" y="21277"/>
                  <a:pt x="17174" y="21265"/>
                </a:cubicBezTo>
                <a:cubicBezTo>
                  <a:pt x="17326" y="21252"/>
                  <a:pt x="17645" y="21190"/>
                  <a:pt x="17881" y="21131"/>
                </a:cubicBezTo>
                <a:cubicBezTo>
                  <a:pt x="18117" y="21071"/>
                  <a:pt x="18342" y="21031"/>
                  <a:pt x="18379" y="21040"/>
                </a:cubicBezTo>
                <a:cubicBezTo>
                  <a:pt x="18417" y="21049"/>
                  <a:pt x="18562" y="21003"/>
                  <a:pt x="18703" y="20939"/>
                </a:cubicBezTo>
                <a:cubicBezTo>
                  <a:pt x="18843" y="20876"/>
                  <a:pt x="19018" y="20825"/>
                  <a:pt x="19091" y="20825"/>
                </a:cubicBezTo>
                <a:cubicBezTo>
                  <a:pt x="19165" y="20825"/>
                  <a:pt x="19323" y="20755"/>
                  <a:pt x="19445" y="20667"/>
                </a:cubicBezTo>
                <a:cubicBezTo>
                  <a:pt x="19584" y="20567"/>
                  <a:pt x="19753" y="20532"/>
                  <a:pt x="19895" y="20571"/>
                </a:cubicBezTo>
                <a:cubicBezTo>
                  <a:pt x="20020" y="20606"/>
                  <a:pt x="20117" y="20599"/>
                  <a:pt x="20109" y="20557"/>
                </a:cubicBezTo>
                <a:cubicBezTo>
                  <a:pt x="20101" y="20515"/>
                  <a:pt x="20179" y="20280"/>
                  <a:pt x="20284" y="20036"/>
                </a:cubicBezTo>
                <a:cubicBezTo>
                  <a:pt x="20451" y="19647"/>
                  <a:pt x="20459" y="19572"/>
                  <a:pt x="20345" y="19433"/>
                </a:cubicBezTo>
                <a:cubicBezTo>
                  <a:pt x="20273" y="19346"/>
                  <a:pt x="20214" y="19180"/>
                  <a:pt x="20214" y="19065"/>
                </a:cubicBezTo>
                <a:cubicBezTo>
                  <a:pt x="20214" y="18950"/>
                  <a:pt x="20175" y="18830"/>
                  <a:pt x="20127" y="18797"/>
                </a:cubicBezTo>
                <a:cubicBezTo>
                  <a:pt x="20078" y="18765"/>
                  <a:pt x="20188" y="18488"/>
                  <a:pt x="20371" y="18176"/>
                </a:cubicBezTo>
                <a:cubicBezTo>
                  <a:pt x="20553" y="17865"/>
                  <a:pt x="20689" y="17586"/>
                  <a:pt x="20677" y="17559"/>
                </a:cubicBezTo>
                <a:cubicBezTo>
                  <a:pt x="20665" y="17532"/>
                  <a:pt x="20683" y="17419"/>
                  <a:pt x="20716" y="17310"/>
                </a:cubicBezTo>
                <a:cubicBezTo>
                  <a:pt x="20749" y="17201"/>
                  <a:pt x="20771" y="17075"/>
                  <a:pt x="20764" y="17028"/>
                </a:cubicBezTo>
                <a:cubicBezTo>
                  <a:pt x="20757" y="16981"/>
                  <a:pt x="20789" y="16893"/>
                  <a:pt x="20839" y="16827"/>
                </a:cubicBezTo>
                <a:cubicBezTo>
                  <a:pt x="20891" y="16758"/>
                  <a:pt x="20918" y="16269"/>
                  <a:pt x="20900" y="15670"/>
                </a:cubicBezTo>
                <a:cubicBezTo>
                  <a:pt x="20863" y="14488"/>
                  <a:pt x="20792" y="13960"/>
                  <a:pt x="20642" y="13662"/>
                </a:cubicBezTo>
                <a:cubicBezTo>
                  <a:pt x="20584" y="13547"/>
                  <a:pt x="20527" y="13388"/>
                  <a:pt x="20515" y="13313"/>
                </a:cubicBezTo>
                <a:cubicBezTo>
                  <a:pt x="20504" y="13237"/>
                  <a:pt x="20371" y="12986"/>
                  <a:pt x="20218" y="12753"/>
                </a:cubicBezTo>
                <a:cubicBezTo>
                  <a:pt x="20066" y="12521"/>
                  <a:pt x="19943" y="12285"/>
                  <a:pt x="19943" y="12232"/>
                </a:cubicBezTo>
                <a:cubicBezTo>
                  <a:pt x="19943" y="12179"/>
                  <a:pt x="19878" y="12110"/>
                  <a:pt x="19803" y="12079"/>
                </a:cubicBezTo>
                <a:cubicBezTo>
                  <a:pt x="19729" y="12048"/>
                  <a:pt x="19667" y="11962"/>
                  <a:pt x="19664" y="11893"/>
                </a:cubicBezTo>
                <a:cubicBezTo>
                  <a:pt x="19660" y="11823"/>
                  <a:pt x="19497" y="11610"/>
                  <a:pt x="19301" y="11419"/>
                </a:cubicBezTo>
                <a:cubicBezTo>
                  <a:pt x="19105" y="11229"/>
                  <a:pt x="18811" y="10934"/>
                  <a:pt x="18650" y="10764"/>
                </a:cubicBezTo>
                <a:cubicBezTo>
                  <a:pt x="18489" y="10594"/>
                  <a:pt x="18267" y="10406"/>
                  <a:pt x="18157" y="10343"/>
                </a:cubicBezTo>
                <a:cubicBezTo>
                  <a:pt x="17882" y="10187"/>
                  <a:pt x="17656" y="9628"/>
                  <a:pt x="17711" y="9243"/>
                </a:cubicBezTo>
                <a:cubicBezTo>
                  <a:pt x="17754" y="8947"/>
                  <a:pt x="17991" y="8547"/>
                  <a:pt x="18117" y="8564"/>
                </a:cubicBezTo>
                <a:cubicBezTo>
                  <a:pt x="18149" y="8569"/>
                  <a:pt x="18197" y="8566"/>
                  <a:pt x="18222" y="8555"/>
                </a:cubicBezTo>
                <a:cubicBezTo>
                  <a:pt x="18386" y="8483"/>
                  <a:pt x="18874" y="8494"/>
                  <a:pt x="19231" y="8579"/>
                </a:cubicBezTo>
                <a:cubicBezTo>
                  <a:pt x="19462" y="8634"/>
                  <a:pt x="19724" y="8642"/>
                  <a:pt x="19816" y="8598"/>
                </a:cubicBezTo>
                <a:cubicBezTo>
                  <a:pt x="19909" y="8554"/>
                  <a:pt x="20015" y="8512"/>
                  <a:pt x="20052" y="8507"/>
                </a:cubicBezTo>
                <a:cubicBezTo>
                  <a:pt x="20090" y="8502"/>
                  <a:pt x="20256" y="8386"/>
                  <a:pt x="20419" y="8244"/>
                </a:cubicBezTo>
                <a:cubicBezTo>
                  <a:pt x="20744" y="7961"/>
                  <a:pt x="20836" y="7556"/>
                  <a:pt x="20620" y="7359"/>
                </a:cubicBezTo>
                <a:cubicBezTo>
                  <a:pt x="20546" y="7293"/>
                  <a:pt x="20485" y="7192"/>
                  <a:pt x="20485" y="7135"/>
                </a:cubicBezTo>
                <a:cubicBezTo>
                  <a:pt x="20485" y="7078"/>
                  <a:pt x="20423" y="6956"/>
                  <a:pt x="20349" y="6867"/>
                </a:cubicBezTo>
                <a:cubicBezTo>
                  <a:pt x="20228" y="6721"/>
                  <a:pt x="20260" y="6655"/>
                  <a:pt x="20655" y="6188"/>
                </a:cubicBezTo>
                <a:cubicBezTo>
                  <a:pt x="21350" y="5365"/>
                  <a:pt x="21476" y="4957"/>
                  <a:pt x="21188" y="4481"/>
                </a:cubicBezTo>
                <a:cubicBezTo>
                  <a:pt x="21056" y="4263"/>
                  <a:pt x="20964" y="4224"/>
                  <a:pt x="20598" y="4223"/>
                </a:cubicBezTo>
                <a:cubicBezTo>
                  <a:pt x="20360" y="4222"/>
                  <a:pt x="20086" y="4266"/>
                  <a:pt x="19987" y="4323"/>
                </a:cubicBezTo>
                <a:cubicBezTo>
                  <a:pt x="19723" y="4474"/>
                  <a:pt x="18931" y="4410"/>
                  <a:pt x="18742" y="4223"/>
                </a:cubicBezTo>
                <a:cubicBezTo>
                  <a:pt x="18654" y="4136"/>
                  <a:pt x="18604" y="4039"/>
                  <a:pt x="18628" y="4012"/>
                </a:cubicBezTo>
                <a:cubicBezTo>
                  <a:pt x="18653" y="3985"/>
                  <a:pt x="18627" y="3904"/>
                  <a:pt x="18572" y="3831"/>
                </a:cubicBezTo>
                <a:cubicBezTo>
                  <a:pt x="18516" y="3758"/>
                  <a:pt x="18499" y="3697"/>
                  <a:pt x="18532" y="3697"/>
                </a:cubicBezTo>
                <a:cubicBezTo>
                  <a:pt x="18565" y="3697"/>
                  <a:pt x="18538" y="3599"/>
                  <a:pt x="18475" y="3477"/>
                </a:cubicBezTo>
                <a:cubicBezTo>
                  <a:pt x="18413" y="3354"/>
                  <a:pt x="18362" y="3231"/>
                  <a:pt x="18357" y="3204"/>
                </a:cubicBezTo>
                <a:cubicBezTo>
                  <a:pt x="18345" y="3121"/>
                  <a:pt x="17858" y="2078"/>
                  <a:pt x="17742" y="1884"/>
                </a:cubicBezTo>
                <a:cubicBezTo>
                  <a:pt x="17606" y="1659"/>
                  <a:pt x="16952" y="928"/>
                  <a:pt x="16885" y="928"/>
                </a:cubicBezTo>
                <a:cubicBezTo>
                  <a:pt x="16859" y="928"/>
                  <a:pt x="16698" y="814"/>
                  <a:pt x="16532" y="675"/>
                </a:cubicBezTo>
                <a:cubicBezTo>
                  <a:pt x="16365" y="536"/>
                  <a:pt x="16230" y="452"/>
                  <a:pt x="16230" y="488"/>
                </a:cubicBezTo>
                <a:cubicBezTo>
                  <a:pt x="16230" y="524"/>
                  <a:pt x="16130" y="481"/>
                  <a:pt x="16008" y="393"/>
                </a:cubicBezTo>
                <a:cubicBezTo>
                  <a:pt x="15885" y="305"/>
                  <a:pt x="15712" y="221"/>
                  <a:pt x="15623" y="206"/>
                </a:cubicBezTo>
                <a:cubicBezTo>
                  <a:pt x="15534" y="191"/>
                  <a:pt x="15420" y="155"/>
                  <a:pt x="15370" y="125"/>
                </a:cubicBezTo>
                <a:cubicBezTo>
                  <a:pt x="15265" y="62"/>
                  <a:pt x="14699" y="-1"/>
                  <a:pt x="14238" y="0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465" name="EDAC510A-59B1-472B-BBD5-2D236F925ABA.png" descr="EDAC510A-59B1-472B-BBD5-2D236F925ABA.png"/>
          <p:cNvPicPr>
            <a:picLocks noChangeAspect="1"/>
          </p:cNvPicPr>
          <p:nvPr/>
        </p:nvPicPr>
        <p:blipFill>
          <a:blip r:embed="rId2">
            <a:extLst/>
          </a:blip>
          <a:srcRect l="17355" t="46716" r="25576" b="18152"/>
          <a:stretch>
            <a:fillRect/>
          </a:stretch>
        </p:blipFill>
        <p:spPr>
          <a:xfrm>
            <a:off x="19763152" y="6967089"/>
            <a:ext cx="1938261" cy="178976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33" h="21564" fill="norm" stroke="1" extrusionOk="0">
                <a:moveTo>
                  <a:pt x="14238" y="0"/>
                </a:moveTo>
                <a:cubicBezTo>
                  <a:pt x="13923" y="1"/>
                  <a:pt x="13015" y="101"/>
                  <a:pt x="13015" y="134"/>
                </a:cubicBezTo>
                <a:cubicBezTo>
                  <a:pt x="13015" y="144"/>
                  <a:pt x="12918" y="167"/>
                  <a:pt x="12797" y="192"/>
                </a:cubicBezTo>
                <a:cubicBezTo>
                  <a:pt x="12676" y="216"/>
                  <a:pt x="12527" y="285"/>
                  <a:pt x="12461" y="345"/>
                </a:cubicBezTo>
                <a:cubicBezTo>
                  <a:pt x="12395" y="405"/>
                  <a:pt x="12338" y="433"/>
                  <a:pt x="12338" y="402"/>
                </a:cubicBezTo>
                <a:cubicBezTo>
                  <a:pt x="12338" y="371"/>
                  <a:pt x="12091" y="497"/>
                  <a:pt x="11788" y="684"/>
                </a:cubicBezTo>
                <a:cubicBezTo>
                  <a:pt x="11485" y="872"/>
                  <a:pt x="11214" y="1024"/>
                  <a:pt x="11190" y="1024"/>
                </a:cubicBezTo>
                <a:cubicBezTo>
                  <a:pt x="11132" y="1024"/>
                  <a:pt x="10076" y="2185"/>
                  <a:pt x="10076" y="2248"/>
                </a:cubicBezTo>
                <a:cubicBezTo>
                  <a:pt x="10076" y="2274"/>
                  <a:pt x="9927" y="2577"/>
                  <a:pt x="9748" y="2922"/>
                </a:cubicBezTo>
                <a:cubicBezTo>
                  <a:pt x="9569" y="3268"/>
                  <a:pt x="9412" y="3630"/>
                  <a:pt x="9394" y="3725"/>
                </a:cubicBezTo>
                <a:cubicBezTo>
                  <a:pt x="9377" y="3821"/>
                  <a:pt x="9335" y="3946"/>
                  <a:pt x="9303" y="4003"/>
                </a:cubicBezTo>
                <a:cubicBezTo>
                  <a:pt x="9271" y="4059"/>
                  <a:pt x="9230" y="4249"/>
                  <a:pt x="9211" y="4424"/>
                </a:cubicBezTo>
                <a:cubicBezTo>
                  <a:pt x="9192" y="4598"/>
                  <a:pt x="9148" y="4950"/>
                  <a:pt x="9115" y="5208"/>
                </a:cubicBezTo>
                <a:cubicBezTo>
                  <a:pt x="9078" y="5496"/>
                  <a:pt x="9094" y="5726"/>
                  <a:pt x="9154" y="5805"/>
                </a:cubicBezTo>
                <a:cubicBezTo>
                  <a:pt x="9208" y="5876"/>
                  <a:pt x="9253" y="6024"/>
                  <a:pt x="9250" y="6131"/>
                </a:cubicBezTo>
                <a:cubicBezTo>
                  <a:pt x="9245" y="6358"/>
                  <a:pt x="9320" y="6727"/>
                  <a:pt x="9399" y="6867"/>
                </a:cubicBezTo>
                <a:cubicBezTo>
                  <a:pt x="9429" y="6921"/>
                  <a:pt x="9465" y="7043"/>
                  <a:pt x="9482" y="7140"/>
                </a:cubicBezTo>
                <a:cubicBezTo>
                  <a:pt x="9499" y="7236"/>
                  <a:pt x="9732" y="7671"/>
                  <a:pt x="9997" y="8105"/>
                </a:cubicBezTo>
                <a:cubicBezTo>
                  <a:pt x="10262" y="8540"/>
                  <a:pt x="10483" y="8930"/>
                  <a:pt x="10491" y="8971"/>
                </a:cubicBezTo>
                <a:cubicBezTo>
                  <a:pt x="10498" y="9012"/>
                  <a:pt x="10516" y="9058"/>
                  <a:pt x="10526" y="9071"/>
                </a:cubicBezTo>
                <a:cubicBezTo>
                  <a:pt x="10536" y="9085"/>
                  <a:pt x="10557" y="9171"/>
                  <a:pt x="10574" y="9267"/>
                </a:cubicBezTo>
                <a:cubicBezTo>
                  <a:pt x="10608" y="9465"/>
                  <a:pt x="10349" y="9652"/>
                  <a:pt x="9940" y="9722"/>
                </a:cubicBezTo>
                <a:cubicBezTo>
                  <a:pt x="9518" y="9794"/>
                  <a:pt x="7709" y="9776"/>
                  <a:pt x="7407" y="9698"/>
                </a:cubicBezTo>
                <a:cubicBezTo>
                  <a:pt x="7258" y="9659"/>
                  <a:pt x="7094" y="9615"/>
                  <a:pt x="7044" y="9602"/>
                </a:cubicBezTo>
                <a:cubicBezTo>
                  <a:pt x="6995" y="9589"/>
                  <a:pt x="6859" y="9526"/>
                  <a:pt x="6747" y="9459"/>
                </a:cubicBezTo>
                <a:cubicBezTo>
                  <a:pt x="6635" y="9391"/>
                  <a:pt x="6546" y="9361"/>
                  <a:pt x="6546" y="9392"/>
                </a:cubicBezTo>
                <a:cubicBezTo>
                  <a:pt x="6546" y="9480"/>
                  <a:pt x="6202" y="9256"/>
                  <a:pt x="5743" y="8870"/>
                </a:cubicBezTo>
                <a:cubicBezTo>
                  <a:pt x="5255" y="8461"/>
                  <a:pt x="4502" y="8059"/>
                  <a:pt x="4227" y="8058"/>
                </a:cubicBezTo>
                <a:cubicBezTo>
                  <a:pt x="3935" y="8056"/>
                  <a:pt x="3194" y="8443"/>
                  <a:pt x="3131" y="8631"/>
                </a:cubicBezTo>
                <a:cubicBezTo>
                  <a:pt x="3100" y="8723"/>
                  <a:pt x="2997" y="8912"/>
                  <a:pt x="2903" y="9052"/>
                </a:cubicBezTo>
                <a:cubicBezTo>
                  <a:pt x="2810" y="9193"/>
                  <a:pt x="2721" y="9372"/>
                  <a:pt x="2707" y="9449"/>
                </a:cubicBezTo>
                <a:cubicBezTo>
                  <a:pt x="2692" y="9526"/>
                  <a:pt x="2614" y="9757"/>
                  <a:pt x="2532" y="9961"/>
                </a:cubicBezTo>
                <a:cubicBezTo>
                  <a:pt x="2450" y="10164"/>
                  <a:pt x="2386" y="10364"/>
                  <a:pt x="2392" y="10405"/>
                </a:cubicBezTo>
                <a:cubicBezTo>
                  <a:pt x="2399" y="10447"/>
                  <a:pt x="2398" y="10503"/>
                  <a:pt x="2388" y="10530"/>
                </a:cubicBezTo>
                <a:cubicBezTo>
                  <a:pt x="2348" y="10643"/>
                  <a:pt x="2245" y="11174"/>
                  <a:pt x="2161" y="11720"/>
                </a:cubicBezTo>
                <a:cubicBezTo>
                  <a:pt x="2096" y="12142"/>
                  <a:pt x="2093" y="13321"/>
                  <a:pt x="2157" y="13796"/>
                </a:cubicBezTo>
                <a:cubicBezTo>
                  <a:pt x="2182" y="13986"/>
                  <a:pt x="2227" y="14317"/>
                  <a:pt x="2253" y="14532"/>
                </a:cubicBezTo>
                <a:cubicBezTo>
                  <a:pt x="2279" y="14747"/>
                  <a:pt x="2337" y="14977"/>
                  <a:pt x="2384" y="15039"/>
                </a:cubicBezTo>
                <a:cubicBezTo>
                  <a:pt x="2431" y="15101"/>
                  <a:pt x="2483" y="15235"/>
                  <a:pt x="2502" y="15340"/>
                </a:cubicBezTo>
                <a:cubicBezTo>
                  <a:pt x="2552" y="15628"/>
                  <a:pt x="2643" y="15877"/>
                  <a:pt x="2877" y="16387"/>
                </a:cubicBezTo>
                <a:cubicBezTo>
                  <a:pt x="3074" y="16816"/>
                  <a:pt x="3077" y="16862"/>
                  <a:pt x="2938" y="16995"/>
                </a:cubicBezTo>
                <a:cubicBezTo>
                  <a:pt x="2795" y="17131"/>
                  <a:pt x="1823" y="17516"/>
                  <a:pt x="1392" y="17607"/>
                </a:cubicBezTo>
                <a:cubicBezTo>
                  <a:pt x="1279" y="17630"/>
                  <a:pt x="1135" y="17699"/>
                  <a:pt x="1073" y="17755"/>
                </a:cubicBezTo>
                <a:cubicBezTo>
                  <a:pt x="1012" y="17811"/>
                  <a:pt x="940" y="17829"/>
                  <a:pt x="912" y="17798"/>
                </a:cubicBezTo>
                <a:cubicBezTo>
                  <a:pt x="883" y="17766"/>
                  <a:pt x="670" y="17861"/>
                  <a:pt x="440" y="18008"/>
                </a:cubicBezTo>
                <a:cubicBezTo>
                  <a:pt x="210" y="18156"/>
                  <a:pt x="42" y="18299"/>
                  <a:pt x="69" y="18329"/>
                </a:cubicBezTo>
                <a:cubicBezTo>
                  <a:pt x="95" y="18358"/>
                  <a:pt x="73" y="18441"/>
                  <a:pt x="21" y="18510"/>
                </a:cubicBezTo>
                <a:cubicBezTo>
                  <a:pt x="-124" y="18701"/>
                  <a:pt x="515" y="19417"/>
                  <a:pt x="1082" y="19701"/>
                </a:cubicBezTo>
                <a:cubicBezTo>
                  <a:pt x="1342" y="19831"/>
                  <a:pt x="1603" y="19935"/>
                  <a:pt x="1659" y="19935"/>
                </a:cubicBezTo>
                <a:cubicBezTo>
                  <a:pt x="1714" y="19935"/>
                  <a:pt x="1869" y="20000"/>
                  <a:pt x="2008" y="20079"/>
                </a:cubicBezTo>
                <a:cubicBezTo>
                  <a:pt x="2147" y="20157"/>
                  <a:pt x="2434" y="20242"/>
                  <a:pt x="2646" y="20270"/>
                </a:cubicBezTo>
                <a:cubicBezTo>
                  <a:pt x="2858" y="20298"/>
                  <a:pt x="3082" y="20364"/>
                  <a:pt x="3139" y="20413"/>
                </a:cubicBezTo>
                <a:cubicBezTo>
                  <a:pt x="3231" y="20492"/>
                  <a:pt x="3607" y="20630"/>
                  <a:pt x="3878" y="20686"/>
                </a:cubicBezTo>
                <a:cubicBezTo>
                  <a:pt x="3927" y="20696"/>
                  <a:pt x="3988" y="20716"/>
                  <a:pt x="4013" y="20729"/>
                </a:cubicBezTo>
                <a:cubicBezTo>
                  <a:pt x="4038" y="20742"/>
                  <a:pt x="4159" y="20764"/>
                  <a:pt x="4284" y="20777"/>
                </a:cubicBezTo>
                <a:cubicBezTo>
                  <a:pt x="4408" y="20789"/>
                  <a:pt x="4978" y="20874"/>
                  <a:pt x="5550" y="20968"/>
                </a:cubicBezTo>
                <a:cubicBezTo>
                  <a:pt x="6123" y="21063"/>
                  <a:pt x="6772" y="21156"/>
                  <a:pt x="6996" y="21174"/>
                </a:cubicBezTo>
                <a:cubicBezTo>
                  <a:pt x="7220" y="21191"/>
                  <a:pt x="8056" y="21275"/>
                  <a:pt x="8853" y="21360"/>
                </a:cubicBezTo>
                <a:cubicBezTo>
                  <a:pt x="9649" y="21446"/>
                  <a:pt x="10546" y="21531"/>
                  <a:pt x="10845" y="21547"/>
                </a:cubicBezTo>
                <a:cubicBezTo>
                  <a:pt x="11835" y="21599"/>
                  <a:pt x="15275" y="21525"/>
                  <a:pt x="15697" y="21442"/>
                </a:cubicBezTo>
                <a:cubicBezTo>
                  <a:pt x="15926" y="21396"/>
                  <a:pt x="16250" y="21367"/>
                  <a:pt x="16418" y="21379"/>
                </a:cubicBezTo>
                <a:cubicBezTo>
                  <a:pt x="16587" y="21392"/>
                  <a:pt x="16763" y="21378"/>
                  <a:pt x="16811" y="21346"/>
                </a:cubicBezTo>
                <a:cubicBezTo>
                  <a:pt x="16859" y="21314"/>
                  <a:pt x="17021" y="21277"/>
                  <a:pt x="17174" y="21265"/>
                </a:cubicBezTo>
                <a:cubicBezTo>
                  <a:pt x="17326" y="21252"/>
                  <a:pt x="17645" y="21190"/>
                  <a:pt x="17881" y="21131"/>
                </a:cubicBezTo>
                <a:cubicBezTo>
                  <a:pt x="18117" y="21071"/>
                  <a:pt x="18342" y="21031"/>
                  <a:pt x="18379" y="21040"/>
                </a:cubicBezTo>
                <a:cubicBezTo>
                  <a:pt x="18417" y="21049"/>
                  <a:pt x="18562" y="21003"/>
                  <a:pt x="18703" y="20939"/>
                </a:cubicBezTo>
                <a:cubicBezTo>
                  <a:pt x="18843" y="20876"/>
                  <a:pt x="19018" y="20825"/>
                  <a:pt x="19091" y="20825"/>
                </a:cubicBezTo>
                <a:cubicBezTo>
                  <a:pt x="19165" y="20825"/>
                  <a:pt x="19323" y="20755"/>
                  <a:pt x="19445" y="20667"/>
                </a:cubicBezTo>
                <a:cubicBezTo>
                  <a:pt x="19584" y="20567"/>
                  <a:pt x="19753" y="20532"/>
                  <a:pt x="19895" y="20571"/>
                </a:cubicBezTo>
                <a:cubicBezTo>
                  <a:pt x="20020" y="20606"/>
                  <a:pt x="20117" y="20599"/>
                  <a:pt x="20109" y="20557"/>
                </a:cubicBezTo>
                <a:cubicBezTo>
                  <a:pt x="20101" y="20515"/>
                  <a:pt x="20179" y="20280"/>
                  <a:pt x="20284" y="20036"/>
                </a:cubicBezTo>
                <a:cubicBezTo>
                  <a:pt x="20451" y="19647"/>
                  <a:pt x="20459" y="19572"/>
                  <a:pt x="20345" y="19433"/>
                </a:cubicBezTo>
                <a:cubicBezTo>
                  <a:pt x="20273" y="19346"/>
                  <a:pt x="20214" y="19180"/>
                  <a:pt x="20214" y="19065"/>
                </a:cubicBezTo>
                <a:cubicBezTo>
                  <a:pt x="20214" y="18950"/>
                  <a:pt x="20175" y="18830"/>
                  <a:pt x="20127" y="18797"/>
                </a:cubicBezTo>
                <a:cubicBezTo>
                  <a:pt x="20078" y="18765"/>
                  <a:pt x="20188" y="18488"/>
                  <a:pt x="20371" y="18176"/>
                </a:cubicBezTo>
                <a:cubicBezTo>
                  <a:pt x="20553" y="17865"/>
                  <a:pt x="20689" y="17586"/>
                  <a:pt x="20677" y="17559"/>
                </a:cubicBezTo>
                <a:cubicBezTo>
                  <a:pt x="20665" y="17532"/>
                  <a:pt x="20683" y="17419"/>
                  <a:pt x="20716" y="17310"/>
                </a:cubicBezTo>
                <a:cubicBezTo>
                  <a:pt x="20749" y="17201"/>
                  <a:pt x="20771" y="17075"/>
                  <a:pt x="20764" y="17028"/>
                </a:cubicBezTo>
                <a:cubicBezTo>
                  <a:pt x="20757" y="16981"/>
                  <a:pt x="20789" y="16893"/>
                  <a:pt x="20839" y="16827"/>
                </a:cubicBezTo>
                <a:cubicBezTo>
                  <a:pt x="20891" y="16758"/>
                  <a:pt x="20918" y="16269"/>
                  <a:pt x="20900" y="15670"/>
                </a:cubicBezTo>
                <a:cubicBezTo>
                  <a:pt x="20863" y="14488"/>
                  <a:pt x="20792" y="13960"/>
                  <a:pt x="20642" y="13662"/>
                </a:cubicBezTo>
                <a:cubicBezTo>
                  <a:pt x="20584" y="13547"/>
                  <a:pt x="20527" y="13388"/>
                  <a:pt x="20515" y="13313"/>
                </a:cubicBezTo>
                <a:cubicBezTo>
                  <a:pt x="20504" y="13237"/>
                  <a:pt x="20371" y="12986"/>
                  <a:pt x="20218" y="12753"/>
                </a:cubicBezTo>
                <a:cubicBezTo>
                  <a:pt x="20066" y="12521"/>
                  <a:pt x="19943" y="12285"/>
                  <a:pt x="19943" y="12232"/>
                </a:cubicBezTo>
                <a:cubicBezTo>
                  <a:pt x="19943" y="12179"/>
                  <a:pt x="19878" y="12110"/>
                  <a:pt x="19803" y="12079"/>
                </a:cubicBezTo>
                <a:cubicBezTo>
                  <a:pt x="19729" y="12048"/>
                  <a:pt x="19667" y="11962"/>
                  <a:pt x="19664" y="11893"/>
                </a:cubicBezTo>
                <a:cubicBezTo>
                  <a:pt x="19660" y="11823"/>
                  <a:pt x="19497" y="11610"/>
                  <a:pt x="19301" y="11419"/>
                </a:cubicBezTo>
                <a:cubicBezTo>
                  <a:pt x="19105" y="11229"/>
                  <a:pt x="18811" y="10934"/>
                  <a:pt x="18650" y="10764"/>
                </a:cubicBezTo>
                <a:cubicBezTo>
                  <a:pt x="18489" y="10594"/>
                  <a:pt x="18267" y="10406"/>
                  <a:pt x="18157" y="10343"/>
                </a:cubicBezTo>
                <a:cubicBezTo>
                  <a:pt x="17882" y="10187"/>
                  <a:pt x="17656" y="9628"/>
                  <a:pt x="17711" y="9243"/>
                </a:cubicBezTo>
                <a:cubicBezTo>
                  <a:pt x="17754" y="8947"/>
                  <a:pt x="17991" y="8547"/>
                  <a:pt x="18117" y="8564"/>
                </a:cubicBezTo>
                <a:cubicBezTo>
                  <a:pt x="18149" y="8569"/>
                  <a:pt x="18197" y="8566"/>
                  <a:pt x="18222" y="8555"/>
                </a:cubicBezTo>
                <a:cubicBezTo>
                  <a:pt x="18386" y="8483"/>
                  <a:pt x="18874" y="8494"/>
                  <a:pt x="19231" y="8579"/>
                </a:cubicBezTo>
                <a:cubicBezTo>
                  <a:pt x="19462" y="8634"/>
                  <a:pt x="19724" y="8642"/>
                  <a:pt x="19816" y="8598"/>
                </a:cubicBezTo>
                <a:cubicBezTo>
                  <a:pt x="19909" y="8554"/>
                  <a:pt x="20015" y="8512"/>
                  <a:pt x="20052" y="8507"/>
                </a:cubicBezTo>
                <a:cubicBezTo>
                  <a:pt x="20090" y="8502"/>
                  <a:pt x="20256" y="8386"/>
                  <a:pt x="20419" y="8244"/>
                </a:cubicBezTo>
                <a:cubicBezTo>
                  <a:pt x="20744" y="7961"/>
                  <a:pt x="20836" y="7556"/>
                  <a:pt x="20620" y="7359"/>
                </a:cubicBezTo>
                <a:cubicBezTo>
                  <a:pt x="20546" y="7293"/>
                  <a:pt x="20485" y="7192"/>
                  <a:pt x="20485" y="7135"/>
                </a:cubicBezTo>
                <a:cubicBezTo>
                  <a:pt x="20485" y="7078"/>
                  <a:pt x="20423" y="6956"/>
                  <a:pt x="20349" y="6867"/>
                </a:cubicBezTo>
                <a:cubicBezTo>
                  <a:pt x="20228" y="6721"/>
                  <a:pt x="20260" y="6655"/>
                  <a:pt x="20655" y="6188"/>
                </a:cubicBezTo>
                <a:cubicBezTo>
                  <a:pt x="21350" y="5365"/>
                  <a:pt x="21476" y="4957"/>
                  <a:pt x="21188" y="4481"/>
                </a:cubicBezTo>
                <a:cubicBezTo>
                  <a:pt x="21056" y="4263"/>
                  <a:pt x="20964" y="4224"/>
                  <a:pt x="20598" y="4223"/>
                </a:cubicBezTo>
                <a:cubicBezTo>
                  <a:pt x="20360" y="4222"/>
                  <a:pt x="20086" y="4266"/>
                  <a:pt x="19987" y="4323"/>
                </a:cubicBezTo>
                <a:cubicBezTo>
                  <a:pt x="19723" y="4474"/>
                  <a:pt x="18931" y="4410"/>
                  <a:pt x="18742" y="4223"/>
                </a:cubicBezTo>
                <a:cubicBezTo>
                  <a:pt x="18654" y="4136"/>
                  <a:pt x="18604" y="4039"/>
                  <a:pt x="18628" y="4012"/>
                </a:cubicBezTo>
                <a:cubicBezTo>
                  <a:pt x="18653" y="3985"/>
                  <a:pt x="18627" y="3904"/>
                  <a:pt x="18572" y="3831"/>
                </a:cubicBezTo>
                <a:cubicBezTo>
                  <a:pt x="18516" y="3758"/>
                  <a:pt x="18499" y="3697"/>
                  <a:pt x="18532" y="3697"/>
                </a:cubicBezTo>
                <a:cubicBezTo>
                  <a:pt x="18565" y="3697"/>
                  <a:pt x="18538" y="3599"/>
                  <a:pt x="18475" y="3477"/>
                </a:cubicBezTo>
                <a:cubicBezTo>
                  <a:pt x="18413" y="3354"/>
                  <a:pt x="18362" y="3231"/>
                  <a:pt x="18357" y="3204"/>
                </a:cubicBezTo>
                <a:cubicBezTo>
                  <a:pt x="18345" y="3121"/>
                  <a:pt x="17858" y="2078"/>
                  <a:pt x="17742" y="1884"/>
                </a:cubicBezTo>
                <a:cubicBezTo>
                  <a:pt x="17606" y="1659"/>
                  <a:pt x="16952" y="928"/>
                  <a:pt x="16885" y="928"/>
                </a:cubicBezTo>
                <a:cubicBezTo>
                  <a:pt x="16859" y="928"/>
                  <a:pt x="16698" y="814"/>
                  <a:pt x="16532" y="675"/>
                </a:cubicBezTo>
                <a:cubicBezTo>
                  <a:pt x="16365" y="536"/>
                  <a:pt x="16230" y="452"/>
                  <a:pt x="16230" y="488"/>
                </a:cubicBezTo>
                <a:cubicBezTo>
                  <a:pt x="16230" y="524"/>
                  <a:pt x="16130" y="481"/>
                  <a:pt x="16008" y="393"/>
                </a:cubicBezTo>
                <a:cubicBezTo>
                  <a:pt x="15885" y="305"/>
                  <a:pt x="15712" y="221"/>
                  <a:pt x="15623" y="206"/>
                </a:cubicBezTo>
                <a:cubicBezTo>
                  <a:pt x="15534" y="191"/>
                  <a:pt x="15420" y="155"/>
                  <a:pt x="15370" y="125"/>
                </a:cubicBezTo>
                <a:cubicBezTo>
                  <a:pt x="15265" y="62"/>
                  <a:pt x="14699" y="-1"/>
                  <a:pt x="14238" y="0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466" name="0 - 6*"/>
          <p:cNvSpPr txBox="1"/>
          <p:nvPr/>
        </p:nvSpPr>
        <p:spPr>
          <a:xfrm>
            <a:off x="3063254" y="7187909"/>
            <a:ext cx="1207455" cy="574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 anchor="ctr">
            <a:spAutoFit/>
          </a:bodyPr>
          <a:lstStyle>
            <a:lvl1pPr defTabSz="1828433">
              <a:spcBef>
                <a:spcPts val="0"/>
              </a:spcBef>
              <a:defRPr i="1" spc="221" sz="2800">
                <a:solidFill>
                  <a:srgbClr val="929292"/>
                </a:solidFill>
                <a:latin typeface="Nunito Bold"/>
                <a:ea typeface="Nunito Bold"/>
                <a:cs typeface="Nunito Bold"/>
                <a:sym typeface="Nunito Bold"/>
              </a:defRPr>
            </a:lvl1pPr>
          </a:lstStyle>
          <a:p>
            <a:pPr/>
            <a:r>
              <a:t>0 - 6*</a:t>
            </a:r>
          </a:p>
        </p:txBody>
      </p:sp>
      <p:sp>
        <p:nvSpPr>
          <p:cNvPr id="467" name="6 - 18*"/>
          <p:cNvSpPr txBox="1"/>
          <p:nvPr/>
        </p:nvSpPr>
        <p:spPr>
          <a:xfrm>
            <a:off x="9950984" y="7187909"/>
            <a:ext cx="1448889" cy="574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 anchor="ctr">
            <a:spAutoFit/>
          </a:bodyPr>
          <a:lstStyle>
            <a:lvl1pPr defTabSz="1828433">
              <a:spcBef>
                <a:spcPts val="0"/>
              </a:spcBef>
              <a:defRPr i="1" spc="221" sz="2800">
                <a:solidFill>
                  <a:srgbClr val="929292"/>
                </a:solidFill>
                <a:latin typeface="Nunito Bold"/>
                <a:ea typeface="Nunito Bold"/>
                <a:cs typeface="Nunito Bold"/>
                <a:sym typeface="Nunito Bold"/>
              </a:defRPr>
            </a:lvl1pPr>
          </a:lstStyle>
          <a:p>
            <a:pPr/>
            <a:r>
              <a:t>6 - 18*</a:t>
            </a:r>
          </a:p>
        </p:txBody>
      </p:sp>
      <p:sp>
        <p:nvSpPr>
          <p:cNvPr id="468" name="18 PLus*"/>
          <p:cNvSpPr txBox="1"/>
          <p:nvPr/>
        </p:nvSpPr>
        <p:spPr>
          <a:xfrm>
            <a:off x="17080146" y="7294065"/>
            <a:ext cx="1818695" cy="574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 anchor="ctr">
            <a:spAutoFit/>
          </a:bodyPr>
          <a:lstStyle>
            <a:lvl1pPr defTabSz="1828433">
              <a:spcBef>
                <a:spcPts val="0"/>
              </a:spcBef>
              <a:defRPr i="1" spc="221" sz="2800">
                <a:solidFill>
                  <a:srgbClr val="D5D5D5"/>
                </a:solidFill>
                <a:latin typeface="Nunito Bold"/>
                <a:ea typeface="Nunito Bold"/>
                <a:cs typeface="Nunito Bold"/>
                <a:sym typeface="Nunito Bold"/>
              </a:defRPr>
            </a:lvl1pPr>
          </a:lstStyle>
          <a:p>
            <a:pPr/>
            <a:r>
              <a:t>18 PLus*</a:t>
            </a:r>
          </a:p>
        </p:txBody>
      </p:sp>
      <p:sp>
        <p:nvSpPr>
          <p:cNvPr id="469" name="* = maanden"/>
          <p:cNvSpPr txBox="1"/>
          <p:nvPr/>
        </p:nvSpPr>
        <p:spPr>
          <a:xfrm>
            <a:off x="22081137" y="12931035"/>
            <a:ext cx="1817732" cy="434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 anchor="ctr">
            <a:spAutoFit/>
          </a:bodyPr>
          <a:lstStyle>
            <a:lvl1pPr defTabSz="1828433">
              <a:spcBef>
                <a:spcPts val="0"/>
              </a:spcBef>
              <a:defRPr i="1" spc="157" sz="2000">
                <a:solidFill>
                  <a:srgbClr val="929292"/>
                </a:solidFill>
                <a:latin typeface="Nunito Bold"/>
                <a:ea typeface="Nunito Bold"/>
                <a:cs typeface="Nunito Bold"/>
                <a:sym typeface="Nunito Bold"/>
              </a:defRPr>
            </a:lvl1pPr>
          </a:lstStyle>
          <a:p>
            <a:pPr/>
            <a:r>
              <a:t>* = maanden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Van badrand tot boekwinkel"/>
          <p:cNvSpPr txBox="1"/>
          <p:nvPr/>
        </p:nvSpPr>
        <p:spPr>
          <a:xfrm>
            <a:off x="5608342" y="155306"/>
            <a:ext cx="13167316" cy="1574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pc="-425" sz="8500">
                <a:latin typeface="Avenir Heavy"/>
                <a:ea typeface="Avenir Heavy"/>
                <a:cs typeface="Avenir Heavy"/>
                <a:sym typeface="Avenir Heavy"/>
              </a:defRPr>
            </a:lvl1pPr>
          </a:lstStyle>
          <a:p>
            <a:pPr/>
            <a:r>
              <a:t>Van badrand tot boekwinkel</a:t>
            </a:r>
          </a:p>
        </p:txBody>
      </p:sp>
      <p:pic>
        <p:nvPicPr>
          <p:cNvPr id="472" name="EDAC510A-59B1-472B-BBD5-2D236F925ABA.png" descr="EDAC510A-59B1-472B-BBD5-2D236F925ABA.png"/>
          <p:cNvPicPr>
            <a:picLocks noChangeAspect="1"/>
          </p:cNvPicPr>
          <p:nvPr/>
        </p:nvPicPr>
        <p:blipFill>
          <a:blip r:embed="rId2">
            <a:extLst/>
          </a:blip>
          <a:srcRect l="17362" t="46718" r="25574" b="18153"/>
          <a:stretch>
            <a:fillRect/>
          </a:stretch>
        </p:blipFill>
        <p:spPr>
          <a:xfrm>
            <a:off x="20570368" y="10618716"/>
            <a:ext cx="2912527" cy="268936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32" h="21563" fill="norm" stroke="1" extrusionOk="0">
                <a:moveTo>
                  <a:pt x="14238" y="0"/>
                </a:moveTo>
                <a:cubicBezTo>
                  <a:pt x="13922" y="1"/>
                  <a:pt x="13017" y="98"/>
                  <a:pt x="13017" y="131"/>
                </a:cubicBezTo>
                <a:cubicBezTo>
                  <a:pt x="13017" y="140"/>
                  <a:pt x="12917" y="167"/>
                  <a:pt x="12796" y="191"/>
                </a:cubicBezTo>
                <a:cubicBezTo>
                  <a:pt x="12675" y="216"/>
                  <a:pt x="12522" y="284"/>
                  <a:pt x="12456" y="344"/>
                </a:cubicBezTo>
                <a:cubicBezTo>
                  <a:pt x="12390" y="404"/>
                  <a:pt x="12337" y="429"/>
                  <a:pt x="12337" y="398"/>
                </a:cubicBezTo>
                <a:cubicBezTo>
                  <a:pt x="12337" y="367"/>
                  <a:pt x="12088" y="497"/>
                  <a:pt x="11784" y="685"/>
                </a:cubicBezTo>
                <a:cubicBezTo>
                  <a:pt x="11481" y="872"/>
                  <a:pt x="11213" y="1025"/>
                  <a:pt x="11189" y="1025"/>
                </a:cubicBezTo>
                <a:cubicBezTo>
                  <a:pt x="11131" y="1025"/>
                  <a:pt x="10072" y="2181"/>
                  <a:pt x="10072" y="2244"/>
                </a:cubicBezTo>
                <a:cubicBezTo>
                  <a:pt x="10072" y="2270"/>
                  <a:pt x="9926" y="2576"/>
                  <a:pt x="9747" y="2922"/>
                </a:cubicBezTo>
                <a:cubicBezTo>
                  <a:pt x="9568" y="3267"/>
                  <a:pt x="9409" y="3628"/>
                  <a:pt x="9392" y="3724"/>
                </a:cubicBezTo>
                <a:cubicBezTo>
                  <a:pt x="9375" y="3819"/>
                  <a:pt x="9334" y="3944"/>
                  <a:pt x="9302" y="4000"/>
                </a:cubicBezTo>
                <a:cubicBezTo>
                  <a:pt x="9270" y="4057"/>
                  <a:pt x="9228" y="4246"/>
                  <a:pt x="9209" y="4420"/>
                </a:cubicBezTo>
                <a:cubicBezTo>
                  <a:pt x="9190" y="4595"/>
                  <a:pt x="9149" y="4948"/>
                  <a:pt x="9116" y="5206"/>
                </a:cubicBezTo>
                <a:cubicBezTo>
                  <a:pt x="9079" y="5495"/>
                  <a:pt x="9094" y="5725"/>
                  <a:pt x="9154" y="5805"/>
                </a:cubicBezTo>
                <a:cubicBezTo>
                  <a:pt x="9208" y="5876"/>
                  <a:pt x="9249" y="6023"/>
                  <a:pt x="9247" y="6129"/>
                </a:cubicBezTo>
                <a:cubicBezTo>
                  <a:pt x="9242" y="6357"/>
                  <a:pt x="9316" y="6728"/>
                  <a:pt x="9395" y="6868"/>
                </a:cubicBezTo>
                <a:cubicBezTo>
                  <a:pt x="9426" y="6922"/>
                  <a:pt x="9465" y="7044"/>
                  <a:pt x="9482" y="7141"/>
                </a:cubicBezTo>
                <a:cubicBezTo>
                  <a:pt x="9499" y="7238"/>
                  <a:pt x="9729" y="7671"/>
                  <a:pt x="9994" y="8105"/>
                </a:cubicBezTo>
                <a:cubicBezTo>
                  <a:pt x="10259" y="8540"/>
                  <a:pt x="10483" y="8930"/>
                  <a:pt x="10491" y="8971"/>
                </a:cubicBezTo>
                <a:cubicBezTo>
                  <a:pt x="10499" y="9012"/>
                  <a:pt x="10513" y="9056"/>
                  <a:pt x="10523" y="9070"/>
                </a:cubicBezTo>
                <a:cubicBezTo>
                  <a:pt x="10533" y="9083"/>
                  <a:pt x="10553" y="9171"/>
                  <a:pt x="10569" y="9267"/>
                </a:cubicBezTo>
                <a:cubicBezTo>
                  <a:pt x="10604" y="9465"/>
                  <a:pt x="10347" y="9652"/>
                  <a:pt x="9939" y="9722"/>
                </a:cubicBezTo>
                <a:cubicBezTo>
                  <a:pt x="9516" y="9794"/>
                  <a:pt x="7707" y="9778"/>
                  <a:pt x="7404" y="9700"/>
                </a:cubicBezTo>
                <a:cubicBezTo>
                  <a:pt x="7255" y="9661"/>
                  <a:pt x="7090" y="9618"/>
                  <a:pt x="7041" y="9604"/>
                </a:cubicBezTo>
                <a:cubicBezTo>
                  <a:pt x="6991" y="9591"/>
                  <a:pt x="6859" y="9525"/>
                  <a:pt x="6747" y="9458"/>
                </a:cubicBezTo>
                <a:cubicBezTo>
                  <a:pt x="6635" y="9390"/>
                  <a:pt x="6543" y="9360"/>
                  <a:pt x="6543" y="9391"/>
                </a:cubicBezTo>
                <a:cubicBezTo>
                  <a:pt x="6543" y="9479"/>
                  <a:pt x="6200" y="9257"/>
                  <a:pt x="5741" y="8872"/>
                </a:cubicBezTo>
                <a:cubicBezTo>
                  <a:pt x="5253" y="8463"/>
                  <a:pt x="4499" y="8056"/>
                  <a:pt x="4224" y="8054"/>
                </a:cubicBezTo>
                <a:cubicBezTo>
                  <a:pt x="3932" y="8053"/>
                  <a:pt x="3192" y="8442"/>
                  <a:pt x="3128" y="8630"/>
                </a:cubicBezTo>
                <a:cubicBezTo>
                  <a:pt x="3097" y="8722"/>
                  <a:pt x="2995" y="8913"/>
                  <a:pt x="2901" y="9054"/>
                </a:cubicBezTo>
                <a:cubicBezTo>
                  <a:pt x="2808" y="9194"/>
                  <a:pt x="2718" y="9371"/>
                  <a:pt x="2704" y="9448"/>
                </a:cubicBezTo>
                <a:cubicBezTo>
                  <a:pt x="2689" y="9525"/>
                  <a:pt x="2611" y="9754"/>
                  <a:pt x="2529" y="9957"/>
                </a:cubicBezTo>
                <a:cubicBezTo>
                  <a:pt x="2447" y="10161"/>
                  <a:pt x="2383" y="10361"/>
                  <a:pt x="2390" y="10403"/>
                </a:cubicBezTo>
                <a:cubicBezTo>
                  <a:pt x="2396" y="10445"/>
                  <a:pt x="2393" y="10503"/>
                  <a:pt x="2384" y="10530"/>
                </a:cubicBezTo>
                <a:cubicBezTo>
                  <a:pt x="2343" y="10644"/>
                  <a:pt x="2244" y="11171"/>
                  <a:pt x="2160" y="11717"/>
                </a:cubicBezTo>
                <a:cubicBezTo>
                  <a:pt x="2095" y="12138"/>
                  <a:pt x="2091" y="13323"/>
                  <a:pt x="2154" y="13798"/>
                </a:cubicBezTo>
                <a:cubicBezTo>
                  <a:pt x="2180" y="13989"/>
                  <a:pt x="2221" y="14319"/>
                  <a:pt x="2247" y="14533"/>
                </a:cubicBezTo>
                <a:cubicBezTo>
                  <a:pt x="2273" y="14748"/>
                  <a:pt x="2334" y="14974"/>
                  <a:pt x="2381" y="15036"/>
                </a:cubicBezTo>
                <a:cubicBezTo>
                  <a:pt x="2428" y="15098"/>
                  <a:pt x="2482" y="15234"/>
                  <a:pt x="2500" y="15338"/>
                </a:cubicBezTo>
                <a:cubicBezTo>
                  <a:pt x="2551" y="15626"/>
                  <a:pt x="2641" y="15879"/>
                  <a:pt x="2875" y="16388"/>
                </a:cubicBezTo>
                <a:cubicBezTo>
                  <a:pt x="3072" y="16817"/>
                  <a:pt x="3075" y="16861"/>
                  <a:pt x="2936" y="16993"/>
                </a:cubicBezTo>
                <a:cubicBezTo>
                  <a:pt x="2792" y="17130"/>
                  <a:pt x="1820" y="17517"/>
                  <a:pt x="1390" y="17607"/>
                </a:cubicBezTo>
                <a:cubicBezTo>
                  <a:pt x="1276" y="17631"/>
                  <a:pt x="1135" y="17698"/>
                  <a:pt x="1073" y="17754"/>
                </a:cubicBezTo>
                <a:cubicBezTo>
                  <a:pt x="1011" y="17810"/>
                  <a:pt x="936" y="17830"/>
                  <a:pt x="907" y="17798"/>
                </a:cubicBezTo>
                <a:cubicBezTo>
                  <a:pt x="878" y="17767"/>
                  <a:pt x="666" y="17861"/>
                  <a:pt x="436" y="18008"/>
                </a:cubicBezTo>
                <a:cubicBezTo>
                  <a:pt x="206" y="18156"/>
                  <a:pt x="40" y="18300"/>
                  <a:pt x="67" y="18330"/>
                </a:cubicBezTo>
                <a:cubicBezTo>
                  <a:pt x="94" y="18359"/>
                  <a:pt x="73" y="18439"/>
                  <a:pt x="21" y="18508"/>
                </a:cubicBezTo>
                <a:cubicBezTo>
                  <a:pt x="-124" y="18698"/>
                  <a:pt x="514" y="19414"/>
                  <a:pt x="1082" y="19698"/>
                </a:cubicBezTo>
                <a:cubicBezTo>
                  <a:pt x="1341" y="19828"/>
                  <a:pt x="1599" y="19937"/>
                  <a:pt x="1654" y="19937"/>
                </a:cubicBezTo>
                <a:cubicBezTo>
                  <a:pt x="1710" y="19937"/>
                  <a:pt x="1870" y="20001"/>
                  <a:pt x="2009" y="20080"/>
                </a:cubicBezTo>
                <a:cubicBezTo>
                  <a:pt x="2148" y="20158"/>
                  <a:pt x="2434" y="20243"/>
                  <a:pt x="2645" y="20271"/>
                </a:cubicBezTo>
                <a:cubicBezTo>
                  <a:pt x="2857" y="20299"/>
                  <a:pt x="3076" y="20365"/>
                  <a:pt x="3134" y="20414"/>
                </a:cubicBezTo>
                <a:cubicBezTo>
                  <a:pt x="3225" y="20492"/>
                  <a:pt x="3602" y="20632"/>
                  <a:pt x="3872" y="20688"/>
                </a:cubicBezTo>
                <a:cubicBezTo>
                  <a:pt x="3922" y="20698"/>
                  <a:pt x="3984" y="20716"/>
                  <a:pt x="4009" y="20729"/>
                </a:cubicBezTo>
                <a:cubicBezTo>
                  <a:pt x="4034" y="20742"/>
                  <a:pt x="4157" y="20764"/>
                  <a:pt x="4282" y="20777"/>
                </a:cubicBezTo>
                <a:cubicBezTo>
                  <a:pt x="4406" y="20789"/>
                  <a:pt x="4977" y="20876"/>
                  <a:pt x="5549" y="20971"/>
                </a:cubicBezTo>
                <a:cubicBezTo>
                  <a:pt x="6122" y="21065"/>
                  <a:pt x="6773" y="21157"/>
                  <a:pt x="6997" y="21174"/>
                </a:cubicBezTo>
                <a:cubicBezTo>
                  <a:pt x="7221" y="21192"/>
                  <a:pt x="8055" y="21277"/>
                  <a:pt x="8851" y="21362"/>
                </a:cubicBezTo>
                <a:cubicBezTo>
                  <a:pt x="9648" y="21448"/>
                  <a:pt x="10544" y="21531"/>
                  <a:pt x="10843" y="21547"/>
                </a:cubicBezTo>
                <a:cubicBezTo>
                  <a:pt x="11833" y="21599"/>
                  <a:pt x="15271" y="21522"/>
                  <a:pt x="15694" y="21439"/>
                </a:cubicBezTo>
                <a:cubicBezTo>
                  <a:pt x="15923" y="21393"/>
                  <a:pt x="16249" y="21369"/>
                  <a:pt x="16418" y="21381"/>
                </a:cubicBezTo>
                <a:cubicBezTo>
                  <a:pt x="16586" y="21394"/>
                  <a:pt x="16763" y="21379"/>
                  <a:pt x="16810" y="21346"/>
                </a:cubicBezTo>
                <a:cubicBezTo>
                  <a:pt x="16858" y="21314"/>
                  <a:pt x="17021" y="21276"/>
                  <a:pt x="17174" y="21264"/>
                </a:cubicBezTo>
                <a:cubicBezTo>
                  <a:pt x="17326" y="21251"/>
                  <a:pt x="17644" y="21193"/>
                  <a:pt x="17880" y="21133"/>
                </a:cubicBezTo>
                <a:cubicBezTo>
                  <a:pt x="18116" y="21074"/>
                  <a:pt x="18339" y="21032"/>
                  <a:pt x="18377" y="21041"/>
                </a:cubicBezTo>
                <a:cubicBezTo>
                  <a:pt x="18415" y="21050"/>
                  <a:pt x="18562" y="21005"/>
                  <a:pt x="18703" y="20942"/>
                </a:cubicBezTo>
                <a:cubicBezTo>
                  <a:pt x="18843" y="20879"/>
                  <a:pt x="19016" y="20828"/>
                  <a:pt x="19089" y="20828"/>
                </a:cubicBezTo>
                <a:cubicBezTo>
                  <a:pt x="19162" y="20828"/>
                  <a:pt x="19322" y="20756"/>
                  <a:pt x="19444" y="20668"/>
                </a:cubicBezTo>
                <a:cubicBezTo>
                  <a:pt x="19583" y="20569"/>
                  <a:pt x="19752" y="20531"/>
                  <a:pt x="19894" y="20570"/>
                </a:cubicBezTo>
                <a:cubicBezTo>
                  <a:pt x="20020" y="20604"/>
                  <a:pt x="20115" y="20599"/>
                  <a:pt x="20107" y="20557"/>
                </a:cubicBezTo>
                <a:cubicBezTo>
                  <a:pt x="20098" y="20515"/>
                  <a:pt x="20176" y="20279"/>
                  <a:pt x="20281" y="20035"/>
                </a:cubicBezTo>
                <a:cubicBezTo>
                  <a:pt x="20448" y="19646"/>
                  <a:pt x="20457" y="19572"/>
                  <a:pt x="20342" y="19434"/>
                </a:cubicBezTo>
                <a:cubicBezTo>
                  <a:pt x="20270" y="19347"/>
                  <a:pt x="20211" y="19183"/>
                  <a:pt x="20211" y="19068"/>
                </a:cubicBezTo>
                <a:cubicBezTo>
                  <a:pt x="20211" y="18953"/>
                  <a:pt x="20172" y="18833"/>
                  <a:pt x="20124" y="18801"/>
                </a:cubicBezTo>
                <a:cubicBezTo>
                  <a:pt x="20076" y="18768"/>
                  <a:pt x="20185" y="18486"/>
                  <a:pt x="20368" y="18174"/>
                </a:cubicBezTo>
                <a:cubicBezTo>
                  <a:pt x="20550" y="17863"/>
                  <a:pt x="20688" y="17587"/>
                  <a:pt x="20676" y="17560"/>
                </a:cubicBezTo>
                <a:cubicBezTo>
                  <a:pt x="20664" y="17532"/>
                  <a:pt x="20681" y="17420"/>
                  <a:pt x="20714" y="17311"/>
                </a:cubicBezTo>
                <a:cubicBezTo>
                  <a:pt x="20747" y="17202"/>
                  <a:pt x="20768" y="17075"/>
                  <a:pt x="20761" y="17028"/>
                </a:cubicBezTo>
                <a:cubicBezTo>
                  <a:pt x="20754" y="16982"/>
                  <a:pt x="20789" y="16890"/>
                  <a:pt x="20839" y="16824"/>
                </a:cubicBezTo>
                <a:cubicBezTo>
                  <a:pt x="20892" y="16755"/>
                  <a:pt x="20916" y="16272"/>
                  <a:pt x="20897" y="15672"/>
                </a:cubicBezTo>
                <a:cubicBezTo>
                  <a:pt x="20860" y="14491"/>
                  <a:pt x="20792" y="13957"/>
                  <a:pt x="20641" y="13658"/>
                </a:cubicBezTo>
                <a:cubicBezTo>
                  <a:pt x="20584" y="13543"/>
                  <a:pt x="20528" y="13387"/>
                  <a:pt x="20516" y="13311"/>
                </a:cubicBezTo>
                <a:cubicBezTo>
                  <a:pt x="20505" y="13236"/>
                  <a:pt x="20370" y="12984"/>
                  <a:pt x="20217" y="12751"/>
                </a:cubicBezTo>
                <a:cubicBezTo>
                  <a:pt x="20064" y="12519"/>
                  <a:pt x="19941" y="12286"/>
                  <a:pt x="19941" y="12233"/>
                </a:cubicBezTo>
                <a:cubicBezTo>
                  <a:pt x="19941" y="12179"/>
                  <a:pt x="19879" y="12108"/>
                  <a:pt x="19804" y="12077"/>
                </a:cubicBezTo>
                <a:cubicBezTo>
                  <a:pt x="19730" y="12045"/>
                  <a:pt x="19665" y="11965"/>
                  <a:pt x="19662" y="11895"/>
                </a:cubicBezTo>
                <a:cubicBezTo>
                  <a:pt x="19658" y="11826"/>
                  <a:pt x="19495" y="11612"/>
                  <a:pt x="19299" y="11421"/>
                </a:cubicBezTo>
                <a:cubicBezTo>
                  <a:pt x="19102" y="11231"/>
                  <a:pt x="18811" y="10935"/>
                  <a:pt x="18650" y="10766"/>
                </a:cubicBezTo>
                <a:cubicBezTo>
                  <a:pt x="18489" y="10596"/>
                  <a:pt x="18266" y="10405"/>
                  <a:pt x="18156" y="10342"/>
                </a:cubicBezTo>
                <a:cubicBezTo>
                  <a:pt x="17881" y="10186"/>
                  <a:pt x="17653" y="9626"/>
                  <a:pt x="17709" y="9241"/>
                </a:cubicBezTo>
                <a:cubicBezTo>
                  <a:pt x="17751" y="8945"/>
                  <a:pt x="17993" y="8546"/>
                  <a:pt x="18118" y="8564"/>
                </a:cubicBezTo>
                <a:cubicBezTo>
                  <a:pt x="18150" y="8568"/>
                  <a:pt x="18195" y="8565"/>
                  <a:pt x="18220" y="8554"/>
                </a:cubicBezTo>
                <a:cubicBezTo>
                  <a:pt x="18384" y="8482"/>
                  <a:pt x="18872" y="8495"/>
                  <a:pt x="19229" y="8580"/>
                </a:cubicBezTo>
                <a:cubicBezTo>
                  <a:pt x="19460" y="8634"/>
                  <a:pt x="19724" y="8643"/>
                  <a:pt x="19816" y="8599"/>
                </a:cubicBezTo>
                <a:cubicBezTo>
                  <a:pt x="19908" y="8554"/>
                  <a:pt x="20017" y="8514"/>
                  <a:pt x="20054" y="8509"/>
                </a:cubicBezTo>
                <a:cubicBezTo>
                  <a:pt x="20092" y="8505"/>
                  <a:pt x="20255" y="8384"/>
                  <a:pt x="20418" y="8242"/>
                </a:cubicBezTo>
                <a:cubicBezTo>
                  <a:pt x="20743" y="7959"/>
                  <a:pt x="20834" y="7557"/>
                  <a:pt x="20618" y="7361"/>
                </a:cubicBezTo>
                <a:cubicBezTo>
                  <a:pt x="20545" y="7294"/>
                  <a:pt x="20482" y="7192"/>
                  <a:pt x="20482" y="7135"/>
                </a:cubicBezTo>
                <a:cubicBezTo>
                  <a:pt x="20482" y="7078"/>
                  <a:pt x="20422" y="6957"/>
                  <a:pt x="20348" y="6868"/>
                </a:cubicBezTo>
                <a:cubicBezTo>
                  <a:pt x="20227" y="6721"/>
                  <a:pt x="20258" y="6654"/>
                  <a:pt x="20653" y="6187"/>
                </a:cubicBezTo>
                <a:cubicBezTo>
                  <a:pt x="21348" y="5364"/>
                  <a:pt x="21476" y="4954"/>
                  <a:pt x="21188" y="4478"/>
                </a:cubicBezTo>
                <a:cubicBezTo>
                  <a:pt x="21056" y="4260"/>
                  <a:pt x="20963" y="4222"/>
                  <a:pt x="20598" y="4220"/>
                </a:cubicBezTo>
                <a:cubicBezTo>
                  <a:pt x="20360" y="4219"/>
                  <a:pt x="20084" y="4265"/>
                  <a:pt x="19985" y="4322"/>
                </a:cubicBezTo>
                <a:cubicBezTo>
                  <a:pt x="19721" y="4472"/>
                  <a:pt x="18929" y="4407"/>
                  <a:pt x="18740" y="4220"/>
                </a:cubicBezTo>
                <a:cubicBezTo>
                  <a:pt x="18652" y="4133"/>
                  <a:pt x="18602" y="4040"/>
                  <a:pt x="18627" y="4013"/>
                </a:cubicBezTo>
                <a:cubicBezTo>
                  <a:pt x="18652" y="3986"/>
                  <a:pt x="18624" y="3905"/>
                  <a:pt x="18569" y="3832"/>
                </a:cubicBezTo>
                <a:cubicBezTo>
                  <a:pt x="18513" y="3759"/>
                  <a:pt x="18495" y="3698"/>
                  <a:pt x="18528" y="3698"/>
                </a:cubicBezTo>
                <a:cubicBezTo>
                  <a:pt x="18561" y="3698"/>
                  <a:pt x="18538" y="3598"/>
                  <a:pt x="18476" y="3475"/>
                </a:cubicBezTo>
                <a:cubicBezTo>
                  <a:pt x="18414" y="3353"/>
                  <a:pt x="18358" y="3229"/>
                  <a:pt x="18354" y="3202"/>
                </a:cubicBezTo>
                <a:cubicBezTo>
                  <a:pt x="18341" y="3118"/>
                  <a:pt x="17857" y="2074"/>
                  <a:pt x="17740" y="1881"/>
                </a:cubicBezTo>
                <a:cubicBezTo>
                  <a:pt x="17605" y="1656"/>
                  <a:pt x="16950" y="926"/>
                  <a:pt x="16883" y="926"/>
                </a:cubicBezTo>
                <a:cubicBezTo>
                  <a:pt x="16856" y="926"/>
                  <a:pt x="16698" y="811"/>
                  <a:pt x="16531" y="672"/>
                </a:cubicBezTo>
                <a:cubicBezTo>
                  <a:pt x="16365" y="533"/>
                  <a:pt x="16229" y="451"/>
                  <a:pt x="16229" y="487"/>
                </a:cubicBezTo>
                <a:cubicBezTo>
                  <a:pt x="16229" y="524"/>
                  <a:pt x="16128" y="480"/>
                  <a:pt x="16005" y="392"/>
                </a:cubicBezTo>
                <a:cubicBezTo>
                  <a:pt x="15882" y="304"/>
                  <a:pt x="15710" y="219"/>
                  <a:pt x="15621" y="204"/>
                </a:cubicBezTo>
                <a:cubicBezTo>
                  <a:pt x="15533" y="189"/>
                  <a:pt x="15418" y="151"/>
                  <a:pt x="15369" y="121"/>
                </a:cubicBezTo>
                <a:cubicBezTo>
                  <a:pt x="15264" y="58"/>
                  <a:pt x="14699" y="-1"/>
                  <a:pt x="14238" y="0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473" name="Shape"/>
          <p:cNvSpPr/>
          <p:nvPr/>
        </p:nvSpPr>
        <p:spPr>
          <a:xfrm>
            <a:off x="7640928" y="3221288"/>
            <a:ext cx="7421859" cy="423431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3254" y="0"/>
                </a:moveTo>
                <a:cubicBezTo>
                  <a:pt x="15552" y="0"/>
                  <a:pt x="17714" y="1020"/>
                  <a:pt x="19601" y="2817"/>
                </a:cubicBezTo>
                <a:lnTo>
                  <a:pt x="19645" y="2861"/>
                </a:lnTo>
                <a:lnTo>
                  <a:pt x="20432" y="471"/>
                </a:lnTo>
                <a:lnTo>
                  <a:pt x="21600" y="13669"/>
                </a:lnTo>
                <a:lnTo>
                  <a:pt x="14495" y="18494"/>
                </a:lnTo>
                <a:lnTo>
                  <a:pt x="15376" y="15822"/>
                </a:lnTo>
                <a:lnTo>
                  <a:pt x="15118" y="15604"/>
                </a:lnTo>
                <a:cubicBezTo>
                  <a:pt x="14545" y="15180"/>
                  <a:pt x="13916" y="14945"/>
                  <a:pt x="13254" y="14945"/>
                </a:cubicBezTo>
                <a:cubicBezTo>
                  <a:pt x="11085" y="14945"/>
                  <a:pt x="9252" y="17474"/>
                  <a:pt x="8664" y="20941"/>
                </a:cubicBezTo>
                <a:lnTo>
                  <a:pt x="8571" y="21600"/>
                </a:lnTo>
                <a:lnTo>
                  <a:pt x="4205" y="15443"/>
                </a:lnTo>
                <a:lnTo>
                  <a:pt x="0" y="21372"/>
                </a:lnTo>
                <a:lnTo>
                  <a:pt x="86" y="19857"/>
                </a:lnTo>
                <a:cubicBezTo>
                  <a:pt x="1045" y="8619"/>
                  <a:pt x="6576" y="0"/>
                  <a:pt x="13254" y="0"/>
                </a:cubicBezTo>
                <a:close/>
              </a:path>
            </a:pathLst>
          </a:custGeom>
          <a:solidFill>
            <a:srgbClr val="F6D751"/>
          </a:solidFill>
          <a:ln w="12700">
            <a:miter lim="400000"/>
          </a:ln>
        </p:spPr>
        <p:txBody>
          <a:bodyPr lIns="45719" rIns="45719" anchor="ctr"/>
          <a:lstStyle/>
          <a:p>
            <a:pPr algn="ctr" defTabSz="1828433">
              <a:spcBef>
                <a:spcPts val="0"/>
              </a:spcBef>
              <a:defRPr sz="3600">
                <a:solidFill>
                  <a:srgbClr val="AAAAAA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474" name="Shape"/>
          <p:cNvSpPr/>
          <p:nvPr/>
        </p:nvSpPr>
        <p:spPr>
          <a:xfrm>
            <a:off x="12407865" y="4015809"/>
            <a:ext cx="4362486" cy="814229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1697" y="0"/>
                </a:moveTo>
                <a:lnTo>
                  <a:pt x="11893" y="68"/>
                </a:lnTo>
                <a:cubicBezTo>
                  <a:pt x="17761" y="2262"/>
                  <a:pt x="21600" y="5905"/>
                  <a:pt x="21600" y="10029"/>
                </a:cubicBezTo>
                <a:cubicBezTo>
                  <a:pt x="21600" y="14153"/>
                  <a:pt x="17761" y="17797"/>
                  <a:pt x="11893" y="19990"/>
                </a:cubicBezTo>
                <a:lnTo>
                  <a:pt x="10774" y="20381"/>
                </a:lnTo>
                <a:lnTo>
                  <a:pt x="12088" y="21600"/>
                </a:lnTo>
                <a:lnTo>
                  <a:pt x="0" y="19090"/>
                </a:lnTo>
                <a:lnTo>
                  <a:pt x="1987" y="12227"/>
                </a:lnTo>
                <a:lnTo>
                  <a:pt x="3514" y="13644"/>
                </a:lnTo>
                <a:lnTo>
                  <a:pt x="4279" y="13330"/>
                </a:lnTo>
                <a:cubicBezTo>
                  <a:pt x="6003" y="12530"/>
                  <a:pt x="7094" y="11348"/>
                  <a:pt x="7094" y="10029"/>
                </a:cubicBezTo>
                <a:cubicBezTo>
                  <a:pt x="7094" y="8899"/>
                  <a:pt x="6293" y="7870"/>
                  <a:pt x="4978" y="7094"/>
                </a:cubicBezTo>
                <a:lnTo>
                  <a:pt x="4433" y="6809"/>
                </a:lnTo>
                <a:lnTo>
                  <a:pt x="13145" y="5001"/>
                </a:lnTo>
                <a:close/>
              </a:path>
            </a:pathLst>
          </a:custGeom>
          <a:solidFill>
            <a:srgbClr val="7DA9CE"/>
          </a:solidFill>
          <a:ln w="12700">
            <a:miter lim="400000"/>
          </a:ln>
        </p:spPr>
        <p:txBody>
          <a:bodyPr lIns="45719" rIns="45719" anchor="ctr"/>
          <a:lstStyle/>
          <a:p>
            <a:pPr algn="ctr" defTabSz="1828433">
              <a:spcBef>
                <a:spcPts val="0"/>
              </a:spcBef>
              <a:defRPr sz="3600">
                <a:solidFill>
                  <a:srgbClr val="AAAAAA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475" name="Shape"/>
          <p:cNvSpPr/>
          <p:nvPr/>
        </p:nvSpPr>
        <p:spPr>
          <a:xfrm>
            <a:off x="7045731" y="6248613"/>
            <a:ext cx="7156131" cy="612302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6157" y="0"/>
                </a:moveTo>
                <a:lnTo>
                  <a:pt x="12314" y="5790"/>
                </a:lnTo>
                <a:lnTo>
                  <a:pt x="10590" y="5790"/>
                </a:lnTo>
                <a:lnTo>
                  <a:pt x="10602" y="6054"/>
                </a:lnTo>
                <a:cubicBezTo>
                  <a:pt x="10856" y="8981"/>
                  <a:pt x="12971" y="11265"/>
                  <a:pt x="15543" y="11265"/>
                </a:cubicBezTo>
                <a:cubicBezTo>
                  <a:pt x="16057" y="11265"/>
                  <a:pt x="16553" y="11174"/>
                  <a:pt x="17020" y="11004"/>
                </a:cubicBezTo>
                <a:lnTo>
                  <a:pt x="17050" y="10991"/>
                </a:lnTo>
                <a:lnTo>
                  <a:pt x="16185" y="17510"/>
                </a:lnTo>
                <a:lnTo>
                  <a:pt x="21600" y="19962"/>
                </a:lnTo>
                <a:lnTo>
                  <a:pt x="21379" y="20092"/>
                </a:lnTo>
                <a:cubicBezTo>
                  <a:pt x="19606" y="21060"/>
                  <a:pt x="17629" y="21600"/>
                  <a:pt x="15543" y="21600"/>
                </a:cubicBezTo>
                <a:cubicBezTo>
                  <a:pt x="8155" y="21600"/>
                  <a:pt x="2121" y="14819"/>
                  <a:pt x="1751" y="6291"/>
                </a:cubicBezTo>
                <a:lnTo>
                  <a:pt x="1740" y="5790"/>
                </a:lnTo>
                <a:lnTo>
                  <a:pt x="0" y="5790"/>
                </a:lnTo>
                <a:close/>
              </a:path>
            </a:pathLst>
          </a:custGeom>
          <a:solidFill>
            <a:srgbClr val="153853"/>
          </a:solidFill>
          <a:ln w="12700">
            <a:miter lim="400000"/>
          </a:ln>
        </p:spPr>
        <p:txBody>
          <a:bodyPr lIns="45719" rIns="45719" anchor="ctr"/>
          <a:lstStyle/>
          <a:p>
            <a:pPr algn="ctr" defTabSz="1828433">
              <a:spcBef>
                <a:spcPts val="0"/>
              </a:spcBef>
              <a:defRPr sz="3600">
                <a:solidFill>
                  <a:srgbClr val="AAAAAA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476" name="01"/>
          <p:cNvSpPr txBox="1"/>
          <p:nvPr/>
        </p:nvSpPr>
        <p:spPr>
          <a:xfrm>
            <a:off x="8630096" y="6619625"/>
            <a:ext cx="887477" cy="11582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 anchor="ctr">
            <a:spAutoFit/>
          </a:bodyPr>
          <a:lstStyle>
            <a:lvl1pPr algn="ctr" defTabSz="1828433">
              <a:spcBef>
                <a:spcPts val="0"/>
              </a:spcBef>
              <a:defRPr sz="600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defRPr>
            </a:lvl1pPr>
          </a:lstStyle>
          <a:p>
            <a:pPr/>
            <a:r>
              <a:t>01</a:t>
            </a:r>
          </a:p>
        </p:txBody>
      </p:sp>
      <p:sp>
        <p:nvSpPr>
          <p:cNvPr id="477" name="02"/>
          <p:cNvSpPr txBox="1"/>
          <p:nvPr/>
        </p:nvSpPr>
        <p:spPr>
          <a:xfrm>
            <a:off x="13749593" y="4985897"/>
            <a:ext cx="1036067" cy="11582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 anchor="ctr">
            <a:spAutoFit/>
          </a:bodyPr>
          <a:lstStyle>
            <a:lvl1pPr algn="ctr" defTabSz="1828433">
              <a:spcBef>
                <a:spcPts val="0"/>
              </a:spcBef>
              <a:defRPr sz="600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defRPr>
            </a:lvl1pPr>
          </a:lstStyle>
          <a:p>
            <a:pPr/>
            <a:r>
              <a:t>02</a:t>
            </a:r>
          </a:p>
        </p:txBody>
      </p:sp>
      <p:sp>
        <p:nvSpPr>
          <p:cNvPr id="478" name="03"/>
          <p:cNvSpPr txBox="1"/>
          <p:nvPr/>
        </p:nvSpPr>
        <p:spPr>
          <a:xfrm>
            <a:off x="12627166" y="10313801"/>
            <a:ext cx="1061975" cy="11582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 anchor="ctr">
            <a:spAutoFit/>
          </a:bodyPr>
          <a:lstStyle>
            <a:lvl1pPr algn="ctr" defTabSz="1828433">
              <a:spcBef>
                <a:spcPts val="0"/>
              </a:spcBef>
              <a:defRPr sz="600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defRPr>
            </a:lvl1pPr>
          </a:lstStyle>
          <a:p>
            <a:pPr/>
            <a:r>
              <a:t>03</a:t>
            </a:r>
          </a:p>
        </p:txBody>
      </p:sp>
      <p:sp>
        <p:nvSpPr>
          <p:cNvPr id="479" name="Shape"/>
          <p:cNvSpPr/>
          <p:nvPr/>
        </p:nvSpPr>
        <p:spPr>
          <a:xfrm>
            <a:off x="10641066" y="4125554"/>
            <a:ext cx="1421582" cy="14215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0933" y="17462"/>
                </a:moveTo>
                <a:cubicBezTo>
                  <a:pt x="19090" y="17622"/>
                  <a:pt x="17622" y="19090"/>
                  <a:pt x="17462" y="20933"/>
                </a:cubicBezTo>
                <a:lnTo>
                  <a:pt x="4138" y="20933"/>
                </a:lnTo>
                <a:cubicBezTo>
                  <a:pt x="3978" y="19090"/>
                  <a:pt x="2510" y="17622"/>
                  <a:pt x="667" y="17462"/>
                </a:cubicBezTo>
                <a:lnTo>
                  <a:pt x="667" y="6488"/>
                </a:lnTo>
                <a:lnTo>
                  <a:pt x="2083" y="10707"/>
                </a:lnTo>
                <a:cubicBezTo>
                  <a:pt x="2430" y="11748"/>
                  <a:pt x="3364" y="12415"/>
                  <a:pt x="4432" y="12415"/>
                </a:cubicBezTo>
                <a:lnTo>
                  <a:pt x="4806" y="12415"/>
                </a:lnTo>
                <a:lnTo>
                  <a:pt x="4806" y="12762"/>
                </a:lnTo>
                <a:cubicBezTo>
                  <a:pt x="4806" y="13670"/>
                  <a:pt x="5527" y="14418"/>
                  <a:pt x="6435" y="14418"/>
                </a:cubicBezTo>
                <a:cubicBezTo>
                  <a:pt x="7342" y="14418"/>
                  <a:pt x="8063" y="13670"/>
                  <a:pt x="8063" y="12762"/>
                </a:cubicBezTo>
                <a:lnTo>
                  <a:pt x="8063" y="12415"/>
                </a:lnTo>
                <a:lnTo>
                  <a:pt x="13510" y="12415"/>
                </a:lnTo>
                <a:lnTo>
                  <a:pt x="13510" y="12762"/>
                </a:lnTo>
                <a:cubicBezTo>
                  <a:pt x="13510" y="13670"/>
                  <a:pt x="14258" y="14418"/>
                  <a:pt x="15165" y="14418"/>
                </a:cubicBezTo>
                <a:cubicBezTo>
                  <a:pt x="16073" y="14418"/>
                  <a:pt x="16794" y="13670"/>
                  <a:pt x="16794" y="12762"/>
                </a:cubicBezTo>
                <a:lnTo>
                  <a:pt x="16794" y="12415"/>
                </a:lnTo>
                <a:lnTo>
                  <a:pt x="17141" y="12415"/>
                </a:lnTo>
                <a:cubicBezTo>
                  <a:pt x="18236" y="12415"/>
                  <a:pt x="19170" y="11748"/>
                  <a:pt x="19517" y="10707"/>
                </a:cubicBezTo>
                <a:lnTo>
                  <a:pt x="20933" y="6488"/>
                </a:lnTo>
                <a:lnTo>
                  <a:pt x="20933" y="17462"/>
                </a:lnTo>
                <a:close/>
                <a:moveTo>
                  <a:pt x="20933" y="19945"/>
                </a:moveTo>
                <a:cubicBezTo>
                  <a:pt x="20933" y="20505"/>
                  <a:pt x="20505" y="20933"/>
                  <a:pt x="19971" y="20933"/>
                </a:cubicBezTo>
                <a:lnTo>
                  <a:pt x="18129" y="20933"/>
                </a:lnTo>
                <a:cubicBezTo>
                  <a:pt x="18263" y="19464"/>
                  <a:pt x="19464" y="18263"/>
                  <a:pt x="20933" y="18129"/>
                </a:cubicBezTo>
                <a:lnTo>
                  <a:pt x="20933" y="19945"/>
                </a:lnTo>
                <a:close/>
                <a:moveTo>
                  <a:pt x="1629" y="20933"/>
                </a:moveTo>
                <a:cubicBezTo>
                  <a:pt x="1095" y="20933"/>
                  <a:pt x="667" y="20505"/>
                  <a:pt x="667" y="19945"/>
                </a:cubicBezTo>
                <a:lnTo>
                  <a:pt x="667" y="18129"/>
                </a:lnTo>
                <a:cubicBezTo>
                  <a:pt x="2136" y="18263"/>
                  <a:pt x="3337" y="19464"/>
                  <a:pt x="3471" y="20933"/>
                </a:cubicBezTo>
                <a:lnTo>
                  <a:pt x="1629" y="20933"/>
                </a:lnTo>
                <a:close/>
                <a:moveTo>
                  <a:pt x="7422" y="11347"/>
                </a:moveTo>
                <a:lnTo>
                  <a:pt x="7422" y="12762"/>
                </a:lnTo>
                <a:cubicBezTo>
                  <a:pt x="7422" y="13296"/>
                  <a:pt x="6969" y="13750"/>
                  <a:pt x="6435" y="13750"/>
                </a:cubicBezTo>
                <a:cubicBezTo>
                  <a:pt x="5901" y="13750"/>
                  <a:pt x="5473" y="13296"/>
                  <a:pt x="5473" y="12762"/>
                </a:cubicBezTo>
                <a:lnTo>
                  <a:pt x="5473" y="11347"/>
                </a:lnTo>
                <a:lnTo>
                  <a:pt x="7422" y="11347"/>
                </a:lnTo>
                <a:close/>
                <a:moveTo>
                  <a:pt x="16127" y="11347"/>
                </a:moveTo>
                <a:lnTo>
                  <a:pt x="16127" y="12762"/>
                </a:lnTo>
                <a:cubicBezTo>
                  <a:pt x="16127" y="13296"/>
                  <a:pt x="15699" y="13750"/>
                  <a:pt x="15165" y="13750"/>
                </a:cubicBezTo>
                <a:cubicBezTo>
                  <a:pt x="14631" y="13750"/>
                  <a:pt x="14178" y="13296"/>
                  <a:pt x="14178" y="12762"/>
                </a:cubicBezTo>
                <a:lnTo>
                  <a:pt x="14178" y="11347"/>
                </a:lnTo>
                <a:lnTo>
                  <a:pt x="16127" y="11347"/>
                </a:lnTo>
                <a:close/>
                <a:moveTo>
                  <a:pt x="854" y="3685"/>
                </a:moveTo>
                <a:cubicBezTo>
                  <a:pt x="1015" y="3418"/>
                  <a:pt x="1308" y="3284"/>
                  <a:pt x="1629" y="3284"/>
                </a:cubicBezTo>
                <a:lnTo>
                  <a:pt x="19945" y="3284"/>
                </a:lnTo>
                <a:cubicBezTo>
                  <a:pt x="20292" y="3284"/>
                  <a:pt x="20559" y="3418"/>
                  <a:pt x="20746" y="3685"/>
                </a:cubicBezTo>
                <a:cubicBezTo>
                  <a:pt x="20933" y="3952"/>
                  <a:pt x="20986" y="4245"/>
                  <a:pt x="20906" y="4566"/>
                </a:cubicBezTo>
                <a:lnTo>
                  <a:pt x="18903" y="10520"/>
                </a:lnTo>
                <a:cubicBezTo>
                  <a:pt x="18636" y="11267"/>
                  <a:pt x="17942" y="11775"/>
                  <a:pt x="17141" y="11775"/>
                </a:cubicBezTo>
                <a:lnTo>
                  <a:pt x="16794" y="11775"/>
                </a:lnTo>
                <a:lnTo>
                  <a:pt x="16794" y="11000"/>
                </a:lnTo>
                <a:cubicBezTo>
                  <a:pt x="16794" y="10840"/>
                  <a:pt x="16661" y="10680"/>
                  <a:pt x="16474" y="10680"/>
                </a:cubicBezTo>
                <a:lnTo>
                  <a:pt x="13857" y="10680"/>
                </a:lnTo>
                <a:cubicBezTo>
                  <a:pt x="13670" y="10680"/>
                  <a:pt x="13510" y="10840"/>
                  <a:pt x="13510" y="11000"/>
                </a:cubicBezTo>
                <a:lnTo>
                  <a:pt x="13510" y="11775"/>
                </a:lnTo>
                <a:lnTo>
                  <a:pt x="8063" y="11775"/>
                </a:lnTo>
                <a:lnTo>
                  <a:pt x="8063" y="11000"/>
                </a:lnTo>
                <a:cubicBezTo>
                  <a:pt x="8063" y="10840"/>
                  <a:pt x="7930" y="10680"/>
                  <a:pt x="7743" y="10680"/>
                </a:cubicBezTo>
                <a:lnTo>
                  <a:pt x="5126" y="10680"/>
                </a:lnTo>
                <a:cubicBezTo>
                  <a:pt x="4939" y="10680"/>
                  <a:pt x="4806" y="10840"/>
                  <a:pt x="4806" y="11000"/>
                </a:cubicBezTo>
                <a:lnTo>
                  <a:pt x="4806" y="11775"/>
                </a:lnTo>
                <a:lnTo>
                  <a:pt x="4432" y="11775"/>
                </a:lnTo>
                <a:cubicBezTo>
                  <a:pt x="3658" y="11775"/>
                  <a:pt x="2937" y="11267"/>
                  <a:pt x="2697" y="10520"/>
                </a:cubicBezTo>
                <a:lnTo>
                  <a:pt x="721" y="4566"/>
                </a:lnTo>
                <a:cubicBezTo>
                  <a:pt x="614" y="4245"/>
                  <a:pt x="667" y="3952"/>
                  <a:pt x="854" y="3685"/>
                </a:cubicBezTo>
                <a:close/>
                <a:moveTo>
                  <a:pt x="6755" y="2083"/>
                </a:moveTo>
                <a:cubicBezTo>
                  <a:pt x="6755" y="1282"/>
                  <a:pt x="7396" y="641"/>
                  <a:pt x="8170" y="641"/>
                </a:cubicBezTo>
                <a:lnTo>
                  <a:pt x="13403" y="641"/>
                </a:lnTo>
                <a:cubicBezTo>
                  <a:pt x="14204" y="641"/>
                  <a:pt x="14845" y="1282"/>
                  <a:pt x="14845" y="2083"/>
                </a:cubicBezTo>
                <a:lnTo>
                  <a:pt x="14845" y="2617"/>
                </a:lnTo>
                <a:lnTo>
                  <a:pt x="6755" y="2617"/>
                </a:lnTo>
                <a:lnTo>
                  <a:pt x="6755" y="2083"/>
                </a:lnTo>
                <a:close/>
                <a:moveTo>
                  <a:pt x="21280" y="3311"/>
                </a:moveTo>
                <a:cubicBezTo>
                  <a:pt x="20959" y="2857"/>
                  <a:pt x="20479" y="2617"/>
                  <a:pt x="19945" y="2617"/>
                </a:cubicBezTo>
                <a:lnTo>
                  <a:pt x="15486" y="2617"/>
                </a:lnTo>
                <a:lnTo>
                  <a:pt x="15486" y="2083"/>
                </a:lnTo>
                <a:cubicBezTo>
                  <a:pt x="15486" y="934"/>
                  <a:pt x="14551" y="0"/>
                  <a:pt x="13403" y="0"/>
                </a:cubicBezTo>
                <a:lnTo>
                  <a:pt x="8170" y="0"/>
                </a:lnTo>
                <a:cubicBezTo>
                  <a:pt x="7049" y="0"/>
                  <a:pt x="6114" y="934"/>
                  <a:pt x="6114" y="2083"/>
                </a:cubicBezTo>
                <a:lnTo>
                  <a:pt x="6114" y="2617"/>
                </a:lnTo>
                <a:lnTo>
                  <a:pt x="1629" y="2617"/>
                </a:lnTo>
                <a:cubicBezTo>
                  <a:pt x="1095" y="2617"/>
                  <a:pt x="641" y="2857"/>
                  <a:pt x="320" y="3311"/>
                </a:cubicBezTo>
                <a:cubicBezTo>
                  <a:pt x="107" y="3604"/>
                  <a:pt x="0" y="3952"/>
                  <a:pt x="0" y="4299"/>
                </a:cubicBezTo>
                <a:lnTo>
                  <a:pt x="0" y="19945"/>
                </a:lnTo>
                <a:cubicBezTo>
                  <a:pt x="0" y="20879"/>
                  <a:pt x="748" y="21600"/>
                  <a:pt x="1629" y="21600"/>
                </a:cubicBezTo>
                <a:lnTo>
                  <a:pt x="19971" y="21600"/>
                </a:lnTo>
                <a:cubicBezTo>
                  <a:pt x="20852" y="21600"/>
                  <a:pt x="21600" y="20879"/>
                  <a:pt x="21600" y="19945"/>
                </a:cubicBezTo>
                <a:lnTo>
                  <a:pt x="21600" y="4299"/>
                </a:lnTo>
                <a:cubicBezTo>
                  <a:pt x="21600" y="3952"/>
                  <a:pt x="21493" y="3604"/>
                  <a:pt x="21280" y="3311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defTabSz="1828433">
              <a:spcBef>
                <a:spcPts val="0"/>
              </a:spcBef>
              <a:defRPr sz="3600">
                <a:solidFill>
                  <a:srgbClr val="AAAAAA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480" name="Shape"/>
          <p:cNvSpPr/>
          <p:nvPr/>
        </p:nvSpPr>
        <p:spPr>
          <a:xfrm>
            <a:off x="14317355" y="7680088"/>
            <a:ext cx="1419082" cy="142333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7" h="21600" fill="norm" stroke="1" extrusionOk="0">
                <a:moveTo>
                  <a:pt x="5831" y="18823"/>
                </a:moveTo>
                <a:lnTo>
                  <a:pt x="5511" y="20933"/>
                </a:lnTo>
                <a:lnTo>
                  <a:pt x="10471" y="20933"/>
                </a:lnTo>
                <a:lnTo>
                  <a:pt x="10471" y="18823"/>
                </a:lnTo>
                <a:lnTo>
                  <a:pt x="5831" y="18823"/>
                </a:lnTo>
                <a:close/>
                <a:moveTo>
                  <a:pt x="6231" y="16340"/>
                </a:moveTo>
                <a:lnTo>
                  <a:pt x="5938" y="18156"/>
                </a:lnTo>
                <a:lnTo>
                  <a:pt x="10791" y="18156"/>
                </a:lnTo>
                <a:cubicBezTo>
                  <a:pt x="10951" y="18156"/>
                  <a:pt x="11111" y="18316"/>
                  <a:pt x="11111" y="18503"/>
                </a:cubicBezTo>
                <a:lnTo>
                  <a:pt x="11111" y="20933"/>
                </a:lnTo>
                <a:lnTo>
                  <a:pt x="19858" y="20933"/>
                </a:lnTo>
                <a:lnTo>
                  <a:pt x="10711" y="16340"/>
                </a:lnTo>
                <a:lnTo>
                  <a:pt x="6231" y="16340"/>
                </a:lnTo>
                <a:close/>
                <a:moveTo>
                  <a:pt x="2151" y="16340"/>
                </a:moveTo>
                <a:lnTo>
                  <a:pt x="764" y="20933"/>
                </a:lnTo>
                <a:lnTo>
                  <a:pt x="4844" y="20933"/>
                </a:lnTo>
                <a:lnTo>
                  <a:pt x="5591" y="16340"/>
                </a:lnTo>
                <a:lnTo>
                  <a:pt x="2151" y="16340"/>
                </a:lnTo>
                <a:close/>
                <a:moveTo>
                  <a:pt x="19111" y="15272"/>
                </a:moveTo>
                <a:lnTo>
                  <a:pt x="14551" y="17568"/>
                </a:lnTo>
                <a:lnTo>
                  <a:pt x="20711" y="20639"/>
                </a:lnTo>
                <a:lnTo>
                  <a:pt x="19111" y="15272"/>
                </a:lnTo>
                <a:close/>
                <a:moveTo>
                  <a:pt x="13964" y="12869"/>
                </a:moveTo>
                <a:cubicBezTo>
                  <a:pt x="12898" y="14284"/>
                  <a:pt x="11858" y="15406"/>
                  <a:pt x="11324" y="15940"/>
                </a:cubicBezTo>
                <a:lnTo>
                  <a:pt x="13831" y="17168"/>
                </a:lnTo>
                <a:lnTo>
                  <a:pt x="18924" y="14631"/>
                </a:lnTo>
                <a:lnTo>
                  <a:pt x="18391" y="12869"/>
                </a:lnTo>
                <a:lnTo>
                  <a:pt x="13964" y="12869"/>
                </a:lnTo>
                <a:close/>
                <a:moveTo>
                  <a:pt x="6818" y="12869"/>
                </a:moveTo>
                <a:lnTo>
                  <a:pt x="6364" y="15699"/>
                </a:lnTo>
                <a:lnTo>
                  <a:pt x="9991" y="15699"/>
                </a:lnTo>
                <a:cubicBezTo>
                  <a:pt x="9431" y="15112"/>
                  <a:pt x="8524" y="14097"/>
                  <a:pt x="7618" y="12869"/>
                </a:cubicBezTo>
                <a:lnTo>
                  <a:pt x="6818" y="12869"/>
                </a:lnTo>
                <a:close/>
                <a:moveTo>
                  <a:pt x="3191" y="12869"/>
                </a:moveTo>
                <a:lnTo>
                  <a:pt x="2338" y="15699"/>
                </a:lnTo>
                <a:lnTo>
                  <a:pt x="5698" y="15699"/>
                </a:lnTo>
                <a:lnTo>
                  <a:pt x="6151" y="12869"/>
                </a:lnTo>
                <a:lnTo>
                  <a:pt x="3191" y="12869"/>
                </a:lnTo>
                <a:close/>
                <a:moveTo>
                  <a:pt x="10791" y="3815"/>
                </a:moveTo>
                <a:cubicBezTo>
                  <a:pt x="9541" y="3815"/>
                  <a:pt x="8531" y="4856"/>
                  <a:pt x="8531" y="6112"/>
                </a:cubicBezTo>
                <a:cubicBezTo>
                  <a:pt x="8531" y="7367"/>
                  <a:pt x="9541" y="8382"/>
                  <a:pt x="10791" y="8382"/>
                </a:cubicBezTo>
                <a:cubicBezTo>
                  <a:pt x="12041" y="8382"/>
                  <a:pt x="13051" y="7367"/>
                  <a:pt x="13051" y="6112"/>
                </a:cubicBezTo>
                <a:cubicBezTo>
                  <a:pt x="13051" y="4856"/>
                  <a:pt x="12041" y="3815"/>
                  <a:pt x="10791" y="3815"/>
                </a:cubicBezTo>
                <a:close/>
                <a:moveTo>
                  <a:pt x="10791" y="3173"/>
                </a:moveTo>
                <a:cubicBezTo>
                  <a:pt x="12387" y="3173"/>
                  <a:pt x="13716" y="4482"/>
                  <a:pt x="13716" y="6112"/>
                </a:cubicBezTo>
                <a:cubicBezTo>
                  <a:pt x="13716" y="7715"/>
                  <a:pt x="12387" y="9024"/>
                  <a:pt x="10791" y="9024"/>
                </a:cubicBezTo>
                <a:cubicBezTo>
                  <a:pt x="9169" y="9024"/>
                  <a:pt x="7866" y="7715"/>
                  <a:pt x="7866" y="6112"/>
                </a:cubicBezTo>
                <a:cubicBezTo>
                  <a:pt x="7866" y="4482"/>
                  <a:pt x="9169" y="3173"/>
                  <a:pt x="10791" y="3173"/>
                </a:cubicBezTo>
                <a:close/>
                <a:moveTo>
                  <a:pt x="10791" y="641"/>
                </a:moveTo>
                <a:cubicBezTo>
                  <a:pt x="7831" y="641"/>
                  <a:pt x="5404" y="3070"/>
                  <a:pt x="5404" y="6034"/>
                </a:cubicBezTo>
                <a:cubicBezTo>
                  <a:pt x="5404" y="9879"/>
                  <a:pt x="9724" y="14498"/>
                  <a:pt x="10791" y="15566"/>
                </a:cubicBezTo>
                <a:cubicBezTo>
                  <a:pt x="11831" y="14498"/>
                  <a:pt x="16151" y="9852"/>
                  <a:pt x="16151" y="6034"/>
                </a:cubicBezTo>
                <a:cubicBezTo>
                  <a:pt x="16151" y="3070"/>
                  <a:pt x="13751" y="641"/>
                  <a:pt x="10791" y="641"/>
                </a:cubicBezTo>
                <a:close/>
                <a:moveTo>
                  <a:pt x="10791" y="0"/>
                </a:moveTo>
                <a:cubicBezTo>
                  <a:pt x="14098" y="0"/>
                  <a:pt x="16791" y="2697"/>
                  <a:pt x="16791" y="6034"/>
                </a:cubicBezTo>
                <a:cubicBezTo>
                  <a:pt x="16791" y="8117"/>
                  <a:pt x="15671" y="10360"/>
                  <a:pt x="14391" y="12202"/>
                </a:cubicBezTo>
                <a:lnTo>
                  <a:pt x="18631" y="12202"/>
                </a:lnTo>
                <a:cubicBezTo>
                  <a:pt x="18764" y="12202"/>
                  <a:pt x="18898" y="12309"/>
                  <a:pt x="18924" y="12442"/>
                </a:cubicBezTo>
                <a:lnTo>
                  <a:pt x="21538" y="21146"/>
                </a:lnTo>
                <a:cubicBezTo>
                  <a:pt x="21591" y="21253"/>
                  <a:pt x="21564" y="21360"/>
                  <a:pt x="21511" y="21467"/>
                </a:cubicBezTo>
                <a:cubicBezTo>
                  <a:pt x="21431" y="21547"/>
                  <a:pt x="21351" y="21600"/>
                  <a:pt x="21244" y="21600"/>
                </a:cubicBezTo>
                <a:lnTo>
                  <a:pt x="311" y="21600"/>
                </a:lnTo>
                <a:cubicBezTo>
                  <a:pt x="231" y="21600"/>
                  <a:pt x="124" y="21547"/>
                  <a:pt x="44" y="21467"/>
                </a:cubicBezTo>
                <a:cubicBezTo>
                  <a:pt x="-9" y="21360"/>
                  <a:pt x="-9" y="21253"/>
                  <a:pt x="18" y="21146"/>
                </a:cubicBezTo>
                <a:lnTo>
                  <a:pt x="2631" y="12442"/>
                </a:lnTo>
                <a:cubicBezTo>
                  <a:pt x="2684" y="12309"/>
                  <a:pt x="2791" y="12202"/>
                  <a:pt x="2951" y="12202"/>
                </a:cubicBezTo>
                <a:lnTo>
                  <a:pt x="7138" y="12202"/>
                </a:lnTo>
                <a:cubicBezTo>
                  <a:pt x="5911" y="10360"/>
                  <a:pt x="4764" y="8117"/>
                  <a:pt x="4764" y="6034"/>
                </a:cubicBezTo>
                <a:cubicBezTo>
                  <a:pt x="4764" y="2697"/>
                  <a:pt x="7458" y="0"/>
                  <a:pt x="10791" y="0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defTabSz="1828433">
              <a:spcBef>
                <a:spcPts val="0"/>
              </a:spcBef>
              <a:defRPr sz="3600">
                <a:solidFill>
                  <a:srgbClr val="AAAAAA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481" name="Shape"/>
          <p:cNvSpPr/>
          <p:nvPr/>
        </p:nvSpPr>
        <p:spPr>
          <a:xfrm>
            <a:off x="9228169" y="9199999"/>
            <a:ext cx="1423339" cy="142333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9629" y="16468"/>
                </a:moveTo>
                <a:cubicBezTo>
                  <a:pt x="9737" y="16338"/>
                  <a:pt x="9954" y="16338"/>
                  <a:pt x="10090" y="16468"/>
                </a:cubicBezTo>
                <a:cubicBezTo>
                  <a:pt x="10144" y="16546"/>
                  <a:pt x="10199" y="16599"/>
                  <a:pt x="10199" y="16703"/>
                </a:cubicBezTo>
                <a:cubicBezTo>
                  <a:pt x="10199" y="16782"/>
                  <a:pt x="10144" y="16860"/>
                  <a:pt x="10090" y="16912"/>
                </a:cubicBezTo>
                <a:cubicBezTo>
                  <a:pt x="10036" y="16991"/>
                  <a:pt x="9927" y="17017"/>
                  <a:pt x="9846" y="17017"/>
                </a:cubicBezTo>
                <a:cubicBezTo>
                  <a:pt x="9764" y="17017"/>
                  <a:pt x="9683" y="16991"/>
                  <a:pt x="9629" y="16912"/>
                </a:cubicBezTo>
                <a:cubicBezTo>
                  <a:pt x="9548" y="16860"/>
                  <a:pt x="9520" y="16782"/>
                  <a:pt x="9520" y="16703"/>
                </a:cubicBezTo>
                <a:cubicBezTo>
                  <a:pt x="9520" y="16599"/>
                  <a:pt x="9548" y="16546"/>
                  <a:pt x="9629" y="16468"/>
                </a:cubicBezTo>
                <a:close/>
                <a:moveTo>
                  <a:pt x="3517" y="16468"/>
                </a:moveTo>
                <a:cubicBezTo>
                  <a:pt x="3626" y="16338"/>
                  <a:pt x="3870" y="16338"/>
                  <a:pt x="3978" y="16468"/>
                </a:cubicBezTo>
                <a:cubicBezTo>
                  <a:pt x="4032" y="16546"/>
                  <a:pt x="4087" y="16599"/>
                  <a:pt x="4087" y="16703"/>
                </a:cubicBezTo>
                <a:cubicBezTo>
                  <a:pt x="4087" y="16782"/>
                  <a:pt x="4032" y="16860"/>
                  <a:pt x="3978" y="16912"/>
                </a:cubicBezTo>
                <a:cubicBezTo>
                  <a:pt x="3924" y="16991"/>
                  <a:pt x="3842" y="17017"/>
                  <a:pt x="3761" y="17017"/>
                </a:cubicBezTo>
                <a:cubicBezTo>
                  <a:pt x="3653" y="17017"/>
                  <a:pt x="3598" y="16991"/>
                  <a:pt x="3517" y="16912"/>
                </a:cubicBezTo>
                <a:cubicBezTo>
                  <a:pt x="3463" y="16860"/>
                  <a:pt x="3409" y="16782"/>
                  <a:pt x="3409" y="16703"/>
                </a:cubicBezTo>
                <a:cubicBezTo>
                  <a:pt x="3409" y="16599"/>
                  <a:pt x="3463" y="16546"/>
                  <a:pt x="3517" y="16468"/>
                </a:cubicBezTo>
                <a:close/>
                <a:moveTo>
                  <a:pt x="6817" y="16338"/>
                </a:moveTo>
                <a:cubicBezTo>
                  <a:pt x="7007" y="16338"/>
                  <a:pt x="7142" y="16479"/>
                  <a:pt x="7142" y="16676"/>
                </a:cubicBezTo>
                <a:cubicBezTo>
                  <a:pt x="7142" y="16845"/>
                  <a:pt x="7007" y="17015"/>
                  <a:pt x="6817" y="17015"/>
                </a:cubicBezTo>
                <a:cubicBezTo>
                  <a:pt x="6627" y="17015"/>
                  <a:pt x="6464" y="16845"/>
                  <a:pt x="6464" y="16676"/>
                </a:cubicBezTo>
                <a:cubicBezTo>
                  <a:pt x="6464" y="16479"/>
                  <a:pt x="6627" y="16338"/>
                  <a:pt x="6817" y="16338"/>
                </a:cubicBezTo>
                <a:close/>
                <a:moveTo>
                  <a:pt x="1682" y="9692"/>
                </a:moveTo>
                <a:cubicBezTo>
                  <a:pt x="1121" y="9692"/>
                  <a:pt x="667" y="10146"/>
                  <a:pt x="667" y="10733"/>
                </a:cubicBezTo>
                <a:lnTo>
                  <a:pt x="667" y="17809"/>
                </a:lnTo>
                <a:cubicBezTo>
                  <a:pt x="667" y="18369"/>
                  <a:pt x="1121" y="18823"/>
                  <a:pt x="1682" y="18823"/>
                </a:cubicBezTo>
                <a:lnTo>
                  <a:pt x="8410" y="18823"/>
                </a:lnTo>
                <a:cubicBezTo>
                  <a:pt x="9238" y="18823"/>
                  <a:pt x="10066" y="19037"/>
                  <a:pt x="10787" y="19464"/>
                </a:cubicBezTo>
                <a:lnTo>
                  <a:pt x="13003" y="20692"/>
                </a:lnTo>
                <a:lnTo>
                  <a:pt x="13003" y="12629"/>
                </a:lnTo>
                <a:lnTo>
                  <a:pt x="11241" y="12629"/>
                </a:lnTo>
                <a:cubicBezTo>
                  <a:pt x="10520" y="12629"/>
                  <a:pt x="9825" y="12789"/>
                  <a:pt x="9185" y="13163"/>
                </a:cubicBezTo>
                <a:lnTo>
                  <a:pt x="5553" y="15219"/>
                </a:lnTo>
                <a:cubicBezTo>
                  <a:pt x="5500" y="15246"/>
                  <a:pt x="5447" y="15272"/>
                  <a:pt x="5393" y="15272"/>
                </a:cubicBezTo>
                <a:cubicBezTo>
                  <a:pt x="5313" y="15272"/>
                  <a:pt x="5286" y="15246"/>
                  <a:pt x="5206" y="15219"/>
                </a:cubicBezTo>
                <a:cubicBezTo>
                  <a:pt x="5126" y="15165"/>
                  <a:pt x="5046" y="15059"/>
                  <a:pt x="5046" y="14925"/>
                </a:cubicBezTo>
                <a:lnTo>
                  <a:pt x="5046" y="9692"/>
                </a:lnTo>
                <a:lnTo>
                  <a:pt x="1682" y="9692"/>
                </a:lnTo>
                <a:close/>
                <a:moveTo>
                  <a:pt x="8079" y="9050"/>
                </a:moveTo>
                <a:lnTo>
                  <a:pt x="15519" y="9050"/>
                </a:lnTo>
                <a:cubicBezTo>
                  <a:pt x="15707" y="9050"/>
                  <a:pt x="15841" y="9213"/>
                  <a:pt x="15841" y="9376"/>
                </a:cubicBezTo>
                <a:cubicBezTo>
                  <a:pt x="15841" y="9566"/>
                  <a:pt x="15707" y="9728"/>
                  <a:pt x="15519" y="9728"/>
                </a:cubicBezTo>
                <a:lnTo>
                  <a:pt x="8079" y="9728"/>
                </a:lnTo>
                <a:cubicBezTo>
                  <a:pt x="7891" y="9728"/>
                  <a:pt x="7757" y="9566"/>
                  <a:pt x="7757" y="9376"/>
                </a:cubicBezTo>
                <a:cubicBezTo>
                  <a:pt x="7757" y="9213"/>
                  <a:pt x="7891" y="9050"/>
                  <a:pt x="8079" y="9050"/>
                </a:cubicBezTo>
                <a:close/>
                <a:moveTo>
                  <a:pt x="12311" y="5994"/>
                </a:moveTo>
                <a:lnTo>
                  <a:pt x="18574" y="5994"/>
                </a:lnTo>
                <a:cubicBezTo>
                  <a:pt x="18762" y="5994"/>
                  <a:pt x="18896" y="6135"/>
                  <a:pt x="18896" y="6333"/>
                </a:cubicBezTo>
                <a:cubicBezTo>
                  <a:pt x="18896" y="6530"/>
                  <a:pt x="18762" y="6671"/>
                  <a:pt x="18574" y="6671"/>
                </a:cubicBezTo>
                <a:lnTo>
                  <a:pt x="12311" y="6671"/>
                </a:lnTo>
                <a:cubicBezTo>
                  <a:pt x="12123" y="6671"/>
                  <a:pt x="11989" y="6530"/>
                  <a:pt x="11989" y="6333"/>
                </a:cubicBezTo>
                <a:cubicBezTo>
                  <a:pt x="11989" y="6135"/>
                  <a:pt x="12123" y="5994"/>
                  <a:pt x="12311" y="5994"/>
                </a:cubicBezTo>
                <a:close/>
                <a:moveTo>
                  <a:pt x="8072" y="5994"/>
                </a:moveTo>
                <a:lnTo>
                  <a:pt x="10093" y="5994"/>
                </a:lnTo>
                <a:cubicBezTo>
                  <a:pt x="10277" y="5994"/>
                  <a:pt x="10434" y="6135"/>
                  <a:pt x="10434" y="6333"/>
                </a:cubicBezTo>
                <a:cubicBezTo>
                  <a:pt x="10434" y="6530"/>
                  <a:pt x="10277" y="6671"/>
                  <a:pt x="10093" y="6671"/>
                </a:cubicBezTo>
                <a:lnTo>
                  <a:pt x="8072" y="6671"/>
                </a:lnTo>
                <a:cubicBezTo>
                  <a:pt x="7889" y="6671"/>
                  <a:pt x="7757" y="6530"/>
                  <a:pt x="7757" y="6333"/>
                </a:cubicBezTo>
                <a:cubicBezTo>
                  <a:pt x="7757" y="6135"/>
                  <a:pt x="7889" y="5994"/>
                  <a:pt x="8072" y="5994"/>
                </a:cubicBezTo>
                <a:close/>
                <a:moveTo>
                  <a:pt x="16192" y="2938"/>
                </a:moveTo>
                <a:lnTo>
                  <a:pt x="18572" y="2938"/>
                </a:lnTo>
                <a:cubicBezTo>
                  <a:pt x="18761" y="2938"/>
                  <a:pt x="18896" y="3079"/>
                  <a:pt x="18896" y="3277"/>
                </a:cubicBezTo>
                <a:cubicBezTo>
                  <a:pt x="18896" y="3446"/>
                  <a:pt x="18761" y="3615"/>
                  <a:pt x="18572" y="3615"/>
                </a:cubicBezTo>
                <a:lnTo>
                  <a:pt x="16192" y="3615"/>
                </a:lnTo>
                <a:cubicBezTo>
                  <a:pt x="16003" y="3615"/>
                  <a:pt x="15867" y="3446"/>
                  <a:pt x="15867" y="3277"/>
                </a:cubicBezTo>
                <a:cubicBezTo>
                  <a:pt x="15867" y="3079"/>
                  <a:pt x="16003" y="2938"/>
                  <a:pt x="16192" y="2938"/>
                </a:cubicBezTo>
                <a:close/>
                <a:moveTo>
                  <a:pt x="8076" y="2938"/>
                </a:moveTo>
                <a:lnTo>
                  <a:pt x="13968" y="2938"/>
                </a:lnTo>
                <a:cubicBezTo>
                  <a:pt x="14154" y="2938"/>
                  <a:pt x="14313" y="3079"/>
                  <a:pt x="14313" y="3277"/>
                </a:cubicBezTo>
                <a:cubicBezTo>
                  <a:pt x="14313" y="3446"/>
                  <a:pt x="14154" y="3615"/>
                  <a:pt x="13968" y="3615"/>
                </a:cubicBezTo>
                <a:lnTo>
                  <a:pt x="8076" y="3615"/>
                </a:lnTo>
                <a:cubicBezTo>
                  <a:pt x="7890" y="3615"/>
                  <a:pt x="7757" y="3446"/>
                  <a:pt x="7757" y="3277"/>
                </a:cubicBezTo>
                <a:cubicBezTo>
                  <a:pt x="7757" y="3079"/>
                  <a:pt x="7890" y="2938"/>
                  <a:pt x="8076" y="2938"/>
                </a:cubicBezTo>
                <a:close/>
                <a:moveTo>
                  <a:pt x="6728" y="641"/>
                </a:moveTo>
                <a:cubicBezTo>
                  <a:pt x="6461" y="641"/>
                  <a:pt x="6221" y="748"/>
                  <a:pt x="6034" y="935"/>
                </a:cubicBezTo>
                <a:cubicBezTo>
                  <a:pt x="5820" y="1121"/>
                  <a:pt x="5714" y="1388"/>
                  <a:pt x="5714" y="1655"/>
                </a:cubicBezTo>
                <a:lnTo>
                  <a:pt x="5714" y="14364"/>
                </a:lnTo>
                <a:lnTo>
                  <a:pt x="8864" y="12576"/>
                </a:lnTo>
                <a:cubicBezTo>
                  <a:pt x="9585" y="12175"/>
                  <a:pt x="10413" y="11961"/>
                  <a:pt x="11241" y="11961"/>
                </a:cubicBezTo>
                <a:lnTo>
                  <a:pt x="19918" y="11961"/>
                </a:lnTo>
                <a:cubicBezTo>
                  <a:pt x="20185" y="11961"/>
                  <a:pt x="20452" y="11855"/>
                  <a:pt x="20639" y="11668"/>
                </a:cubicBezTo>
                <a:cubicBezTo>
                  <a:pt x="20826" y="11481"/>
                  <a:pt x="20932" y="11214"/>
                  <a:pt x="20932" y="10947"/>
                </a:cubicBezTo>
                <a:lnTo>
                  <a:pt x="20932" y="1655"/>
                </a:lnTo>
                <a:cubicBezTo>
                  <a:pt x="20932" y="1388"/>
                  <a:pt x="20826" y="1121"/>
                  <a:pt x="20639" y="935"/>
                </a:cubicBezTo>
                <a:cubicBezTo>
                  <a:pt x="20425" y="748"/>
                  <a:pt x="20185" y="641"/>
                  <a:pt x="19918" y="641"/>
                </a:cubicBezTo>
                <a:lnTo>
                  <a:pt x="6728" y="641"/>
                </a:lnTo>
                <a:close/>
                <a:moveTo>
                  <a:pt x="6728" y="0"/>
                </a:moveTo>
                <a:lnTo>
                  <a:pt x="19918" y="0"/>
                </a:lnTo>
                <a:cubicBezTo>
                  <a:pt x="20345" y="0"/>
                  <a:pt x="20746" y="160"/>
                  <a:pt x="21093" y="454"/>
                </a:cubicBezTo>
                <a:cubicBezTo>
                  <a:pt x="21413" y="774"/>
                  <a:pt x="21600" y="1228"/>
                  <a:pt x="21600" y="1655"/>
                </a:cubicBezTo>
                <a:lnTo>
                  <a:pt x="21600" y="10947"/>
                </a:lnTo>
                <a:cubicBezTo>
                  <a:pt x="21600" y="11401"/>
                  <a:pt x="21413" y="11828"/>
                  <a:pt x="21093" y="12148"/>
                </a:cubicBezTo>
                <a:cubicBezTo>
                  <a:pt x="20772" y="12442"/>
                  <a:pt x="20345" y="12629"/>
                  <a:pt x="19918" y="12629"/>
                </a:cubicBezTo>
                <a:lnTo>
                  <a:pt x="13644" y="12629"/>
                </a:lnTo>
                <a:lnTo>
                  <a:pt x="13644" y="21253"/>
                </a:lnTo>
                <a:cubicBezTo>
                  <a:pt x="13644" y="21386"/>
                  <a:pt x="13590" y="21467"/>
                  <a:pt x="13483" y="21547"/>
                </a:cubicBezTo>
                <a:cubicBezTo>
                  <a:pt x="13457" y="21573"/>
                  <a:pt x="13377" y="21600"/>
                  <a:pt x="13323" y="21600"/>
                </a:cubicBezTo>
                <a:cubicBezTo>
                  <a:pt x="13270" y="21600"/>
                  <a:pt x="13216" y="21573"/>
                  <a:pt x="13163" y="21547"/>
                </a:cubicBezTo>
                <a:lnTo>
                  <a:pt x="10493" y="20025"/>
                </a:lnTo>
                <a:cubicBezTo>
                  <a:pt x="9852" y="19678"/>
                  <a:pt x="9131" y="19491"/>
                  <a:pt x="8410" y="19491"/>
                </a:cubicBezTo>
                <a:lnTo>
                  <a:pt x="1682" y="19491"/>
                </a:lnTo>
                <a:cubicBezTo>
                  <a:pt x="748" y="19491"/>
                  <a:pt x="0" y="18716"/>
                  <a:pt x="0" y="17809"/>
                </a:cubicBezTo>
                <a:lnTo>
                  <a:pt x="0" y="10733"/>
                </a:lnTo>
                <a:cubicBezTo>
                  <a:pt x="0" y="9772"/>
                  <a:pt x="748" y="9025"/>
                  <a:pt x="1682" y="9025"/>
                </a:cubicBezTo>
                <a:lnTo>
                  <a:pt x="5046" y="9025"/>
                </a:lnTo>
                <a:lnTo>
                  <a:pt x="5046" y="1655"/>
                </a:lnTo>
                <a:cubicBezTo>
                  <a:pt x="5046" y="1228"/>
                  <a:pt x="5260" y="774"/>
                  <a:pt x="5580" y="454"/>
                </a:cubicBezTo>
                <a:cubicBezTo>
                  <a:pt x="5901" y="160"/>
                  <a:pt x="6328" y="0"/>
                  <a:pt x="6728" y="0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defTabSz="1828433">
              <a:spcBef>
                <a:spcPts val="0"/>
              </a:spcBef>
              <a:defRPr sz="3600">
                <a:solidFill>
                  <a:srgbClr val="AAAAAA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482" name="02. Derde partijen – de golf"/>
          <p:cNvSpPr txBox="1"/>
          <p:nvPr/>
        </p:nvSpPr>
        <p:spPr>
          <a:xfrm>
            <a:off x="1084293" y="3561375"/>
            <a:ext cx="5656784" cy="6603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 anchor="b">
            <a:spAutoFit/>
          </a:bodyPr>
          <a:lstStyle>
            <a:lvl1pPr algn="r" defTabSz="1828433">
              <a:spcBef>
                <a:spcPts val="0"/>
              </a:spcBef>
              <a:defRPr sz="3200">
                <a:solidFill>
                  <a:srgbClr val="08204C"/>
                </a:solidFill>
                <a:latin typeface="Poppins Bold"/>
                <a:ea typeface="Poppins Bold"/>
                <a:cs typeface="Poppins Bold"/>
                <a:sym typeface="Poppins Bold"/>
              </a:defRPr>
            </a:lvl1pPr>
          </a:lstStyle>
          <a:p>
            <a:pPr/>
            <a:r>
              <a:t>02. Derde partijen – de golf</a:t>
            </a:r>
          </a:p>
        </p:txBody>
      </p:sp>
      <p:sp>
        <p:nvSpPr>
          <p:cNvPr id="483" name="Duck It beweegt via bestaande platformen: Bol.com, Amazon, Libris, Bruna, Apple Books, Kobo…"/>
          <p:cNvSpPr txBox="1"/>
          <p:nvPr/>
        </p:nvSpPr>
        <p:spPr>
          <a:xfrm>
            <a:off x="400773" y="4320823"/>
            <a:ext cx="6340303" cy="28859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r" defTabSz="1087636">
              <a:lnSpc>
                <a:spcPts val="3500"/>
              </a:lnSpc>
              <a:spcBef>
                <a:spcPts val="500"/>
              </a:spcBef>
              <a:defRPr sz="2400">
                <a:solidFill>
                  <a:srgbClr val="AAAAAA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Duck It beweegt via bestaande platformen: Bol.com, Amazon, Libris, Bruna, Apple Books, Kobo</a:t>
            </a:r>
          </a:p>
          <a:p>
            <a:pPr algn="r" defTabSz="1087636">
              <a:lnSpc>
                <a:spcPts val="3500"/>
              </a:lnSpc>
              <a:spcBef>
                <a:spcPts val="500"/>
              </a:spcBef>
              <a:defRPr sz="2400">
                <a:solidFill>
                  <a:srgbClr val="AAAAAA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	Findaway Voices / Spotify voor audio</a:t>
            </a:r>
          </a:p>
          <a:p>
            <a:pPr algn="r" defTabSz="1087636">
              <a:lnSpc>
                <a:spcPts val="3500"/>
              </a:lnSpc>
              <a:spcBef>
                <a:spcPts val="500"/>
              </a:spcBef>
              <a:defRPr sz="2400">
                <a:solidFill>
                  <a:srgbClr val="AAAAAA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Bookstores via Boekenbestellen.nl of Lulu Direct</a:t>
            </a:r>
          </a:p>
        </p:txBody>
      </p:sp>
      <p:sp>
        <p:nvSpPr>
          <p:cNvPr id="484" name="01. Eigen kanaal – de bron"/>
          <p:cNvSpPr txBox="1"/>
          <p:nvPr/>
        </p:nvSpPr>
        <p:spPr>
          <a:xfrm>
            <a:off x="1269611" y="9040957"/>
            <a:ext cx="5471466" cy="6603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 anchor="b">
            <a:spAutoFit/>
          </a:bodyPr>
          <a:lstStyle>
            <a:lvl1pPr algn="r" defTabSz="1828433">
              <a:spcBef>
                <a:spcPts val="0"/>
              </a:spcBef>
              <a:defRPr sz="3200">
                <a:solidFill>
                  <a:srgbClr val="08204C"/>
                </a:solidFill>
                <a:latin typeface="Poppins Bold"/>
                <a:ea typeface="Poppins Bold"/>
                <a:cs typeface="Poppins Bold"/>
                <a:sym typeface="Poppins Bold"/>
              </a:defRPr>
            </a:lvl1pPr>
          </a:lstStyle>
          <a:p>
            <a:pPr/>
            <a:r>
              <a:t>01. Eigen kanaal – de bron</a:t>
            </a:r>
          </a:p>
        </p:txBody>
      </p:sp>
      <p:sp>
        <p:nvSpPr>
          <p:cNvPr id="485" name="De stroom begint bij onszelf:…"/>
          <p:cNvSpPr txBox="1"/>
          <p:nvPr/>
        </p:nvSpPr>
        <p:spPr>
          <a:xfrm>
            <a:off x="886548" y="9800405"/>
            <a:ext cx="5854528" cy="29590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r" defTabSz="1087636">
              <a:lnSpc>
                <a:spcPts val="3500"/>
              </a:lnSpc>
              <a:spcBef>
                <a:spcPts val="500"/>
              </a:spcBef>
              <a:defRPr sz="2400">
                <a:solidFill>
                  <a:srgbClr val="AAAAAA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De stroom begint bij onszelf:</a:t>
            </a:r>
          </a:p>
          <a:p>
            <a:pPr algn="r" defTabSz="1087636">
              <a:lnSpc>
                <a:spcPts val="3500"/>
              </a:lnSpc>
              <a:spcBef>
                <a:spcPts val="500"/>
              </a:spcBef>
              <a:defRPr sz="2400">
                <a:solidFill>
                  <a:srgbClr val="AAAAAA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	Website &amp; shop → justduck-it.com</a:t>
            </a:r>
          </a:p>
          <a:p>
            <a:pPr algn="r" defTabSz="1087636">
              <a:lnSpc>
                <a:spcPts val="3500"/>
              </a:lnSpc>
              <a:spcBef>
                <a:spcPts val="500"/>
              </a:spcBef>
              <a:defRPr sz="2400">
                <a:solidFill>
                  <a:srgbClr val="AAAAAA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	Community → Social Media / Mighty Networks</a:t>
            </a:r>
          </a:p>
          <a:p>
            <a:pPr algn="r" defTabSz="1087636">
              <a:lnSpc>
                <a:spcPts val="3500"/>
              </a:lnSpc>
              <a:spcBef>
                <a:spcPts val="500"/>
              </a:spcBef>
              <a:defRPr sz="2400">
                <a:solidFill>
                  <a:srgbClr val="AAAAAA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	Nieuwsbrief &amp; mini-courses als ‘flow starter’</a:t>
            </a:r>
          </a:p>
        </p:txBody>
      </p:sp>
      <p:sp>
        <p:nvSpPr>
          <p:cNvPr id="486" name="03. Retailpartners – de badrand"/>
          <p:cNvSpPr txBox="1"/>
          <p:nvPr/>
        </p:nvSpPr>
        <p:spPr>
          <a:xfrm>
            <a:off x="17418220" y="6527800"/>
            <a:ext cx="6722365" cy="6603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 anchor="b">
            <a:spAutoFit/>
          </a:bodyPr>
          <a:lstStyle>
            <a:lvl1pPr defTabSz="1828433">
              <a:spcBef>
                <a:spcPts val="0"/>
              </a:spcBef>
              <a:defRPr sz="3200">
                <a:solidFill>
                  <a:srgbClr val="08204C"/>
                </a:solidFill>
                <a:latin typeface="Poppins Bold"/>
                <a:ea typeface="Poppins Bold"/>
                <a:cs typeface="Poppins Bold"/>
                <a:sym typeface="Poppins Bold"/>
              </a:defRPr>
            </a:lvl1pPr>
          </a:lstStyle>
          <a:p>
            <a:pPr/>
            <a:r>
              <a:t>03. Retailpartners – de badrand</a:t>
            </a:r>
          </a:p>
        </p:txBody>
      </p:sp>
      <p:sp>
        <p:nvSpPr>
          <p:cNvPr id="487" name="Samenwerking met Duck Stores wereldwijd (NL/EU/VS)…"/>
          <p:cNvSpPr txBox="1"/>
          <p:nvPr/>
        </p:nvSpPr>
        <p:spPr>
          <a:xfrm>
            <a:off x="18171227" y="7170931"/>
            <a:ext cx="5216354" cy="29590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defTabSz="1087636">
              <a:lnSpc>
                <a:spcPts val="3500"/>
              </a:lnSpc>
              <a:spcBef>
                <a:spcPts val="500"/>
              </a:spcBef>
              <a:defRPr sz="2400">
                <a:solidFill>
                  <a:srgbClr val="AAAAAA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Samenwerking met Duck Stores wereldwijd (NL/EU/VS)</a:t>
            </a:r>
          </a:p>
          <a:p>
            <a:pPr defTabSz="1087636">
              <a:lnSpc>
                <a:spcPts val="3500"/>
              </a:lnSpc>
              <a:spcBef>
                <a:spcPts val="500"/>
              </a:spcBef>
              <a:defRPr sz="2400">
                <a:solidFill>
                  <a:srgbClr val="AAAAAA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Limited editions &amp; gift boxes in bestaande winkels</a:t>
            </a:r>
          </a:p>
          <a:p>
            <a:pPr defTabSz="1087636">
              <a:lnSpc>
                <a:spcPts val="3500"/>
              </a:lnSpc>
              <a:spcBef>
                <a:spcPts val="500"/>
              </a:spcBef>
              <a:defRPr sz="2400">
                <a:solidFill>
                  <a:srgbClr val="AAAAAA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Fysieke zichtbaarheid én fun</a:t>
            </a:r>
          </a:p>
        </p:txBody>
      </p:sp>
      <p:grpSp>
        <p:nvGrpSpPr>
          <p:cNvPr id="500" name="Group"/>
          <p:cNvGrpSpPr/>
          <p:nvPr/>
        </p:nvGrpSpPr>
        <p:grpSpPr>
          <a:xfrm>
            <a:off x="294574" y="11965162"/>
            <a:ext cx="1318083" cy="1286615"/>
            <a:chOff x="-44901" y="-44901"/>
            <a:chExt cx="1318082" cy="1286613"/>
          </a:xfrm>
        </p:grpSpPr>
        <p:grpSp>
          <p:nvGrpSpPr>
            <p:cNvPr id="490" name="Square"/>
            <p:cNvGrpSpPr/>
            <p:nvPr/>
          </p:nvGrpSpPr>
          <p:grpSpPr>
            <a:xfrm>
              <a:off x="594389" y="-44902"/>
              <a:ext cx="678793" cy="672218"/>
              <a:chOff x="0" y="0"/>
              <a:chExt cx="678791" cy="672216"/>
            </a:xfrm>
          </p:grpSpPr>
          <p:sp>
            <p:nvSpPr>
              <p:cNvPr id="489" name="Square"/>
              <p:cNvSpPr/>
              <p:nvPr/>
            </p:nvSpPr>
            <p:spPr>
              <a:xfrm>
                <a:off x="44901" y="44901"/>
                <a:ext cx="588990" cy="582415"/>
              </a:xfrm>
              <a:prstGeom prst="rect">
                <a:avLst/>
              </a:prstGeom>
              <a:solidFill>
                <a:srgbClr val="7DA9CF"/>
              </a:solidFill>
              <a:ln>
                <a:noFill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>
                  <a:spcBef>
                    <a:spcPts val="0"/>
                  </a:spcBef>
                  <a:defRPr sz="3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</a:p>
            </p:txBody>
          </p:sp>
          <p:pic>
            <p:nvPicPr>
              <p:cNvPr id="488" name="Square Rectangle" descr="Square Rectangle"/>
              <p:cNvPicPr>
                <a:picLocks noChangeAspect="0"/>
              </p:cNvPicPr>
              <p:nvPr/>
            </p:nvPicPr>
            <p:blipFill>
              <a:blip r:embed="rId3">
                <a:extLst/>
              </a:blip>
              <a:stretch>
                <a:fillRect/>
              </a:stretch>
            </p:blipFill>
            <p:spPr>
              <a:xfrm>
                <a:off x="0" y="0"/>
                <a:ext cx="678792" cy="672217"/>
              </a:xfrm>
              <a:prstGeom prst="rect">
                <a:avLst/>
              </a:prstGeom>
              <a:effectLst/>
            </p:spPr>
          </p:pic>
        </p:grpSp>
        <p:grpSp>
          <p:nvGrpSpPr>
            <p:cNvPr id="493" name="Square"/>
            <p:cNvGrpSpPr/>
            <p:nvPr/>
          </p:nvGrpSpPr>
          <p:grpSpPr>
            <a:xfrm>
              <a:off x="594389" y="569496"/>
              <a:ext cx="678793" cy="672217"/>
              <a:chOff x="0" y="0"/>
              <a:chExt cx="678791" cy="672216"/>
            </a:xfrm>
          </p:grpSpPr>
          <p:sp>
            <p:nvSpPr>
              <p:cNvPr id="492" name="Square"/>
              <p:cNvSpPr/>
              <p:nvPr/>
            </p:nvSpPr>
            <p:spPr>
              <a:xfrm>
                <a:off x="44901" y="44901"/>
                <a:ext cx="588990" cy="582415"/>
              </a:xfrm>
              <a:prstGeom prst="rect">
                <a:avLst/>
              </a:prstGeom>
              <a:solidFill>
                <a:srgbClr val="F6D750"/>
              </a:solidFill>
              <a:ln>
                <a:noFill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>
                  <a:spcBef>
                    <a:spcPts val="0"/>
                  </a:spcBef>
                  <a:defRPr sz="3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</a:p>
            </p:txBody>
          </p:sp>
          <p:pic>
            <p:nvPicPr>
              <p:cNvPr id="491" name="Square Rectangle" descr="Square Rectangle"/>
              <p:cNvPicPr>
                <a:picLocks noChangeAspect="0"/>
              </p:cNvPicPr>
              <p:nvPr/>
            </p:nvPicPr>
            <p:blipFill>
              <a:blip r:embed="rId3">
                <a:extLst/>
              </a:blip>
              <a:stretch>
                <a:fillRect/>
              </a:stretch>
            </p:blipFill>
            <p:spPr>
              <a:xfrm>
                <a:off x="0" y="0"/>
                <a:ext cx="678792" cy="672217"/>
              </a:xfrm>
              <a:prstGeom prst="rect">
                <a:avLst/>
              </a:prstGeom>
              <a:effectLst/>
            </p:spPr>
          </p:pic>
        </p:grpSp>
        <p:grpSp>
          <p:nvGrpSpPr>
            <p:cNvPr id="496" name="Square"/>
            <p:cNvGrpSpPr/>
            <p:nvPr/>
          </p:nvGrpSpPr>
          <p:grpSpPr>
            <a:xfrm>
              <a:off x="-44902" y="569496"/>
              <a:ext cx="678793" cy="672217"/>
              <a:chOff x="0" y="0"/>
              <a:chExt cx="678791" cy="672216"/>
            </a:xfrm>
          </p:grpSpPr>
          <p:sp>
            <p:nvSpPr>
              <p:cNvPr id="495" name="Square"/>
              <p:cNvSpPr/>
              <p:nvPr/>
            </p:nvSpPr>
            <p:spPr>
              <a:xfrm>
                <a:off x="44901" y="44901"/>
                <a:ext cx="588990" cy="582415"/>
              </a:xfrm>
              <a:prstGeom prst="rect">
                <a:avLst/>
              </a:prstGeom>
              <a:solidFill>
                <a:srgbClr val="153854"/>
              </a:solidFill>
              <a:ln>
                <a:noFill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>
                  <a:spcBef>
                    <a:spcPts val="0"/>
                  </a:spcBef>
                  <a:defRPr sz="3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</a:p>
            </p:txBody>
          </p:sp>
          <p:pic>
            <p:nvPicPr>
              <p:cNvPr id="494" name="Square Rectangle" descr="Square Rectangle"/>
              <p:cNvPicPr>
                <a:picLocks noChangeAspect="0"/>
              </p:cNvPicPr>
              <p:nvPr/>
            </p:nvPicPr>
            <p:blipFill>
              <a:blip r:embed="rId3">
                <a:extLst/>
              </a:blip>
              <a:stretch>
                <a:fillRect/>
              </a:stretch>
            </p:blipFill>
            <p:spPr>
              <a:xfrm>
                <a:off x="0" y="0"/>
                <a:ext cx="678792" cy="672217"/>
              </a:xfrm>
              <a:prstGeom prst="rect">
                <a:avLst/>
              </a:prstGeom>
              <a:effectLst/>
            </p:spPr>
          </p:pic>
        </p:grpSp>
        <p:grpSp>
          <p:nvGrpSpPr>
            <p:cNvPr id="499" name="Square"/>
            <p:cNvGrpSpPr/>
            <p:nvPr/>
          </p:nvGrpSpPr>
          <p:grpSpPr>
            <a:xfrm>
              <a:off x="-44902" y="-35976"/>
              <a:ext cx="678793" cy="672218"/>
              <a:chOff x="0" y="0"/>
              <a:chExt cx="678791" cy="672216"/>
            </a:xfrm>
          </p:grpSpPr>
          <p:sp>
            <p:nvSpPr>
              <p:cNvPr id="498" name="Square"/>
              <p:cNvSpPr/>
              <p:nvPr/>
            </p:nvSpPr>
            <p:spPr>
              <a:xfrm>
                <a:off x="44901" y="44901"/>
                <a:ext cx="588990" cy="582415"/>
              </a:xfrm>
              <a:prstGeom prst="rect">
                <a:avLst/>
              </a:prstGeom>
              <a:solidFill>
                <a:srgbClr val="F2A33E"/>
              </a:solidFill>
              <a:ln>
                <a:noFill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>
                  <a:spcBef>
                    <a:spcPts val="0"/>
                  </a:spcBef>
                  <a:defRPr sz="3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</a:p>
            </p:txBody>
          </p:sp>
          <p:pic>
            <p:nvPicPr>
              <p:cNvPr id="497" name="Square Rectangle" descr="Square Rectangle"/>
              <p:cNvPicPr>
                <a:picLocks noChangeAspect="0"/>
              </p:cNvPicPr>
              <p:nvPr/>
            </p:nvPicPr>
            <p:blipFill>
              <a:blip r:embed="rId3">
                <a:extLst/>
              </a:blip>
              <a:stretch>
                <a:fillRect/>
              </a:stretch>
            </p:blipFill>
            <p:spPr>
              <a:xfrm>
                <a:off x="0" y="0"/>
                <a:ext cx="678792" cy="672217"/>
              </a:xfrm>
              <a:prstGeom prst="rect">
                <a:avLst/>
              </a:prstGeom>
              <a:effectLst/>
            </p:spPr>
          </p:pic>
        </p:grpSp>
      </p:grpSp>
      <p:sp>
        <p:nvSpPr>
          <p:cNvPr id="501" name="Distributie die stroomt; van eigen kanaal tot wereldwijde glimlach"/>
          <p:cNvSpPr txBox="1"/>
          <p:nvPr/>
        </p:nvSpPr>
        <p:spPr>
          <a:xfrm>
            <a:off x="4879677" y="1390649"/>
            <a:ext cx="14624646" cy="622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>
              <a:defRPr sz="3000">
                <a:solidFill>
                  <a:srgbClr val="1E4B7C"/>
                </a:solidFill>
                <a:latin typeface="Nunito Bold"/>
                <a:ea typeface="Nunito Bold"/>
                <a:cs typeface="Nunito Bold"/>
                <a:sym typeface="Nunito Bold"/>
              </a:defRPr>
            </a:lvl1pPr>
          </a:lstStyle>
          <a:p>
            <a:pPr/>
            <a:r>
              <a:t>Distributie die stroomt; van eigen kanaal tot wereldwijde glimlach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3" name="IMG_8132.PNG" descr="IMG_813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2283" y="-38597"/>
            <a:ext cx="24388566" cy="15006141"/>
          </a:xfrm>
          <a:prstGeom prst="rect">
            <a:avLst/>
          </a:prstGeom>
          <a:ln w="12700">
            <a:miter lim="400000"/>
          </a:ln>
        </p:spPr>
      </p:pic>
      <p:pic>
        <p:nvPicPr>
          <p:cNvPr id="504" name="EDAC510A-59B1-472B-BBD5-2D236F925ABA.png" descr="EDAC510A-59B1-472B-BBD5-2D236F925ABA.png"/>
          <p:cNvPicPr>
            <a:picLocks noChangeAspect="1"/>
          </p:cNvPicPr>
          <p:nvPr/>
        </p:nvPicPr>
        <p:blipFill>
          <a:blip r:embed="rId3">
            <a:extLst/>
          </a:blip>
          <a:srcRect l="17364" t="46716" r="25575" b="18154"/>
          <a:stretch>
            <a:fillRect/>
          </a:stretch>
        </p:blipFill>
        <p:spPr>
          <a:xfrm>
            <a:off x="11122836" y="8188477"/>
            <a:ext cx="2767727" cy="25559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32" h="21563" fill="norm" stroke="1" extrusionOk="0">
                <a:moveTo>
                  <a:pt x="14238" y="0"/>
                </a:moveTo>
                <a:cubicBezTo>
                  <a:pt x="13923" y="1"/>
                  <a:pt x="13015" y="98"/>
                  <a:pt x="13015" y="131"/>
                </a:cubicBezTo>
                <a:cubicBezTo>
                  <a:pt x="13015" y="141"/>
                  <a:pt x="12918" y="170"/>
                  <a:pt x="12797" y="195"/>
                </a:cubicBezTo>
                <a:cubicBezTo>
                  <a:pt x="12677" y="219"/>
                  <a:pt x="12524" y="289"/>
                  <a:pt x="12458" y="349"/>
                </a:cubicBezTo>
                <a:cubicBezTo>
                  <a:pt x="12392" y="409"/>
                  <a:pt x="12336" y="430"/>
                  <a:pt x="12336" y="399"/>
                </a:cubicBezTo>
                <a:cubicBezTo>
                  <a:pt x="12336" y="368"/>
                  <a:pt x="12088" y="496"/>
                  <a:pt x="11785" y="683"/>
                </a:cubicBezTo>
                <a:cubicBezTo>
                  <a:pt x="11481" y="871"/>
                  <a:pt x="11213" y="1025"/>
                  <a:pt x="11188" y="1025"/>
                </a:cubicBezTo>
                <a:cubicBezTo>
                  <a:pt x="11131" y="1025"/>
                  <a:pt x="10072" y="2185"/>
                  <a:pt x="10072" y="2247"/>
                </a:cubicBezTo>
                <a:cubicBezTo>
                  <a:pt x="10072" y="2274"/>
                  <a:pt x="9927" y="2578"/>
                  <a:pt x="9748" y="2924"/>
                </a:cubicBezTo>
                <a:cubicBezTo>
                  <a:pt x="9569" y="3269"/>
                  <a:pt x="9407" y="3628"/>
                  <a:pt x="9390" y="3724"/>
                </a:cubicBezTo>
                <a:cubicBezTo>
                  <a:pt x="9373" y="3819"/>
                  <a:pt x="9333" y="3945"/>
                  <a:pt x="9301" y="4002"/>
                </a:cubicBezTo>
                <a:cubicBezTo>
                  <a:pt x="9269" y="4058"/>
                  <a:pt x="9228" y="4246"/>
                  <a:pt x="9209" y="4420"/>
                </a:cubicBezTo>
                <a:cubicBezTo>
                  <a:pt x="9190" y="4595"/>
                  <a:pt x="9148" y="4949"/>
                  <a:pt x="9115" y="5207"/>
                </a:cubicBezTo>
                <a:cubicBezTo>
                  <a:pt x="9078" y="5495"/>
                  <a:pt x="9091" y="5727"/>
                  <a:pt x="9151" y="5806"/>
                </a:cubicBezTo>
                <a:cubicBezTo>
                  <a:pt x="9205" y="5877"/>
                  <a:pt x="9248" y="6021"/>
                  <a:pt x="9246" y="6128"/>
                </a:cubicBezTo>
                <a:cubicBezTo>
                  <a:pt x="9241" y="6355"/>
                  <a:pt x="9314" y="6728"/>
                  <a:pt x="9393" y="6868"/>
                </a:cubicBezTo>
                <a:cubicBezTo>
                  <a:pt x="9423" y="6922"/>
                  <a:pt x="9465" y="7046"/>
                  <a:pt x="9482" y="7142"/>
                </a:cubicBezTo>
                <a:cubicBezTo>
                  <a:pt x="9499" y="7239"/>
                  <a:pt x="9727" y="7672"/>
                  <a:pt x="9992" y="8107"/>
                </a:cubicBezTo>
                <a:cubicBezTo>
                  <a:pt x="10257" y="8541"/>
                  <a:pt x="10480" y="8930"/>
                  <a:pt x="10488" y="8971"/>
                </a:cubicBezTo>
                <a:cubicBezTo>
                  <a:pt x="10496" y="9011"/>
                  <a:pt x="10512" y="9057"/>
                  <a:pt x="10522" y="9071"/>
                </a:cubicBezTo>
                <a:cubicBezTo>
                  <a:pt x="10532" y="9085"/>
                  <a:pt x="10554" y="9173"/>
                  <a:pt x="10571" y="9269"/>
                </a:cubicBezTo>
                <a:cubicBezTo>
                  <a:pt x="10605" y="9466"/>
                  <a:pt x="10346" y="9651"/>
                  <a:pt x="9937" y="9721"/>
                </a:cubicBezTo>
                <a:cubicBezTo>
                  <a:pt x="9515" y="9793"/>
                  <a:pt x="7704" y="9779"/>
                  <a:pt x="7402" y="9700"/>
                </a:cubicBezTo>
                <a:cubicBezTo>
                  <a:pt x="7252" y="9662"/>
                  <a:pt x="7090" y="9617"/>
                  <a:pt x="7041" y="9603"/>
                </a:cubicBezTo>
                <a:cubicBezTo>
                  <a:pt x="6991" y="9590"/>
                  <a:pt x="6859" y="9527"/>
                  <a:pt x="6747" y="9459"/>
                </a:cubicBezTo>
                <a:cubicBezTo>
                  <a:pt x="6635" y="9392"/>
                  <a:pt x="6542" y="9361"/>
                  <a:pt x="6542" y="9392"/>
                </a:cubicBezTo>
                <a:cubicBezTo>
                  <a:pt x="6542" y="9480"/>
                  <a:pt x="6200" y="9259"/>
                  <a:pt x="5741" y="8873"/>
                </a:cubicBezTo>
                <a:cubicBezTo>
                  <a:pt x="5253" y="8464"/>
                  <a:pt x="4499" y="8058"/>
                  <a:pt x="4223" y="8056"/>
                </a:cubicBezTo>
                <a:cubicBezTo>
                  <a:pt x="3932" y="8055"/>
                  <a:pt x="3189" y="8444"/>
                  <a:pt x="3125" y="8632"/>
                </a:cubicBezTo>
                <a:cubicBezTo>
                  <a:pt x="3094" y="8724"/>
                  <a:pt x="2993" y="8914"/>
                  <a:pt x="2899" y="9054"/>
                </a:cubicBezTo>
                <a:cubicBezTo>
                  <a:pt x="2805" y="9195"/>
                  <a:pt x="2718" y="9372"/>
                  <a:pt x="2703" y="9449"/>
                </a:cubicBezTo>
                <a:cubicBezTo>
                  <a:pt x="2689" y="9527"/>
                  <a:pt x="2611" y="9755"/>
                  <a:pt x="2529" y="9958"/>
                </a:cubicBezTo>
                <a:cubicBezTo>
                  <a:pt x="2447" y="10162"/>
                  <a:pt x="2382" y="10362"/>
                  <a:pt x="2388" y="10404"/>
                </a:cubicBezTo>
                <a:cubicBezTo>
                  <a:pt x="2394" y="10445"/>
                  <a:pt x="2392" y="10504"/>
                  <a:pt x="2382" y="10531"/>
                </a:cubicBezTo>
                <a:cubicBezTo>
                  <a:pt x="2342" y="10644"/>
                  <a:pt x="2243" y="11173"/>
                  <a:pt x="2159" y="11719"/>
                </a:cubicBezTo>
                <a:cubicBezTo>
                  <a:pt x="2094" y="12141"/>
                  <a:pt x="2092" y="13324"/>
                  <a:pt x="2156" y="13799"/>
                </a:cubicBezTo>
                <a:cubicBezTo>
                  <a:pt x="2181" y="13989"/>
                  <a:pt x="2221" y="14321"/>
                  <a:pt x="2247" y="14535"/>
                </a:cubicBezTo>
                <a:cubicBezTo>
                  <a:pt x="2273" y="14750"/>
                  <a:pt x="2335" y="14976"/>
                  <a:pt x="2382" y="15038"/>
                </a:cubicBezTo>
                <a:cubicBezTo>
                  <a:pt x="2429" y="15100"/>
                  <a:pt x="2480" y="15234"/>
                  <a:pt x="2498" y="15339"/>
                </a:cubicBezTo>
                <a:cubicBezTo>
                  <a:pt x="2549" y="15626"/>
                  <a:pt x="2640" y="15881"/>
                  <a:pt x="2874" y="16390"/>
                </a:cubicBezTo>
                <a:cubicBezTo>
                  <a:pt x="3071" y="16819"/>
                  <a:pt x="3075" y="16864"/>
                  <a:pt x="2936" y="16996"/>
                </a:cubicBezTo>
                <a:cubicBezTo>
                  <a:pt x="2792" y="17133"/>
                  <a:pt x="1822" y="17518"/>
                  <a:pt x="1391" y="17609"/>
                </a:cubicBezTo>
                <a:cubicBezTo>
                  <a:pt x="1278" y="17633"/>
                  <a:pt x="1135" y="17697"/>
                  <a:pt x="1073" y="17753"/>
                </a:cubicBezTo>
                <a:cubicBezTo>
                  <a:pt x="1011" y="17809"/>
                  <a:pt x="936" y="17828"/>
                  <a:pt x="908" y="17797"/>
                </a:cubicBezTo>
                <a:cubicBezTo>
                  <a:pt x="879" y="17765"/>
                  <a:pt x="667" y="17860"/>
                  <a:pt x="437" y="18008"/>
                </a:cubicBezTo>
                <a:cubicBezTo>
                  <a:pt x="206" y="18155"/>
                  <a:pt x="40" y="18300"/>
                  <a:pt x="66" y="18329"/>
                </a:cubicBezTo>
                <a:cubicBezTo>
                  <a:pt x="93" y="18358"/>
                  <a:pt x="73" y="18441"/>
                  <a:pt x="21" y="18510"/>
                </a:cubicBezTo>
                <a:cubicBezTo>
                  <a:pt x="-124" y="18700"/>
                  <a:pt x="515" y="19415"/>
                  <a:pt x="1082" y="19698"/>
                </a:cubicBezTo>
                <a:cubicBezTo>
                  <a:pt x="1342" y="19828"/>
                  <a:pt x="1599" y="19936"/>
                  <a:pt x="1654" y="19936"/>
                </a:cubicBezTo>
                <a:cubicBezTo>
                  <a:pt x="1709" y="19936"/>
                  <a:pt x="1867" y="20002"/>
                  <a:pt x="2006" y="20080"/>
                </a:cubicBezTo>
                <a:cubicBezTo>
                  <a:pt x="2145" y="20159"/>
                  <a:pt x="2433" y="20243"/>
                  <a:pt x="2645" y="20271"/>
                </a:cubicBezTo>
                <a:cubicBezTo>
                  <a:pt x="2857" y="20299"/>
                  <a:pt x="3077" y="20362"/>
                  <a:pt x="3134" y="20412"/>
                </a:cubicBezTo>
                <a:cubicBezTo>
                  <a:pt x="3226" y="20490"/>
                  <a:pt x="3601" y="20631"/>
                  <a:pt x="3872" y="20686"/>
                </a:cubicBezTo>
                <a:cubicBezTo>
                  <a:pt x="3921" y="20696"/>
                  <a:pt x="3984" y="20716"/>
                  <a:pt x="4009" y="20730"/>
                </a:cubicBezTo>
                <a:cubicBezTo>
                  <a:pt x="4034" y="20743"/>
                  <a:pt x="4157" y="20764"/>
                  <a:pt x="4282" y="20777"/>
                </a:cubicBezTo>
                <a:cubicBezTo>
                  <a:pt x="4406" y="20789"/>
                  <a:pt x="4975" y="20876"/>
                  <a:pt x="5548" y="20971"/>
                </a:cubicBezTo>
                <a:cubicBezTo>
                  <a:pt x="6120" y="21065"/>
                  <a:pt x="6771" y="21157"/>
                  <a:pt x="6995" y="21175"/>
                </a:cubicBezTo>
                <a:cubicBezTo>
                  <a:pt x="7219" y="21193"/>
                  <a:pt x="8055" y="21277"/>
                  <a:pt x="8852" y="21363"/>
                </a:cubicBezTo>
                <a:cubicBezTo>
                  <a:pt x="9648" y="21448"/>
                  <a:pt x="10544" y="21531"/>
                  <a:pt x="10843" y="21547"/>
                </a:cubicBezTo>
                <a:cubicBezTo>
                  <a:pt x="11834" y="21599"/>
                  <a:pt x="15271" y="21523"/>
                  <a:pt x="15694" y="21440"/>
                </a:cubicBezTo>
                <a:cubicBezTo>
                  <a:pt x="15923" y="21395"/>
                  <a:pt x="16248" y="21370"/>
                  <a:pt x="16416" y="21383"/>
                </a:cubicBezTo>
                <a:cubicBezTo>
                  <a:pt x="16585" y="21395"/>
                  <a:pt x="16763" y="21378"/>
                  <a:pt x="16811" y="21346"/>
                </a:cubicBezTo>
                <a:cubicBezTo>
                  <a:pt x="16858" y="21314"/>
                  <a:pt x="17022" y="21278"/>
                  <a:pt x="17175" y="21265"/>
                </a:cubicBezTo>
                <a:cubicBezTo>
                  <a:pt x="17327" y="21253"/>
                  <a:pt x="17645" y="21191"/>
                  <a:pt x="17881" y="21132"/>
                </a:cubicBezTo>
                <a:cubicBezTo>
                  <a:pt x="18117" y="21072"/>
                  <a:pt x="18339" y="21032"/>
                  <a:pt x="18377" y="21041"/>
                </a:cubicBezTo>
                <a:cubicBezTo>
                  <a:pt x="18415" y="21050"/>
                  <a:pt x="18561" y="21004"/>
                  <a:pt x="18701" y="20941"/>
                </a:cubicBezTo>
                <a:cubicBezTo>
                  <a:pt x="18841" y="20877"/>
                  <a:pt x="19016" y="20827"/>
                  <a:pt x="19090" y="20827"/>
                </a:cubicBezTo>
                <a:cubicBezTo>
                  <a:pt x="19163" y="20827"/>
                  <a:pt x="19322" y="20754"/>
                  <a:pt x="19444" y="20666"/>
                </a:cubicBezTo>
                <a:cubicBezTo>
                  <a:pt x="19583" y="20567"/>
                  <a:pt x="19752" y="20533"/>
                  <a:pt x="19894" y="20572"/>
                </a:cubicBezTo>
                <a:cubicBezTo>
                  <a:pt x="20019" y="20607"/>
                  <a:pt x="20116" y="20598"/>
                  <a:pt x="20108" y="20556"/>
                </a:cubicBezTo>
                <a:cubicBezTo>
                  <a:pt x="20100" y="20514"/>
                  <a:pt x="20178" y="20281"/>
                  <a:pt x="20283" y="20037"/>
                </a:cubicBezTo>
                <a:cubicBezTo>
                  <a:pt x="20449" y="19648"/>
                  <a:pt x="20458" y="19572"/>
                  <a:pt x="20344" y="19434"/>
                </a:cubicBezTo>
                <a:cubicBezTo>
                  <a:pt x="20272" y="19347"/>
                  <a:pt x="20212" y="19184"/>
                  <a:pt x="20212" y="19069"/>
                </a:cubicBezTo>
                <a:cubicBezTo>
                  <a:pt x="20212" y="18954"/>
                  <a:pt x="20171" y="18834"/>
                  <a:pt x="20123" y="18801"/>
                </a:cubicBezTo>
                <a:cubicBezTo>
                  <a:pt x="20075" y="18769"/>
                  <a:pt x="20185" y="18488"/>
                  <a:pt x="20368" y="18175"/>
                </a:cubicBezTo>
                <a:cubicBezTo>
                  <a:pt x="20550" y="17864"/>
                  <a:pt x="20689" y="17586"/>
                  <a:pt x="20677" y="17559"/>
                </a:cubicBezTo>
                <a:cubicBezTo>
                  <a:pt x="20665" y="17532"/>
                  <a:pt x="20681" y="17420"/>
                  <a:pt x="20714" y="17311"/>
                </a:cubicBezTo>
                <a:cubicBezTo>
                  <a:pt x="20747" y="17202"/>
                  <a:pt x="20770" y="17076"/>
                  <a:pt x="20763" y="17030"/>
                </a:cubicBezTo>
                <a:cubicBezTo>
                  <a:pt x="20756" y="16983"/>
                  <a:pt x="20789" y="16891"/>
                  <a:pt x="20839" y="16826"/>
                </a:cubicBezTo>
                <a:cubicBezTo>
                  <a:pt x="20892" y="16756"/>
                  <a:pt x="20916" y="16273"/>
                  <a:pt x="20897" y="15674"/>
                </a:cubicBezTo>
                <a:cubicBezTo>
                  <a:pt x="20860" y="14492"/>
                  <a:pt x="20794" y="13960"/>
                  <a:pt x="20643" y="13661"/>
                </a:cubicBezTo>
                <a:cubicBezTo>
                  <a:pt x="20586" y="13547"/>
                  <a:pt x="20526" y="13389"/>
                  <a:pt x="20515" y="13313"/>
                </a:cubicBezTo>
                <a:cubicBezTo>
                  <a:pt x="20504" y="13237"/>
                  <a:pt x="20371" y="12987"/>
                  <a:pt x="20218" y="12754"/>
                </a:cubicBezTo>
                <a:cubicBezTo>
                  <a:pt x="20066" y="12522"/>
                  <a:pt x="19940" y="12285"/>
                  <a:pt x="19940" y="12232"/>
                </a:cubicBezTo>
                <a:cubicBezTo>
                  <a:pt x="19940" y="12178"/>
                  <a:pt x="19880" y="12109"/>
                  <a:pt x="19805" y="12078"/>
                </a:cubicBezTo>
                <a:cubicBezTo>
                  <a:pt x="19731" y="12046"/>
                  <a:pt x="19665" y="11963"/>
                  <a:pt x="19662" y="11894"/>
                </a:cubicBezTo>
                <a:cubicBezTo>
                  <a:pt x="19658" y="11824"/>
                  <a:pt x="19494" y="11612"/>
                  <a:pt x="19298" y="11421"/>
                </a:cubicBezTo>
                <a:cubicBezTo>
                  <a:pt x="19101" y="11231"/>
                  <a:pt x="18810" y="10935"/>
                  <a:pt x="18649" y="10765"/>
                </a:cubicBezTo>
                <a:cubicBezTo>
                  <a:pt x="18488" y="10596"/>
                  <a:pt x="18267" y="10406"/>
                  <a:pt x="18157" y="10343"/>
                </a:cubicBezTo>
                <a:cubicBezTo>
                  <a:pt x="17882" y="10187"/>
                  <a:pt x="17655" y="9627"/>
                  <a:pt x="17710" y="9242"/>
                </a:cubicBezTo>
                <a:cubicBezTo>
                  <a:pt x="17753" y="8946"/>
                  <a:pt x="17991" y="8548"/>
                  <a:pt x="18117" y="8565"/>
                </a:cubicBezTo>
                <a:cubicBezTo>
                  <a:pt x="18148" y="8570"/>
                  <a:pt x="18196" y="8566"/>
                  <a:pt x="18221" y="8555"/>
                </a:cubicBezTo>
                <a:cubicBezTo>
                  <a:pt x="18385" y="8484"/>
                  <a:pt x="18873" y="8494"/>
                  <a:pt x="19230" y="8579"/>
                </a:cubicBezTo>
                <a:cubicBezTo>
                  <a:pt x="19462" y="8634"/>
                  <a:pt x="19725" y="8643"/>
                  <a:pt x="19818" y="8599"/>
                </a:cubicBezTo>
                <a:cubicBezTo>
                  <a:pt x="19910" y="8555"/>
                  <a:pt x="20016" y="8513"/>
                  <a:pt x="20053" y="8508"/>
                </a:cubicBezTo>
                <a:cubicBezTo>
                  <a:pt x="20090" y="8504"/>
                  <a:pt x="20254" y="8386"/>
                  <a:pt x="20417" y="8244"/>
                </a:cubicBezTo>
                <a:cubicBezTo>
                  <a:pt x="20742" y="7960"/>
                  <a:pt x="20832" y="7556"/>
                  <a:pt x="20616" y="7360"/>
                </a:cubicBezTo>
                <a:cubicBezTo>
                  <a:pt x="20542" y="7293"/>
                  <a:pt x="20484" y="7193"/>
                  <a:pt x="20484" y="7136"/>
                </a:cubicBezTo>
                <a:cubicBezTo>
                  <a:pt x="20484" y="7079"/>
                  <a:pt x="20424" y="6957"/>
                  <a:pt x="20350" y="6868"/>
                </a:cubicBezTo>
                <a:cubicBezTo>
                  <a:pt x="20229" y="6722"/>
                  <a:pt x="20258" y="6656"/>
                  <a:pt x="20653" y="6188"/>
                </a:cubicBezTo>
                <a:cubicBezTo>
                  <a:pt x="21348" y="5365"/>
                  <a:pt x="21476" y="4956"/>
                  <a:pt x="21188" y="4480"/>
                </a:cubicBezTo>
                <a:cubicBezTo>
                  <a:pt x="21056" y="4263"/>
                  <a:pt x="20966" y="4221"/>
                  <a:pt x="20601" y="4219"/>
                </a:cubicBezTo>
                <a:cubicBezTo>
                  <a:pt x="20362" y="4218"/>
                  <a:pt x="20085" y="4266"/>
                  <a:pt x="19986" y="4323"/>
                </a:cubicBezTo>
                <a:cubicBezTo>
                  <a:pt x="19722" y="4474"/>
                  <a:pt x="18930" y="4410"/>
                  <a:pt x="18741" y="4223"/>
                </a:cubicBezTo>
                <a:cubicBezTo>
                  <a:pt x="18653" y="4136"/>
                  <a:pt x="18603" y="4042"/>
                  <a:pt x="18628" y="4015"/>
                </a:cubicBezTo>
                <a:cubicBezTo>
                  <a:pt x="18652" y="3988"/>
                  <a:pt x="18625" y="3904"/>
                  <a:pt x="18570" y="3831"/>
                </a:cubicBezTo>
                <a:cubicBezTo>
                  <a:pt x="18514" y="3758"/>
                  <a:pt x="18497" y="3700"/>
                  <a:pt x="18530" y="3700"/>
                </a:cubicBezTo>
                <a:cubicBezTo>
                  <a:pt x="18563" y="3700"/>
                  <a:pt x="18537" y="3598"/>
                  <a:pt x="18475" y="3476"/>
                </a:cubicBezTo>
                <a:cubicBezTo>
                  <a:pt x="18413" y="3353"/>
                  <a:pt x="18359" y="3232"/>
                  <a:pt x="18355" y="3205"/>
                </a:cubicBezTo>
                <a:cubicBezTo>
                  <a:pt x="18343" y="3121"/>
                  <a:pt x="17857" y="2075"/>
                  <a:pt x="17741" y="1882"/>
                </a:cubicBezTo>
                <a:cubicBezTo>
                  <a:pt x="17605" y="1657"/>
                  <a:pt x="16951" y="928"/>
                  <a:pt x="16884" y="928"/>
                </a:cubicBezTo>
                <a:cubicBezTo>
                  <a:pt x="16857" y="928"/>
                  <a:pt x="16699" y="812"/>
                  <a:pt x="16532" y="673"/>
                </a:cubicBezTo>
                <a:cubicBezTo>
                  <a:pt x="16366" y="535"/>
                  <a:pt x="16230" y="453"/>
                  <a:pt x="16230" y="489"/>
                </a:cubicBezTo>
                <a:cubicBezTo>
                  <a:pt x="16230" y="526"/>
                  <a:pt x="16129" y="484"/>
                  <a:pt x="16006" y="396"/>
                </a:cubicBezTo>
                <a:cubicBezTo>
                  <a:pt x="15883" y="308"/>
                  <a:pt x="15710" y="223"/>
                  <a:pt x="15621" y="208"/>
                </a:cubicBezTo>
                <a:cubicBezTo>
                  <a:pt x="15532" y="193"/>
                  <a:pt x="15420" y="154"/>
                  <a:pt x="15370" y="124"/>
                </a:cubicBezTo>
                <a:cubicBezTo>
                  <a:pt x="15266" y="61"/>
                  <a:pt x="14699" y="-1"/>
                  <a:pt x="14238" y="0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505" name="Om je bestemming te bereiken hoef je alleen maar te drijven"/>
          <p:cNvSpPr txBox="1"/>
          <p:nvPr/>
        </p:nvSpPr>
        <p:spPr>
          <a:xfrm>
            <a:off x="89647" y="12171431"/>
            <a:ext cx="24204707" cy="1574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ctr">
              <a:defRPr spc="-425" sz="8500">
                <a:solidFill>
                  <a:srgbClr val="C23A10"/>
                </a:solidFill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rPr spc="-365" sz="7300"/>
              <a:t>Om je bestemming te bereiken hoef je alleen maar te drijven</a:t>
            </a:r>
            <a:r>
              <a:t>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Arrow"/>
          <p:cNvSpPr/>
          <p:nvPr/>
        </p:nvSpPr>
        <p:spPr>
          <a:xfrm flipH="1">
            <a:off x="16655157" y="5331618"/>
            <a:ext cx="7476034" cy="3487739"/>
          </a:xfrm>
          <a:prstGeom prst="rightArrow">
            <a:avLst>
              <a:gd name="adj1" fmla="val 49746"/>
              <a:gd name="adj2" fmla="val 24277"/>
            </a:avLst>
          </a:prstGeom>
          <a:solidFill>
            <a:srgbClr val="F5D750"/>
          </a:solidFill>
          <a:ln w="12700"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508" name="Arrow"/>
          <p:cNvSpPr/>
          <p:nvPr/>
        </p:nvSpPr>
        <p:spPr>
          <a:xfrm>
            <a:off x="449957" y="5114131"/>
            <a:ext cx="7678043" cy="3487738"/>
          </a:xfrm>
          <a:prstGeom prst="rightArrow">
            <a:avLst>
              <a:gd name="adj1" fmla="val 49746"/>
              <a:gd name="adj2" fmla="val 24277"/>
            </a:avLst>
          </a:prstGeom>
          <a:solidFill>
            <a:srgbClr val="F5D750"/>
          </a:solidFill>
          <a:ln w="12700"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grpSp>
        <p:nvGrpSpPr>
          <p:cNvPr id="511" name="Group"/>
          <p:cNvGrpSpPr/>
          <p:nvPr/>
        </p:nvGrpSpPr>
        <p:grpSpPr>
          <a:xfrm>
            <a:off x="6424618" y="1044575"/>
            <a:ext cx="12061826" cy="12061825"/>
            <a:chOff x="0" y="0"/>
            <a:chExt cx="12061825" cy="12061825"/>
          </a:xfrm>
        </p:grpSpPr>
        <p:pic>
          <p:nvPicPr>
            <p:cNvPr id="509" name="digital-device-mockup.png" descr="digital-device-mockup.pn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0"/>
              <a:ext cx="12061825" cy="12061825"/>
            </a:xfrm>
            <a:prstGeom prst="rect">
              <a:avLst/>
            </a:prstGeom>
            <a:ln w="12700" cap="flat">
              <a:noFill/>
              <a:miter lim="400000"/>
            </a:ln>
            <a:effectLst>
              <a:outerShdw sx="100000" sy="100000" kx="0" ky="0" algn="b" rotWithShape="0" blurRad="190500" dist="12700" dir="5400000">
                <a:srgbClr val="000000"/>
              </a:outerShdw>
            </a:effectLst>
          </p:spPr>
        </p:pic>
        <p:pic>
          <p:nvPicPr>
            <p:cNvPr id="510" name="A27EDD00-AB16-4DE7-BD5F-6A4E999C3D68.png" descr="A27EDD00-AB16-4DE7-BD5F-6A4E999C3D68.png"/>
            <p:cNvPicPr>
              <a:picLocks noChangeAspect="1"/>
            </p:cNvPicPr>
            <p:nvPr/>
          </p:nvPicPr>
          <p:blipFill>
            <a:blip r:embed="rId3">
              <a:extLst/>
            </a:blip>
            <a:srcRect l="2652" t="6305" r="167" b="0"/>
            <a:stretch>
              <a:fillRect/>
            </a:stretch>
          </p:blipFill>
          <p:spPr>
            <a:xfrm>
              <a:off x="2226691" y="3503327"/>
              <a:ext cx="7608298" cy="489026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514" name="Group"/>
          <p:cNvGrpSpPr/>
          <p:nvPr/>
        </p:nvGrpSpPr>
        <p:grpSpPr>
          <a:xfrm>
            <a:off x="633015" y="4368435"/>
            <a:ext cx="3285537" cy="7011130"/>
            <a:chOff x="0" y="0"/>
            <a:chExt cx="3285536" cy="7011128"/>
          </a:xfrm>
        </p:grpSpPr>
        <p:pic>
          <p:nvPicPr>
            <p:cNvPr id="512" name="realistic-instagram-photo-frame-smartphone.png" descr="realistic-instagram-photo-frame-smartphone.png"/>
            <p:cNvPicPr>
              <a:picLocks noChangeAspect="1"/>
            </p:cNvPicPr>
            <p:nvPr/>
          </p:nvPicPr>
          <p:blipFill>
            <a:blip r:embed="rId4">
              <a:extLst/>
            </a:blip>
            <a:srcRect l="50995" t="9215" r="12799" b="13525"/>
            <a:stretch>
              <a:fillRect/>
            </a:stretch>
          </p:blipFill>
          <p:spPr>
            <a:xfrm>
              <a:off x="0" y="0"/>
              <a:ext cx="3285537" cy="7011129"/>
            </a:xfrm>
            <a:prstGeom prst="rect">
              <a:avLst/>
            </a:prstGeom>
            <a:ln w="12700" cap="flat">
              <a:noFill/>
              <a:miter lim="400000"/>
            </a:ln>
            <a:effectLst>
              <a:outerShdw sx="100000" sy="100000" kx="0" ky="0" algn="b" rotWithShape="0" blurRad="469900" dist="114300" dir="0">
                <a:srgbClr val="000000">
                  <a:alpha val="83071"/>
                </a:srgbClr>
              </a:outerShdw>
            </a:effectLst>
          </p:spPr>
        </p:pic>
        <p:pic>
          <p:nvPicPr>
            <p:cNvPr id="513" name="11F36336-8AC4-40DE-9B5B-35734799FC2E.png" descr="11F36336-8AC4-40DE-9B5B-35734799FC2E.png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215541" y="1668049"/>
              <a:ext cx="2842038" cy="284203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517" name="Group"/>
          <p:cNvGrpSpPr/>
          <p:nvPr/>
        </p:nvGrpSpPr>
        <p:grpSpPr>
          <a:xfrm>
            <a:off x="4177797" y="602258"/>
            <a:ext cx="2912353" cy="6059888"/>
            <a:chOff x="87" y="-2"/>
            <a:chExt cx="2912352" cy="6059887"/>
          </a:xfrm>
        </p:grpSpPr>
        <p:pic>
          <p:nvPicPr>
            <p:cNvPr id="515" name="Screenshot 2025-11-10 at 09.54.20.png" descr="Screenshot 2025-11-10 at 09.54.20.png"/>
            <p:cNvPicPr>
              <a:picLocks noChangeAspect="1"/>
            </p:cNvPicPr>
            <p:nvPr/>
          </p:nvPicPr>
          <p:blipFill>
            <a:blip r:embed="rId6">
              <a:extLst/>
            </a:blip>
            <a:srcRect l="21501" t="6194" r="18679" b="8298"/>
            <a:stretch>
              <a:fillRect/>
            </a:stretch>
          </p:blipFill>
          <p:spPr>
            <a:xfrm>
              <a:off x="88" y="-3"/>
              <a:ext cx="2912353" cy="60598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44" h="21590" fill="norm" stroke="1" extrusionOk="0">
                  <a:moveTo>
                    <a:pt x="16549" y="0"/>
                  </a:moveTo>
                  <a:cubicBezTo>
                    <a:pt x="15585" y="0"/>
                    <a:pt x="14618" y="9"/>
                    <a:pt x="14579" y="28"/>
                  </a:cubicBezTo>
                  <a:cubicBezTo>
                    <a:pt x="14541" y="46"/>
                    <a:pt x="14244" y="51"/>
                    <a:pt x="13702" y="41"/>
                  </a:cubicBezTo>
                  <a:cubicBezTo>
                    <a:pt x="12590" y="20"/>
                    <a:pt x="11755" y="20"/>
                    <a:pt x="11235" y="41"/>
                  </a:cubicBezTo>
                  <a:cubicBezTo>
                    <a:pt x="10952" y="52"/>
                    <a:pt x="10781" y="48"/>
                    <a:pt x="10742" y="29"/>
                  </a:cubicBezTo>
                  <a:cubicBezTo>
                    <a:pt x="10666" y="-7"/>
                    <a:pt x="9512" y="-10"/>
                    <a:pt x="9465" y="27"/>
                  </a:cubicBezTo>
                  <a:cubicBezTo>
                    <a:pt x="9418" y="63"/>
                    <a:pt x="4392" y="63"/>
                    <a:pt x="4345" y="27"/>
                  </a:cubicBezTo>
                  <a:cubicBezTo>
                    <a:pt x="4301" y="-8"/>
                    <a:pt x="3784" y="-8"/>
                    <a:pt x="3740" y="27"/>
                  </a:cubicBezTo>
                  <a:cubicBezTo>
                    <a:pt x="3721" y="41"/>
                    <a:pt x="3466" y="53"/>
                    <a:pt x="3165" y="53"/>
                  </a:cubicBezTo>
                  <a:cubicBezTo>
                    <a:pt x="2805" y="53"/>
                    <a:pt x="2552" y="67"/>
                    <a:pt x="2410" y="94"/>
                  </a:cubicBezTo>
                  <a:cubicBezTo>
                    <a:pt x="2067" y="160"/>
                    <a:pt x="1741" y="243"/>
                    <a:pt x="1635" y="291"/>
                  </a:cubicBezTo>
                  <a:cubicBezTo>
                    <a:pt x="1581" y="315"/>
                    <a:pt x="1445" y="364"/>
                    <a:pt x="1333" y="401"/>
                  </a:cubicBezTo>
                  <a:cubicBezTo>
                    <a:pt x="1016" y="505"/>
                    <a:pt x="719" y="684"/>
                    <a:pt x="478" y="916"/>
                  </a:cubicBezTo>
                  <a:cubicBezTo>
                    <a:pt x="37" y="1341"/>
                    <a:pt x="58" y="1206"/>
                    <a:pt x="23" y="3660"/>
                  </a:cubicBezTo>
                  <a:cubicBezTo>
                    <a:pt x="-27" y="7174"/>
                    <a:pt x="12" y="14408"/>
                    <a:pt x="82" y="14654"/>
                  </a:cubicBezTo>
                  <a:cubicBezTo>
                    <a:pt x="121" y="14793"/>
                    <a:pt x="129" y="15093"/>
                    <a:pt x="105" y="15517"/>
                  </a:cubicBezTo>
                  <a:cubicBezTo>
                    <a:pt x="85" y="15874"/>
                    <a:pt x="64" y="17049"/>
                    <a:pt x="58" y="18129"/>
                  </a:cubicBezTo>
                  <a:cubicBezTo>
                    <a:pt x="47" y="20286"/>
                    <a:pt x="47" y="20271"/>
                    <a:pt x="390" y="20643"/>
                  </a:cubicBezTo>
                  <a:cubicBezTo>
                    <a:pt x="703" y="20981"/>
                    <a:pt x="1011" y="21131"/>
                    <a:pt x="1770" y="21314"/>
                  </a:cubicBezTo>
                  <a:cubicBezTo>
                    <a:pt x="2065" y="21385"/>
                    <a:pt x="2315" y="21453"/>
                    <a:pt x="2325" y="21464"/>
                  </a:cubicBezTo>
                  <a:cubicBezTo>
                    <a:pt x="2335" y="21475"/>
                    <a:pt x="2415" y="21484"/>
                    <a:pt x="2501" y="21484"/>
                  </a:cubicBezTo>
                  <a:cubicBezTo>
                    <a:pt x="2588" y="21484"/>
                    <a:pt x="2673" y="21496"/>
                    <a:pt x="2692" y="21511"/>
                  </a:cubicBezTo>
                  <a:cubicBezTo>
                    <a:pt x="2711" y="21525"/>
                    <a:pt x="2798" y="21536"/>
                    <a:pt x="2886" y="21536"/>
                  </a:cubicBezTo>
                  <a:cubicBezTo>
                    <a:pt x="2973" y="21536"/>
                    <a:pt x="3058" y="21549"/>
                    <a:pt x="3077" y="21563"/>
                  </a:cubicBezTo>
                  <a:cubicBezTo>
                    <a:pt x="3099" y="21581"/>
                    <a:pt x="5685" y="21590"/>
                    <a:pt x="10651" y="21590"/>
                  </a:cubicBezTo>
                  <a:cubicBezTo>
                    <a:pt x="15617" y="21590"/>
                    <a:pt x="18200" y="21581"/>
                    <a:pt x="18223" y="21563"/>
                  </a:cubicBezTo>
                  <a:cubicBezTo>
                    <a:pt x="18242" y="21549"/>
                    <a:pt x="18378" y="21536"/>
                    <a:pt x="18528" y="21536"/>
                  </a:cubicBezTo>
                  <a:cubicBezTo>
                    <a:pt x="18678" y="21536"/>
                    <a:pt x="18845" y="21526"/>
                    <a:pt x="18898" y="21512"/>
                  </a:cubicBezTo>
                  <a:cubicBezTo>
                    <a:pt x="18951" y="21499"/>
                    <a:pt x="19190" y="21445"/>
                    <a:pt x="19432" y="21392"/>
                  </a:cubicBezTo>
                  <a:cubicBezTo>
                    <a:pt x="20091" y="21248"/>
                    <a:pt x="20204" y="21215"/>
                    <a:pt x="20525" y="21067"/>
                  </a:cubicBezTo>
                  <a:cubicBezTo>
                    <a:pt x="20938" y="20875"/>
                    <a:pt x="21236" y="20588"/>
                    <a:pt x="21402" y="20224"/>
                  </a:cubicBezTo>
                  <a:cubicBezTo>
                    <a:pt x="21495" y="20021"/>
                    <a:pt x="21573" y="10825"/>
                    <a:pt x="21534" y="4589"/>
                  </a:cubicBezTo>
                  <a:cubicBezTo>
                    <a:pt x="21517" y="1818"/>
                    <a:pt x="21509" y="1513"/>
                    <a:pt x="21426" y="1398"/>
                  </a:cubicBezTo>
                  <a:cubicBezTo>
                    <a:pt x="21376" y="1328"/>
                    <a:pt x="21332" y="1254"/>
                    <a:pt x="21332" y="1233"/>
                  </a:cubicBezTo>
                  <a:cubicBezTo>
                    <a:pt x="21332" y="1110"/>
                    <a:pt x="20866" y="705"/>
                    <a:pt x="20513" y="521"/>
                  </a:cubicBezTo>
                  <a:cubicBezTo>
                    <a:pt x="20039" y="275"/>
                    <a:pt x="19191" y="53"/>
                    <a:pt x="18722" y="53"/>
                  </a:cubicBezTo>
                  <a:cubicBezTo>
                    <a:pt x="18617" y="53"/>
                    <a:pt x="18515" y="41"/>
                    <a:pt x="18496" y="27"/>
                  </a:cubicBezTo>
                  <a:cubicBezTo>
                    <a:pt x="18472" y="8"/>
                    <a:pt x="17513" y="-1"/>
                    <a:pt x="16549" y="0"/>
                  </a:cubicBezTo>
                  <a:close/>
                </a:path>
              </a:pathLst>
            </a:custGeom>
            <a:ln w="12700" cap="flat">
              <a:noFill/>
              <a:miter lim="400000"/>
            </a:ln>
            <a:effectLst>
              <a:outerShdw sx="100000" sy="100000" kx="0" ky="0" algn="b" rotWithShape="0" blurRad="469900" dist="114300" dir="0">
                <a:srgbClr val="000000">
                  <a:alpha val="83071"/>
                </a:srgbClr>
              </a:outerShdw>
            </a:effectLst>
          </p:spPr>
        </p:pic>
        <p:pic>
          <p:nvPicPr>
            <p:cNvPr id="516" name="E76B1C27-7467-4F44-B32E-53E013462270.png" descr="E76B1C27-7467-4F44-B32E-53E013462270.png"/>
            <p:cNvPicPr>
              <a:picLocks noChangeAspect="1"/>
            </p:cNvPicPr>
            <p:nvPr/>
          </p:nvPicPr>
          <p:blipFill>
            <a:blip r:embed="rId7">
              <a:extLst/>
            </a:blip>
            <a:srcRect l="0" t="12727" r="0" b="0"/>
            <a:stretch>
              <a:fillRect/>
            </a:stretch>
          </p:blipFill>
          <p:spPr>
            <a:xfrm>
              <a:off x="123354" y="1285137"/>
              <a:ext cx="2665790" cy="348973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pic>
        <p:nvPicPr>
          <p:cNvPr id="518" name="Screenshot 2025-11-10 at 09.54.20.png" descr="Screenshot 2025-11-10 at 09.54.20.png"/>
          <p:cNvPicPr>
            <a:picLocks noChangeAspect="1"/>
          </p:cNvPicPr>
          <p:nvPr/>
        </p:nvPicPr>
        <p:blipFill>
          <a:blip r:embed="rId6">
            <a:extLst/>
          </a:blip>
          <a:srcRect l="21501" t="6194" r="18679" b="8298"/>
          <a:stretch>
            <a:fillRect/>
          </a:stretch>
        </p:blipFill>
        <p:spPr>
          <a:xfrm>
            <a:off x="17792197" y="602257"/>
            <a:ext cx="2912353" cy="605988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44" h="21590" fill="norm" stroke="1" extrusionOk="0">
                <a:moveTo>
                  <a:pt x="16549" y="0"/>
                </a:moveTo>
                <a:cubicBezTo>
                  <a:pt x="15585" y="0"/>
                  <a:pt x="14618" y="9"/>
                  <a:pt x="14579" y="28"/>
                </a:cubicBezTo>
                <a:cubicBezTo>
                  <a:pt x="14541" y="46"/>
                  <a:pt x="14244" y="51"/>
                  <a:pt x="13702" y="41"/>
                </a:cubicBezTo>
                <a:cubicBezTo>
                  <a:pt x="12590" y="20"/>
                  <a:pt x="11755" y="20"/>
                  <a:pt x="11235" y="41"/>
                </a:cubicBezTo>
                <a:cubicBezTo>
                  <a:pt x="10952" y="52"/>
                  <a:pt x="10781" y="48"/>
                  <a:pt x="10742" y="29"/>
                </a:cubicBezTo>
                <a:cubicBezTo>
                  <a:pt x="10666" y="-7"/>
                  <a:pt x="9512" y="-10"/>
                  <a:pt x="9465" y="27"/>
                </a:cubicBezTo>
                <a:cubicBezTo>
                  <a:pt x="9418" y="63"/>
                  <a:pt x="4392" y="63"/>
                  <a:pt x="4345" y="27"/>
                </a:cubicBezTo>
                <a:cubicBezTo>
                  <a:pt x="4301" y="-8"/>
                  <a:pt x="3784" y="-8"/>
                  <a:pt x="3740" y="27"/>
                </a:cubicBezTo>
                <a:cubicBezTo>
                  <a:pt x="3721" y="41"/>
                  <a:pt x="3466" y="53"/>
                  <a:pt x="3165" y="53"/>
                </a:cubicBezTo>
                <a:cubicBezTo>
                  <a:pt x="2805" y="53"/>
                  <a:pt x="2552" y="67"/>
                  <a:pt x="2410" y="94"/>
                </a:cubicBezTo>
                <a:cubicBezTo>
                  <a:pt x="2067" y="160"/>
                  <a:pt x="1741" y="243"/>
                  <a:pt x="1635" y="291"/>
                </a:cubicBezTo>
                <a:cubicBezTo>
                  <a:pt x="1581" y="315"/>
                  <a:pt x="1445" y="364"/>
                  <a:pt x="1333" y="401"/>
                </a:cubicBezTo>
                <a:cubicBezTo>
                  <a:pt x="1016" y="505"/>
                  <a:pt x="719" y="684"/>
                  <a:pt x="478" y="916"/>
                </a:cubicBezTo>
                <a:cubicBezTo>
                  <a:pt x="37" y="1341"/>
                  <a:pt x="58" y="1206"/>
                  <a:pt x="23" y="3660"/>
                </a:cubicBezTo>
                <a:cubicBezTo>
                  <a:pt x="-27" y="7174"/>
                  <a:pt x="12" y="14408"/>
                  <a:pt x="82" y="14654"/>
                </a:cubicBezTo>
                <a:cubicBezTo>
                  <a:pt x="121" y="14793"/>
                  <a:pt x="129" y="15093"/>
                  <a:pt x="105" y="15517"/>
                </a:cubicBezTo>
                <a:cubicBezTo>
                  <a:pt x="85" y="15874"/>
                  <a:pt x="64" y="17049"/>
                  <a:pt x="58" y="18129"/>
                </a:cubicBezTo>
                <a:cubicBezTo>
                  <a:pt x="47" y="20286"/>
                  <a:pt x="47" y="20271"/>
                  <a:pt x="390" y="20643"/>
                </a:cubicBezTo>
                <a:cubicBezTo>
                  <a:pt x="703" y="20981"/>
                  <a:pt x="1011" y="21131"/>
                  <a:pt x="1770" y="21314"/>
                </a:cubicBezTo>
                <a:cubicBezTo>
                  <a:pt x="2065" y="21385"/>
                  <a:pt x="2315" y="21453"/>
                  <a:pt x="2325" y="21464"/>
                </a:cubicBezTo>
                <a:cubicBezTo>
                  <a:pt x="2335" y="21475"/>
                  <a:pt x="2415" y="21484"/>
                  <a:pt x="2501" y="21484"/>
                </a:cubicBezTo>
                <a:cubicBezTo>
                  <a:pt x="2588" y="21484"/>
                  <a:pt x="2673" y="21496"/>
                  <a:pt x="2692" y="21511"/>
                </a:cubicBezTo>
                <a:cubicBezTo>
                  <a:pt x="2711" y="21525"/>
                  <a:pt x="2798" y="21536"/>
                  <a:pt x="2886" y="21536"/>
                </a:cubicBezTo>
                <a:cubicBezTo>
                  <a:pt x="2973" y="21536"/>
                  <a:pt x="3058" y="21549"/>
                  <a:pt x="3077" y="21563"/>
                </a:cubicBezTo>
                <a:cubicBezTo>
                  <a:pt x="3099" y="21581"/>
                  <a:pt x="5685" y="21590"/>
                  <a:pt x="10651" y="21590"/>
                </a:cubicBezTo>
                <a:cubicBezTo>
                  <a:pt x="15617" y="21590"/>
                  <a:pt x="18200" y="21581"/>
                  <a:pt x="18223" y="21563"/>
                </a:cubicBezTo>
                <a:cubicBezTo>
                  <a:pt x="18242" y="21549"/>
                  <a:pt x="18378" y="21536"/>
                  <a:pt x="18528" y="21536"/>
                </a:cubicBezTo>
                <a:cubicBezTo>
                  <a:pt x="18678" y="21536"/>
                  <a:pt x="18845" y="21526"/>
                  <a:pt x="18898" y="21512"/>
                </a:cubicBezTo>
                <a:cubicBezTo>
                  <a:pt x="18951" y="21499"/>
                  <a:pt x="19190" y="21445"/>
                  <a:pt x="19432" y="21392"/>
                </a:cubicBezTo>
                <a:cubicBezTo>
                  <a:pt x="20091" y="21248"/>
                  <a:pt x="20204" y="21215"/>
                  <a:pt x="20525" y="21067"/>
                </a:cubicBezTo>
                <a:cubicBezTo>
                  <a:pt x="20938" y="20875"/>
                  <a:pt x="21236" y="20588"/>
                  <a:pt x="21402" y="20224"/>
                </a:cubicBezTo>
                <a:cubicBezTo>
                  <a:pt x="21495" y="20021"/>
                  <a:pt x="21573" y="10825"/>
                  <a:pt x="21534" y="4589"/>
                </a:cubicBezTo>
                <a:cubicBezTo>
                  <a:pt x="21517" y="1818"/>
                  <a:pt x="21509" y="1513"/>
                  <a:pt x="21426" y="1398"/>
                </a:cubicBezTo>
                <a:cubicBezTo>
                  <a:pt x="21376" y="1328"/>
                  <a:pt x="21332" y="1254"/>
                  <a:pt x="21332" y="1233"/>
                </a:cubicBezTo>
                <a:cubicBezTo>
                  <a:pt x="21332" y="1110"/>
                  <a:pt x="20866" y="705"/>
                  <a:pt x="20513" y="521"/>
                </a:cubicBezTo>
                <a:cubicBezTo>
                  <a:pt x="20039" y="275"/>
                  <a:pt x="19191" y="53"/>
                  <a:pt x="18722" y="53"/>
                </a:cubicBezTo>
                <a:cubicBezTo>
                  <a:pt x="18617" y="53"/>
                  <a:pt x="18515" y="41"/>
                  <a:pt x="18496" y="27"/>
                </a:cubicBezTo>
                <a:cubicBezTo>
                  <a:pt x="18472" y="8"/>
                  <a:pt x="17513" y="-1"/>
                  <a:pt x="16549" y="0"/>
                </a:cubicBezTo>
                <a:close/>
              </a:path>
            </a:pathLst>
          </a:custGeom>
          <a:ln w="12700">
            <a:miter lim="400000"/>
          </a:ln>
          <a:effectLst>
            <a:outerShdw sx="100000" sy="100000" kx="0" ky="0" algn="b" rotWithShape="0" blurRad="469900" dist="114300" dir="0">
              <a:srgbClr val="000000">
                <a:alpha val="83071"/>
              </a:srgbClr>
            </a:outerShdw>
          </a:effectLst>
        </p:spPr>
      </p:pic>
      <p:pic>
        <p:nvPicPr>
          <p:cNvPr id="519" name="513EF017-38AC-4E63-98A9-53D89DF2A605.png" descr="513EF017-38AC-4E63-98A9-53D89DF2A605.png"/>
          <p:cNvPicPr>
            <a:picLocks noChangeAspect="1"/>
          </p:cNvPicPr>
          <p:nvPr/>
        </p:nvPicPr>
        <p:blipFill>
          <a:blip r:embed="rId8">
            <a:extLst/>
          </a:blip>
          <a:srcRect l="0" t="12778" r="0" b="0"/>
          <a:stretch>
            <a:fillRect/>
          </a:stretch>
        </p:blipFill>
        <p:spPr>
          <a:xfrm>
            <a:off x="17915469" y="1888331"/>
            <a:ext cx="2665810" cy="3487739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522" name="Group"/>
          <p:cNvGrpSpPr/>
          <p:nvPr/>
        </p:nvGrpSpPr>
        <p:grpSpPr>
          <a:xfrm>
            <a:off x="20992597" y="4844057"/>
            <a:ext cx="2912353" cy="6059888"/>
            <a:chOff x="87" y="-2"/>
            <a:chExt cx="2912352" cy="6059887"/>
          </a:xfrm>
        </p:grpSpPr>
        <p:pic>
          <p:nvPicPr>
            <p:cNvPr id="520" name="Screenshot 2025-11-10 at 09.54.20.png" descr="Screenshot 2025-11-10 at 09.54.20.png"/>
            <p:cNvPicPr>
              <a:picLocks noChangeAspect="1"/>
            </p:cNvPicPr>
            <p:nvPr/>
          </p:nvPicPr>
          <p:blipFill>
            <a:blip r:embed="rId6">
              <a:extLst/>
            </a:blip>
            <a:srcRect l="21501" t="6194" r="18679" b="8298"/>
            <a:stretch>
              <a:fillRect/>
            </a:stretch>
          </p:blipFill>
          <p:spPr>
            <a:xfrm>
              <a:off x="88" y="-3"/>
              <a:ext cx="2912353" cy="60598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44" h="21590" fill="norm" stroke="1" extrusionOk="0">
                  <a:moveTo>
                    <a:pt x="16549" y="0"/>
                  </a:moveTo>
                  <a:cubicBezTo>
                    <a:pt x="15585" y="0"/>
                    <a:pt x="14618" y="9"/>
                    <a:pt x="14579" y="28"/>
                  </a:cubicBezTo>
                  <a:cubicBezTo>
                    <a:pt x="14541" y="46"/>
                    <a:pt x="14244" y="51"/>
                    <a:pt x="13702" y="41"/>
                  </a:cubicBezTo>
                  <a:cubicBezTo>
                    <a:pt x="12590" y="20"/>
                    <a:pt x="11755" y="20"/>
                    <a:pt x="11235" y="41"/>
                  </a:cubicBezTo>
                  <a:cubicBezTo>
                    <a:pt x="10952" y="52"/>
                    <a:pt x="10781" y="48"/>
                    <a:pt x="10742" y="29"/>
                  </a:cubicBezTo>
                  <a:cubicBezTo>
                    <a:pt x="10666" y="-7"/>
                    <a:pt x="9512" y="-10"/>
                    <a:pt x="9465" y="27"/>
                  </a:cubicBezTo>
                  <a:cubicBezTo>
                    <a:pt x="9418" y="63"/>
                    <a:pt x="4392" y="63"/>
                    <a:pt x="4345" y="27"/>
                  </a:cubicBezTo>
                  <a:cubicBezTo>
                    <a:pt x="4301" y="-8"/>
                    <a:pt x="3784" y="-8"/>
                    <a:pt x="3740" y="27"/>
                  </a:cubicBezTo>
                  <a:cubicBezTo>
                    <a:pt x="3721" y="41"/>
                    <a:pt x="3466" y="53"/>
                    <a:pt x="3165" y="53"/>
                  </a:cubicBezTo>
                  <a:cubicBezTo>
                    <a:pt x="2805" y="53"/>
                    <a:pt x="2552" y="67"/>
                    <a:pt x="2410" y="94"/>
                  </a:cubicBezTo>
                  <a:cubicBezTo>
                    <a:pt x="2067" y="160"/>
                    <a:pt x="1741" y="243"/>
                    <a:pt x="1635" y="291"/>
                  </a:cubicBezTo>
                  <a:cubicBezTo>
                    <a:pt x="1581" y="315"/>
                    <a:pt x="1445" y="364"/>
                    <a:pt x="1333" y="401"/>
                  </a:cubicBezTo>
                  <a:cubicBezTo>
                    <a:pt x="1016" y="505"/>
                    <a:pt x="719" y="684"/>
                    <a:pt x="478" y="916"/>
                  </a:cubicBezTo>
                  <a:cubicBezTo>
                    <a:pt x="37" y="1341"/>
                    <a:pt x="58" y="1206"/>
                    <a:pt x="23" y="3660"/>
                  </a:cubicBezTo>
                  <a:cubicBezTo>
                    <a:pt x="-27" y="7174"/>
                    <a:pt x="12" y="14408"/>
                    <a:pt x="82" y="14654"/>
                  </a:cubicBezTo>
                  <a:cubicBezTo>
                    <a:pt x="121" y="14793"/>
                    <a:pt x="129" y="15093"/>
                    <a:pt x="105" y="15517"/>
                  </a:cubicBezTo>
                  <a:cubicBezTo>
                    <a:pt x="85" y="15874"/>
                    <a:pt x="64" y="17049"/>
                    <a:pt x="58" y="18129"/>
                  </a:cubicBezTo>
                  <a:cubicBezTo>
                    <a:pt x="47" y="20286"/>
                    <a:pt x="47" y="20271"/>
                    <a:pt x="390" y="20643"/>
                  </a:cubicBezTo>
                  <a:cubicBezTo>
                    <a:pt x="703" y="20981"/>
                    <a:pt x="1011" y="21131"/>
                    <a:pt x="1770" y="21314"/>
                  </a:cubicBezTo>
                  <a:cubicBezTo>
                    <a:pt x="2065" y="21385"/>
                    <a:pt x="2315" y="21453"/>
                    <a:pt x="2325" y="21464"/>
                  </a:cubicBezTo>
                  <a:cubicBezTo>
                    <a:pt x="2335" y="21475"/>
                    <a:pt x="2415" y="21484"/>
                    <a:pt x="2501" y="21484"/>
                  </a:cubicBezTo>
                  <a:cubicBezTo>
                    <a:pt x="2588" y="21484"/>
                    <a:pt x="2673" y="21496"/>
                    <a:pt x="2692" y="21511"/>
                  </a:cubicBezTo>
                  <a:cubicBezTo>
                    <a:pt x="2711" y="21525"/>
                    <a:pt x="2798" y="21536"/>
                    <a:pt x="2886" y="21536"/>
                  </a:cubicBezTo>
                  <a:cubicBezTo>
                    <a:pt x="2973" y="21536"/>
                    <a:pt x="3058" y="21549"/>
                    <a:pt x="3077" y="21563"/>
                  </a:cubicBezTo>
                  <a:cubicBezTo>
                    <a:pt x="3099" y="21581"/>
                    <a:pt x="5685" y="21590"/>
                    <a:pt x="10651" y="21590"/>
                  </a:cubicBezTo>
                  <a:cubicBezTo>
                    <a:pt x="15617" y="21590"/>
                    <a:pt x="18200" y="21581"/>
                    <a:pt x="18223" y="21563"/>
                  </a:cubicBezTo>
                  <a:cubicBezTo>
                    <a:pt x="18242" y="21549"/>
                    <a:pt x="18378" y="21536"/>
                    <a:pt x="18528" y="21536"/>
                  </a:cubicBezTo>
                  <a:cubicBezTo>
                    <a:pt x="18678" y="21536"/>
                    <a:pt x="18845" y="21526"/>
                    <a:pt x="18898" y="21512"/>
                  </a:cubicBezTo>
                  <a:cubicBezTo>
                    <a:pt x="18951" y="21499"/>
                    <a:pt x="19190" y="21445"/>
                    <a:pt x="19432" y="21392"/>
                  </a:cubicBezTo>
                  <a:cubicBezTo>
                    <a:pt x="20091" y="21248"/>
                    <a:pt x="20204" y="21215"/>
                    <a:pt x="20525" y="21067"/>
                  </a:cubicBezTo>
                  <a:cubicBezTo>
                    <a:pt x="20938" y="20875"/>
                    <a:pt x="21236" y="20588"/>
                    <a:pt x="21402" y="20224"/>
                  </a:cubicBezTo>
                  <a:cubicBezTo>
                    <a:pt x="21495" y="20021"/>
                    <a:pt x="21573" y="10825"/>
                    <a:pt x="21534" y="4589"/>
                  </a:cubicBezTo>
                  <a:cubicBezTo>
                    <a:pt x="21517" y="1818"/>
                    <a:pt x="21509" y="1513"/>
                    <a:pt x="21426" y="1398"/>
                  </a:cubicBezTo>
                  <a:cubicBezTo>
                    <a:pt x="21376" y="1328"/>
                    <a:pt x="21332" y="1254"/>
                    <a:pt x="21332" y="1233"/>
                  </a:cubicBezTo>
                  <a:cubicBezTo>
                    <a:pt x="21332" y="1110"/>
                    <a:pt x="20866" y="705"/>
                    <a:pt x="20513" y="521"/>
                  </a:cubicBezTo>
                  <a:cubicBezTo>
                    <a:pt x="20039" y="275"/>
                    <a:pt x="19191" y="53"/>
                    <a:pt x="18722" y="53"/>
                  </a:cubicBezTo>
                  <a:cubicBezTo>
                    <a:pt x="18617" y="53"/>
                    <a:pt x="18515" y="41"/>
                    <a:pt x="18496" y="27"/>
                  </a:cubicBezTo>
                  <a:cubicBezTo>
                    <a:pt x="18472" y="8"/>
                    <a:pt x="17513" y="-1"/>
                    <a:pt x="16549" y="0"/>
                  </a:cubicBezTo>
                  <a:close/>
                </a:path>
              </a:pathLst>
            </a:custGeom>
            <a:ln w="12700" cap="flat">
              <a:noFill/>
              <a:miter lim="400000"/>
            </a:ln>
            <a:effectLst>
              <a:outerShdw sx="100000" sy="100000" kx="0" ky="0" algn="b" rotWithShape="0" blurRad="469900" dist="114300" dir="0">
                <a:srgbClr val="000000">
                  <a:alpha val="83071"/>
                </a:srgbClr>
              </a:outerShdw>
            </a:effectLst>
          </p:spPr>
        </p:pic>
        <p:pic>
          <p:nvPicPr>
            <p:cNvPr id="521" name="997FB98A-C90A-402C-88E2-C9A3FA6D3EE3.png" descr="997FB98A-C90A-402C-88E2-C9A3FA6D3EE3.png"/>
            <p:cNvPicPr>
              <a:picLocks noChangeAspect="1"/>
            </p:cNvPicPr>
            <p:nvPr/>
          </p:nvPicPr>
          <p:blipFill>
            <a:blip r:embed="rId9">
              <a:extLst/>
            </a:blip>
            <a:srcRect l="0" t="4701" r="0" b="7352"/>
            <a:stretch>
              <a:fillRect/>
            </a:stretch>
          </p:blipFill>
          <p:spPr>
            <a:xfrm>
              <a:off x="127527" y="1277141"/>
              <a:ext cx="2657476" cy="350569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pic>
        <p:nvPicPr>
          <p:cNvPr id="523" name="Screenshot 2025-11-10 at 09.54.20.png" descr="Screenshot 2025-11-10 at 09.54.20.png"/>
          <p:cNvPicPr>
            <a:picLocks noChangeAspect="1"/>
          </p:cNvPicPr>
          <p:nvPr/>
        </p:nvPicPr>
        <p:blipFill>
          <a:blip r:embed="rId6">
            <a:extLst/>
          </a:blip>
          <a:srcRect l="21501" t="6194" r="18679" b="8298"/>
          <a:stretch>
            <a:fillRect/>
          </a:stretch>
        </p:blipFill>
        <p:spPr>
          <a:xfrm>
            <a:off x="17792197" y="7155695"/>
            <a:ext cx="2912353" cy="605988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44" h="21590" fill="norm" stroke="1" extrusionOk="0">
                <a:moveTo>
                  <a:pt x="16549" y="0"/>
                </a:moveTo>
                <a:cubicBezTo>
                  <a:pt x="15585" y="0"/>
                  <a:pt x="14618" y="9"/>
                  <a:pt x="14579" y="28"/>
                </a:cubicBezTo>
                <a:cubicBezTo>
                  <a:pt x="14541" y="46"/>
                  <a:pt x="14244" y="51"/>
                  <a:pt x="13702" y="41"/>
                </a:cubicBezTo>
                <a:cubicBezTo>
                  <a:pt x="12590" y="20"/>
                  <a:pt x="11755" y="20"/>
                  <a:pt x="11235" y="41"/>
                </a:cubicBezTo>
                <a:cubicBezTo>
                  <a:pt x="10952" y="52"/>
                  <a:pt x="10781" y="48"/>
                  <a:pt x="10742" y="29"/>
                </a:cubicBezTo>
                <a:cubicBezTo>
                  <a:pt x="10666" y="-7"/>
                  <a:pt x="9512" y="-10"/>
                  <a:pt x="9465" y="27"/>
                </a:cubicBezTo>
                <a:cubicBezTo>
                  <a:pt x="9418" y="63"/>
                  <a:pt x="4392" y="63"/>
                  <a:pt x="4345" y="27"/>
                </a:cubicBezTo>
                <a:cubicBezTo>
                  <a:pt x="4301" y="-8"/>
                  <a:pt x="3784" y="-8"/>
                  <a:pt x="3740" y="27"/>
                </a:cubicBezTo>
                <a:cubicBezTo>
                  <a:pt x="3721" y="41"/>
                  <a:pt x="3466" y="53"/>
                  <a:pt x="3165" y="53"/>
                </a:cubicBezTo>
                <a:cubicBezTo>
                  <a:pt x="2805" y="53"/>
                  <a:pt x="2552" y="67"/>
                  <a:pt x="2410" y="94"/>
                </a:cubicBezTo>
                <a:cubicBezTo>
                  <a:pt x="2067" y="160"/>
                  <a:pt x="1741" y="243"/>
                  <a:pt x="1635" y="291"/>
                </a:cubicBezTo>
                <a:cubicBezTo>
                  <a:pt x="1581" y="315"/>
                  <a:pt x="1445" y="364"/>
                  <a:pt x="1333" y="401"/>
                </a:cubicBezTo>
                <a:cubicBezTo>
                  <a:pt x="1016" y="505"/>
                  <a:pt x="719" y="684"/>
                  <a:pt x="478" y="916"/>
                </a:cubicBezTo>
                <a:cubicBezTo>
                  <a:pt x="37" y="1341"/>
                  <a:pt x="58" y="1206"/>
                  <a:pt x="23" y="3660"/>
                </a:cubicBezTo>
                <a:cubicBezTo>
                  <a:pt x="-27" y="7174"/>
                  <a:pt x="12" y="14408"/>
                  <a:pt x="82" y="14654"/>
                </a:cubicBezTo>
                <a:cubicBezTo>
                  <a:pt x="121" y="14793"/>
                  <a:pt x="129" y="15093"/>
                  <a:pt x="105" y="15517"/>
                </a:cubicBezTo>
                <a:cubicBezTo>
                  <a:pt x="85" y="15874"/>
                  <a:pt x="64" y="17049"/>
                  <a:pt x="58" y="18129"/>
                </a:cubicBezTo>
                <a:cubicBezTo>
                  <a:pt x="47" y="20286"/>
                  <a:pt x="47" y="20271"/>
                  <a:pt x="390" y="20643"/>
                </a:cubicBezTo>
                <a:cubicBezTo>
                  <a:pt x="703" y="20981"/>
                  <a:pt x="1011" y="21131"/>
                  <a:pt x="1770" y="21314"/>
                </a:cubicBezTo>
                <a:cubicBezTo>
                  <a:pt x="2065" y="21385"/>
                  <a:pt x="2315" y="21453"/>
                  <a:pt x="2325" y="21464"/>
                </a:cubicBezTo>
                <a:cubicBezTo>
                  <a:pt x="2335" y="21475"/>
                  <a:pt x="2415" y="21484"/>
                  <a:pt x="2501" y="21484"/>
                </a:cubicBezTo>
                <a:cubicBezTo>
                  <a:pt x="2588" y="21484"/>
                  <a:pt x="2673" y="21496"/>
                  <a:pt x="2692" y="21511"/>
                </a:cubicBezTo>
                <a:cubicBezTo>
                  <a:pt x="2711" y="21525"/>
                  <a:pt x="2798" y="21536"/>
                  <a:pt x="2886" y="21536"/>
                </a:cubicBezTo>
                <a:cubicBezTo>
                  <a:pt x="2973" y="21536"/>
                  <a:pt x="3058" y="21549"/>
                  <a:pt x="3077" y="21563"/>
                </a:cubicBezTo>
                <a:cubicBezTo>
                  <a:pt x="3099" y="21581"/>
                  <a:pt x="5685" y="21590"/>
                  <a:pt x="10651" y="21590"/>
                </a:cubicBezTo>
                <a:cubicBezTo>
                  <a:pt x="15617" y="21590"/>
                  <a:pt x="18200" y="21581"/>
                  <a:pt x="18223" y="21563"/>
                </a:cubicBezTo>
                <a:cubicBezTo>
                  <a:pt x="18242" y="21549"/>
                  <a:pt x="18378" y="21536"/>
                  <a:pt x="18528" y="21536"/>
                </a:cubicBezTo>
                <a:cubicBezTo>
                  <a:pt x="18678" y="21536"/>
                  <a:pt x="18845" y="21526"/>
                  <a:pt x="18898" y="21512"/>
                </a:cubicBezTo>
                <a:cubicBezTo>
                  <a:pt x="18951" y="21499"/>
                  <a:pt x="19190" y="21445"/>
                  <a:pt x="19432" y="21392"/>
                </a:cubicBezTo>
                <a:cubicBezTo>
                  <a:pt x="20091" y="21248"/>
                  <a:pt x="20204" y="21215"/>
                  <a:pt x="20525" y="21067"/>
                </a:cubicBezTo>
                <a:cubicBezTo>
                  <a:pt x="20938" y="20875"/>
                  <a:pt x="21236" y="20588"/>
                  <a:pt x="21402" y="20224"/>
                </a:cubicBezTo>
                <a:cubicBezTo>
                  <a:pt x="21495" y="20021"/>
                  <a:pt x="21573" y="10825"/>
                  <a:pt x="21534" y="4589"/>
                </a:cubicBezTo>
                <a:cubicBezTo>
                  <a:pt x="21517" y="1818"/>
                  <a:pt x="21509" y="1513"/>
                  <a:pt x="21426" y="1398"/>
                </a:cubicBezTo>
                <a:cubicBezTo>
                  <a:pt x="21376" y="1328"/>
                  <a:pt x="21332" y="1254"/>
                  <a:pt x="21332" y="1233"/>
                </a:cubicBezTo>
                <a:cubicBezTo>
                  <a:pt x="21332" y="1110"/>
                  <a:pt x="20866" y="705"/>
                  <a:pt x="20513" y="521"/>
                </a:cubicBezTo>
                <a:cubicBezTo>
                  <a:pt x="20039" y="275"/>
                  <a:pt x="19191" y="53"/>
                  <a:pt x="18722" y="53"/>
                </a:cubicBezTo>
                <a:cubicBezTo>
                  <a:pt x="18617" y="53"/>
                  <a:pt x="18515" y="41"/>
                  <a:pt x="18496" y="27"/>
                </a:cubicBezTo>
                <a:cubicBezTo>
                  <a:pt x="18472" y="8"/>
                  <a:pt x="17513" y="-1"/>
                  <a:pt x="16549" y="0"/>
                </a:cubicBezTo>
                <a:close/>
              </a:path>
            </a:pathLst>
          </a:custGeom>
          <a:ln w="12700">
            <a:miter lim="400000"/>
          </a:ln>
          <a:effectLst>
            <a:outerShdw sx="100000" sy="100000" kx="0" ky="0" algn="b" rotWithShape="0" blurRad="469900" dist="114300" dir="0">
              <a:srgbClr val="000000">
                <a:alpha val="83071"/>
              </a:srgbClr>
            </a:outerShdw>
          </a:effectLst>
        </p:spPr>
      </p:pic>
      <p:pic>
        <p:nvPicPr>
          <p:cNvPr id="524" name="Group" descr="Group"/>
          <p:cNvPicPr>
            <a:picLocks noChangeAspect="1"/>
          </p:cNvPicPr>
          <p:nvPr/>
        </p:nvPicPr>
        <p:blipFill>
          <a:blip r:embed="rId6">
            <a:extLst/>
          </a:blip>
          <a:srcRect l="21501" t="6194" r="18679" b="8298"/>
          <a:stretch>
            <a:fillRect/>
          </a:stretch>
        </p:blipFill>
        <p:spPr>
          <a:xfrm>
            <a:off x="4177797" y="7155696"/>
            <a:ext cx="2912353" cy="605988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44" h="21590" fill="norm" stroke="1" extrusionOk="0">
                <a:moveTo>
                  <a:pt x="16549" y="0"/>
                </a:moveTo>
                <a:cubicBezTo>
                  <a:pt x="15585" y="0"/>
                  <a:pt x="14618" y="9"/>
                  <a:pt x="14579" y="28"/>
                </a:cubicBezTo>
                <a:cubicBezTo>
                  <a:pt x="14541" y="46"/>
                  <a:pt x="14244" y="51"/>
                  <a:pt x="13702" y="41"/>
                </a:cubicBezTo>
                <a:cubicBezTo>
                  <a:pt x="12590" y="20"/>
                  <a:pt x="11755" y="20"/>
                  <a:pt x="11235" y="41"/>
                </a:cubicBezTo>
                <a:cubicBezTo>
                  <a:pt x="10952" y="52"/>
                  <a:pt x="10781" y="48"/>
                  <a:pt x="10742" y="29"/>
                </a:cubicBezTo>
                <a:cubicBezTo>
                  <a:pt x="10666" y="-7"/>
                  <a:pt x="9512" y="-10"/>
                  <a:pt x="9465" y="27"/>
                </a:cubicBezTo>
                <a:cubicBezTo>
                  <a:pt x="9418" y="63"/>
                  <a:pt x="4392" y="63"/>
                  <a:pt x="4345" y="27"/>
                </a:cubicBezTo>
                <a:cubicBezTo>
                  <a:pt x="4301" y="-8"/>
                  <a:pt x="3784" y="-8"/>
                  <a:pt x="3740" y="27"/>
                </a:cubicBezTo>
                <a:cubicBezTo>
                  <a:pt x="3721" y="41"/>
                  <a:pt x="3466" y="53"/>
                  <a:pt x="3165" y="53"/>
                </a:cubicBezTo>
                <a:cubicBezTo>
                  <a:pt x="2805" y="53"/>
                  <a:pt x="2552" y="67"/>
                  <a:pt x="2410" y="94"/>
                </a:cubicBezTo>
                <a:cubicBezTo>
                  <a:pt x="2067" y="160"/>
                  <a:pt x="1741" y="243"/>
                  <a:pt x="1635" y="291"/>
                </a:cubicBezTo>
                <a:cubicBezTo>
                  <a:pt x="1581" y="315"/>
                  <a:pt x="1445" y="364"/>
                  <a:pt x="1333" y="401"/>
                </a:cubicBezTo>
                <a:cubicBezTo>
                  <a:pt x="1016" y="505"/>
                  <a:pt x="719" y="684"/>
                  <a:pt x="478" y="916"/>
                </a:cubicBezTo>
                <a:cubicBezTo>
                  <a:pt x="37" y="1341"/>
                  <a:pt x="58" y="1206"/>
                  <a:pt x="23" y="3660"/>
                </a:cubicBezTo>
                <a:cubicBezTo>
                  <a:pt x="-27" y="7174"/>
                  <a:pt x="12" y="14408"/>
                  <a:pt x="82" y="14654"/>
                </a:cubicBezTo>
                <a:cubicBezTo>
                  <a:pt x="121" y="14793"/>
                  <a:pt x="129" y="15093"/>
                  <a:pt x="105" y="15517"/>
                </a:cubicBezTo>
                <a:cubicBezTo>
                  <a:pt x="85" y="15874"/>
                  <a:pt x="64" y="17049"/>
                  <a:pt x="58" y="18129"/>
                </a:cubicBezTo>
                <a:cubicBezTo>
                  <a:pt x="47" y="20286"/>
                  <a:pt x="47" y="20271"/>
                  <a:pt x="390" y="20643"/>
                </a:cubicBezTo>
                <a:cubicBezTo>
                  <a:pt x="703" y="20981"/>
                  <a:pt x="1011" y="21131"/>
                  <a:pt x="1770" y="21314"/>
                </a:cubicBezTo>
                <a:cubicBezTo>
                  <a:pt x="2065" y="21385"/>
                  <a:pt x="2315" y="21453"/>
                  <a:pt x="2325" y="21464"/>
                </a:cubicBezTo>
                <a:cubicBezTo>
                  <a:pt x="2335" y="21475"/>
                  <a:pt x="2415" y="21484"/>
                  <a:pt x="2501" y="21484"/>
                </a:cubicBezTo>
                <a:cubicBezTo>
                  <a:pt x="2588" y="21484"/>
                  <a:pt x="2673" y="21496"/>
                  <a:pt x="2692" y="21511"/>
                </a:cubicBezTo>
                <a:cubicBezTo>
                  <a:pt x="2711" y="21525"/>
                  <a:pt x="2798" y="21536"/>
                  <a:pt x="2886" y="21536"/>
                </a:cubicBezTo>
                <a:cubicBezTo>
                  <a:pt x="2973" y="21536"/>
                  <a:pt x="3058" y="21549"/>
                  <a:pt x="3077" y="21563"/>
                </a:cubicBezTo>
                <a:cubicBezTo>
                  <a:pt x="3099" y="21581"/>
                  <a:pt x="5685" y="21590"/>
                  <a:pt x="10651" y="21590"/>
                </a:cubicBezTo>
                <a:cubicBezTo>
                  <a:pt x="15617" y="21590"/>
                  <a:pt x="18200" y="21581"/>
                  <a:pt x="18223" y="21563"/>
                </a:cubicBezTo>
                <a:cubicBezTo>
                  <a:pt x="18242" y="21549"/>
                  <a:pt x="18378" y="21536"/>
                  <a:pt x="18528" y="21536"/>
                </a:cubicBezTo>
                <a:cubicBezTo>
                  <a:pt x="18678" y="21536"/>
                  <a:pt x="18845" y="21526"/>
                  <a:pt x="18898" y="21512"/>
                </a:cubicBezTo>
                <a:cubicBezTo>
                  <a:pt x="18951" y="21499"/>
                  <a:pt x="19190" y="21445"/>
                  <a:pt x="19432" y="21392"/>
                </a:cubicBezTo>
                <a:cubicBezTo>
                  <a:pt x="20091" y="21248"/>
                  <a:pt x="20204" y="21215"/>
                  <a:pt x="20525" y="21067"/>
                </a:cubicBezTo>
                <a:cubicBezTo>
                  <a:pt x="20938" y="20875"/>
                  <a:pt x="21236" y="20588"/>
                  <a:pt x="21402" y="20224"/>
                </a:cubicBezTo>
                <a:cubicBezTo>
                  <a:pt x="21495" y="20021"/>
                  <a:pt x="21573" y="10825"/>
                  <a:pt x="21534" y="4589"/>
                </a:cubicBezTo>
                <a:cubicBezTo>
                  <a:pt x="21517" y="1818"/>
                  <a:pt x="21509" y="1513"/>
                  <a:pt x="21426" y="1398"/>
                </a:cubicBezTo>
                <a:cubicBezTo>
                  <a:pt x="21376" y="1328"/>
                  <a:pt x="21332" y="1254"/>
                  <a:pt x="21332" y="1233"/>
                </a:cubicBezTo>
                <a:cubicBezTo>
                  <a:pt x="21332" y="1110"/>
                  <a:pt x="20866" y="705"/>
                  <a:pt x="20513" y="521"/>
                </a:cubicBezTo>
                <a:cubicBezTo>
                  <a:pt x="20039" y="275"/>
                  <a:pt x="19191" y="53"/>
                  <a:pt x="18722" y="53"/>
                </a:cubicBezTo>
                <a:cubicBezTo>
                  <a:pt x="18617" y="53"/>
                  <a:pt x="18515" y="41"/>
                  <a:pt x="18496" y="27"/>
                </a:cubicBezTo>
                <a:cubicBezTo>
                  <a:pt x="18472" y="8"/>
                  <a:pt x="17513" y="-1"/>
                  <a:pt x="16549" y="0"/>
                </a:cubicBezTo>
                <a:close/>
              </a:path>
            </a:pathLst>
          </a:custGeom>
          <a:ln w="12700">
            <a:miter lim="400000"/>
          </a:ln>
          <a:effectLst>
            <a:outerShdw sx="100000" sy="100000" kx="0" ky="0" algn="b" rotWithShape="0" blurRad="469900" dist="114300" dir="0">
              <a:srgbClr val="000000">
                <a:alpha val="83071"/>
              </a:srgbClr>
            </a:outerShdw>
          </a:effectLst>
        </p:spPr>
      </p:pic>
      <p:pic>
        <p:nvPicPr>
          <p:cNvPr id="525" name="815B8B2E-16C4-4E77-BF31-A3D3998FBC16.png" descr="815B8B2E-16C4-4E77-BF31-A3D3998FBC16.png"/>
          <p:cNvPicPr>
            <a:picLocks noChangeAspect="1"/>
          </p:cNvPicPr>
          <p:nvPr/>
        </p:nvPicPr>
        <p:blipFill>
          <a:blip r:embed="rId10">
            <a:extLst/>
          </a:blip>
          <a:srcRect l="0" t="4625" r="0" b="6996"/>
          <a:stretch>
            <a:fillRect/>
          </a:stretch>
        </p:blipFill>
        <p:spPr>
          <a:xfrm>
            <a:off x="4300472" y="8417759"/>
            <a:ext cx="2667001" cy="3535562"/>
          </a:xfrm>
          <a:prstGeom prst="rect">
            <a:avLst/>
          </a:prstGeom>
          <a:ln w="12700">
            <a:miter lim="400000"/>
          </a:ln>
        </p:spPr>
      </p:pic>
      <p:pic>
        <p:nvPicPr>
          <p:cNvPr id="526" name="AD8A6B75-DBBB-450D-87F0-B02AFD9B701A.png" descr="AD8A6B75-DBBB-450D-87F0-B02AFD9B701A.png"/>
          <p:cNvPicPr>
            <a:picLocks noChangeAspect="1"/>
          </p:cNvPicPr>
          <p:nvPr/>
        </p:nvPicPr>
        <p:blipFill>
          <a:blip r:embed="rId11">
            <a:extLst/>
          </a:blip>
          <a:srcRect l="0" t="0" r="0" b="12383"/>
          <a:stretch>
            <a:fillRect/>
          </a:stretch>
        </p:blipFill>
        <p:spPr>
          <a:xfrm>
            <a:off x="17914873" y="8433039"/>
            <a:ext cx="2667001" cy="3505102"/>
          </a:xfrm>
          <a:prstGeom prst="rect">
            <a:avLst/>
          </a:prstGeom>
          <a:ln w="12700">
            <a:miter lim="400000"/>
          </a:ln>
        </p:spPr>
      </p:pic>
      <p:sp>
        <p:nvSpPr>
          <p:cNvPr id="527" name="Van scroll tot stroming"/>
          <p:cNvSpPr txBox="1"/>
          <p:nvPr/>
        </p:nvSpPr>
        <p:spPr>
          <a:xfrm>
            <a:off x="7349392" y="334336"/>
            <a:ext cx="10836865" cy="1574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pc="-425" sz="8500">
                <a:latin typeface="Avenir Heavy"/>
                <a:ea typeface="Avenir Heavy"/>
                <a:cs typeface="Avenir Heavy"/>
                <a:sym typeface="Avenir Heavy"/>
              </a:defRPr>
            </a:lvl1pPr>
          </a:lstStyle>
          <a:p>
            <a:pPr/>
            <a:r>
              <a:t>Van scroll tot stroming</a:t>
            </a:r>
          </a:p>
        </p:txBody>
      </p:sp>
      <p:sp>
        <p:nvSpPr>
          <p:cNvPr id="528" name="Van social post tot community, alles leidt terug naar één bron"/>
          <p:cNvSpPr txBox="1"/>
          <p:nvPr/>
        </p:nvSpPr>
        <p:spPr>
          <a:xfrm>
            <a:off x="7823798" y="1857340"/>
            <a:ext cx="8736404" cy="1041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>
              <a:defRPr sz="2700">
                <a:solidFill>
                  <a:schemeClr val="accent1">
                    <a:hueOff val="114395"/>
                    <a:lumOff val="-24975"/>
                  </a:schemeClr>
                </a:solidFill>
                <a:latin typeface="Nunito Bold"/>
                <a:ea typeface="Nunito Bold"/>
                <a:cs typeface="Nunito Bold"/>
                <a:sym typeface="Nunito Bold"/>
              </a:defRPr>
            </a:lvl1pPr>
          </a:lstStyle>
          <a:p>
            <a:pPr/>
            <a:r>
              <a:t>Van social post tot community, alles leidt terug naar één bron</a:t>
            </a:r>
          </a:p>
        </p:txBody>
      </p:sp>
      <p:sp>
        <p:nvSpPr>
          <p:cNvPr id="529" name="👉 justduck-it.com"/>
          <p:cNvSpPr txBox="1"/>
          <p:nvPr/>
        </p:nvSpPr>
        <p:spPr>
          <a:xfrm>
            <a:off x="8003731" y="10817259"/>
            <a:ext cx="8376538" cy="15817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pc="-425" sz="8500"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t>👉 </a:t>
            </a:r>
            <a:r>
              <a:rPr>
                <a:solidFill>
                  <a:srgbClr val="7CA9CF"/>
                </a:solidFill>
              </a:rPr>
              <a:t>justduck-it.com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Hoe het begon…"/>
          <p:cNvSpPr txBox="1"/>
          <p:nvPr/>
        </p:nvSpPr>
        <p:spPr>
          <a:xfrm>
            <a:off x="2710808" y="231506"/>
            <a:ext cx="8719735" cy="1574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pc="-425" sz="8500">
                <a:latin typeface="Avenir Heavy"/>
                <a:ea typeface="Avenir Heavy"/>
                <a:cs typeface="Avenir Heavy"/>
                <a:sym typeface="Avenir Heavy"/>
              </a:defRPr>
            </a:lvl1pPr>
          </a:lstStyle>
          <a:p>
            <a:pPr/>
            <a:r>
              <a:t>Hoe het begon…</a:t>
            </a:r>
          </a:p>
        </p:txBody>
      </p:sp>
      <p:pic>
        <p:nvPicPr>
          <p:cNvPr id="177" name="afyk45773h111.jpg" descr="afyk45773h111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4071996" y="0"/>
            <a:ext cx="10287001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178" name="Helsinki 2005,…"/>
          <p:cNvSpPr txBox="1"/>
          <p:nvPr/>
        </p:nvSpPr>
        <p:spPr>
          <a:xfrm>
            <a:off x="2827655" y="1936749"/>
            <a:ext cx="8897500" cy="11061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defTabSz="457200">
              <a:spcBef>
                <a:spcPts val="0"/>
              </a:spcBef>
              <a:defRPr sz="2100">
                <a:latin typeface="Nunito ExtraLight Regular"/>
                <a:ea typeface="Nunito ExtraLight Regular"/>
                <a:cs typeface="Nunito ExtraLight Regular"/>
                <a:sym typeface="Nunito ExtraLight Regular"/>
              </a:defRPr>
            </a:pPr>
            <a:r>
              <a:t>Helsinki 2005,</a:t>
            </a:r>
          </a:p>
          <a:p>
            <a:pPr defTabSz="457200">
              <a:spcBef>
                <a:spcPts val="0"/>
              </a:spcBef>
              <a:defRPr sz="2100">
                <a:latin typeface="Nunito ExtraLight Regular"/>
                <a:ea typeface="Nunito ExtraLight Regular"/>
                <a:cs typeface="Nunito ExtraLight Regular"/>
                <a:sym typeface="Nunito ExtraLight Regular"/>
              </a:defRPr>
            </a:pPr>
          </a:p>
          <a:p>
            <a:pPr defTabSz="457200">
              <a:spcBef>
                <a:spcPts val="0"/>
              </a:spcBef>
              <a:defRPr sz="2100">
                <a:latin typeface="Nunito ExtraLight Regular"/>
                <a:ea typeface="Nunito ExtraLight Regular"/>
                <a:cs typeface="Nunito ExtraLight Regular"/>
                <a:sym typeface="Nunito ExtraLight Regular"/>
              </a:defRPr>
            </a:pPr>
            <a:r>
              <a:t>Ik kwam uit Cannes - rumoer, deals, energie.</a:t>
            </a:r>
          </a:p>
          <a:p>
            <a:pPr defTabSz="457200">
              <a:spcBef>
                <a:spcPts val="0"/>
              </a:spcBef>
              <a:defRPr sz="2100">
                <a:latin typeface="Nunito ExtraLight Regular"/>
                <a:ea typeface="Nunito ExtraLight Regular"/>
                <a:cs typeface="Nunito ExtraLight Regular"/>
                <a:sym typeface="Nunito ExtraLight Regular"/>
              </a:defRPr>
            </a:pPr>
            <a:r>
              <a:t>En toen: Helsinki. Stilte.</a:t>
            </a:r>
          </a:p>
          <a:p>
            <a:pPr defTabSz="457200">
              <a:spcBef>
                <a:spcPts val="0"/>
              </a:spcBef>
              <a:defRPr sz="2100">
                <a:latin typeface="Nunito ExtraLight Regular"/>
                <a:ea typeface="Nunito ExtraLight Regular"/>
                <a:cs typeface="Nunito ExtraLight Regular"/>
                <a:sym typeface="Nunito ExtraLight Regular"/>
              </a:defRPr>
            </a:pPr>
            <a:r>
              <a:t>Daar, aan de badrand van het hotel, een klein geel eendje.</a:t>
            </a:r>
          </a:p>
          <a:p>
            <a:pPr defTabSz="457200">
              <a:spcBef>
                <a:spcPts val="0"/>
              </a:spcBef>
              <a:defRPr sz="2100">
                <a:latin typeface="Nunito ExtraLight Regular"/>
                <a:ea typeface="Nunito ExtraLight Regular"/>
                <a:cs typeface="Nunito ExtraLight Regular"/>
                <a:sym typeface="Nunito ExtraLight Regular"/>
              </a:defRPr>
            </a:pPr>
            <a:r>
              <a:t>Het wilde niets van me.</a:t>
            </a:r>
          </a:p>
          <a:p>
            <a:pPr defTabSz="457200">
              <a:spcBef>
                <a:spcPts val="0"/>
              </a:spcBef>
              <a:defRPr sz="2100">
                <a:latin typeface="Nunito ExtraLight Regular"/>
                <a:ea typeface="Nunito ExtraLight Regular"/>
                <a:cs typeface="Nunito ExtraLight Regular"/>
                <a:sym typeface="Nunito ExtraLight Regular"/>
              </a:defRPr>
            </a:pPr>
            <a:r>
              <a:t>En toch zei het alles:</a:t>
            </a:r>
          </a:p>
          <a:p>
            <a:pPr defTabSz="457200">
              <a:spcBef>
                <a:spcPts val="0"/>
              </a:spcBef>
              <a:defRPr sz="2100">
                <a:latin typeface="Nunito ExtraLight Regular"/>
                <a:ea typeface="Nunito ExtraLight Regular"/>
                <a:cs typeface="Nunito ExtraLight Regular"/>
                <a:sym typeface="Nunito ExtraLight Regular"/>
              </a:defRPr>
            </a:pPr>
          </a:p>
          <a:p>
            <a:pPr defTabSz="457200">
              <a:spcBef>
                <a:spcPts val="0"/>
              </a:spcBef>
              <a:defRPr i="1" sz="2100">
                <a:latin typeface="Nunito ExtraLight Regular"/>
                <a:ea typeface="Nunito ExtraLight Regular"/>
                <a:cs typeface="Nunito ExtraLight Regular"/>
                <a:sym typeface="Nunito ExtraLight Regular"/>
              </a:defRPr>
            </a:pPr>
            <a:r>
              <a:t>je hoeft niet te vechten.</a:t>
            </a:r>
          </a:p>
          <a:p>
            <a:pPr defTabSz="457200">
              <a:spcBef>
                <a:spcPts val="0"/>
              </a:spcBef>
              <a:defRPr i="1" sz="2100">
                <a:latin typeface="Nunito ExtraLight Regular"/>
                <a:ea typeface="Nunito ExtraLight Regular"/>
                <a:cs typeface="Nunito ExtraLight Regular"/>
                <a:sym typeface="Nunito ExtraLight Regular"/>
              </a:defRPr>
            </a:pPr>
            <a:r>
              <a:t>Gewoon drijven.</a:t>
            </a:r>
          </a:p>
          <a:p>
            <a:pPr defTabSz="457200">
              <a:spcBef>
                <a:spcPts val="0"/>
              </a:spcBef>
              <a:defRPr sz="2100">
                <a:latin typeface="Nunito ExtraLight Regular"/>
                <a:ea typeface="Nunito ExtraLight Regular"/>
                <a:cs typeface="Nunito ExtraLight Regular"/>
                <a:sym typeface="Nunito ExtraLight Regular"/>
              </a:defRPr>
            </a:pPr>
          </a:p>
          <a:p>
            <a:pPr defTabSz="457200">
              <a:spcBef>
                <a:spcPts val="0"/>
              </a:spcBef>
              <a:defRPr sz="2100">
                <a:latin typeface="Nunito ExtraLight Regular"/>
                <a:ea typeface="Nunito ExtraLight Regular"/>
                <a:cs typeface="Nunito ExtraLight Regular"/>
                <a:sym typeface="Nunito ExtraLight Regular"/>
              </a:defRPr>
            </a:pPr>
            <a:r>
              <a:t>Achteraf denk ik dat dat het moment was waarop alles begon.</a:t>
            </a:r>
          </a:p>
          <a:p>
            <a:pPr defTabSz="457200">
              <a:spcBef>
                <a:spcPts val="0"/>
              </a:spcBef>
              <a:defRPr sz="2100">
                <a:latin typeface="Nunito ExtraLight Regular"/>
                <a:ea typeface="Nunito ExtraLight Regular"/>
                <a:cs typeface="Nunito ExtraLight Regular"/>
                <a:sym typeface="Nunito ExtraLight Regular"/>
              </a:defRPr>
            </a:pPr>
            <a:r>
              <a:t>Niet spectaculair, geen lichtstraal uit de hemel. Gewoon een kleine glimlach, ergens in Helsinki, in oktober.</a:t>
            </a:r>
          </a:p>
          <a:p>
            <a:pPr defTabSz="457200">
              <a:spcBef>
                <a:spcPts val="0"/>
              </a:spcBef>
              <a:defRPr sz="2100">
                <a:latin typeface="Nunito ExtraLight Regular"/>
                <a:ea typeface="Nunito ExtraLight Regular"/>
                <a:cs typeface="Nunito ExtraLight Regular"/>
                <a:sym typeface="Nunito ExtraLight Regular"/>
              </a:defRPr>
            </a:pPr>
          </a:p>
          <a:p>
            <a:pPr defTabSz="457200">
              <a:spcBef>
                <a:spcPts val="0"/>
              </a:spcBef>
              <a:defRPr sz="2100">
                <a:latin typeface="Nunito ExtraLight Regular"/>
                <a:ea typeface="Nunito ExtraLight Regular"/>
                <a:cs typeface="Nunito ExtraLight Regular"/>
                <a:sym typeface="Nunito ExtraLight Regular"/>
              </a:defRPr>
            </a:pPr>
            <a:r>
              <a:t>Ik wist toen nog niet dat die kleine ontmoeting een begin was.</a:t>
            </a:r>
            <a:br/>
            <a:r>
              <a:t>Dat het een zaadje was van een reis die decennia later een boek zou worden.</a:t>
            </a:r>
            <a:br/>
            <a:br/>
            <a:r>
              <a:t>Maar als ik erop terugkijk, past alles.</a:t>
            </a:r>
          </a:p>
          <a:p>
            <a:pPr defTabSz="457200">
              <a:spcBef>
                <a:spcPts val="0"/>
              </a:spcBef>
              <a:defRPr sz="2100">
                <a:latin typeface="Nunito ExtraLight Regular"/>
                <a:ea typeface="Nunito ExtraLight Regular"/>
                <a:cs typeface="Nunito ExtraLight Regular"/>
                <a:sym typeface="Nunito ExtraLight Regular"/>
              </a:defRPr>
            </a:pPr>
            <a:r>
              <a:t>De stilte in Helsinki.</a:t>
            </a:r>
            <a:br/>
            <a:r>
              <a:t>De spreuk die ik jaren later vond bij het grofvuil.</a:t>
            </a:r>
            <a:br/>
            <a:r>
              <a:t>Het moment waarop mijn lichaam stopte en mijn gehoor uitviel.</a:t>
            </a:r>
            <a:br/>
            <a:r>
              <a:t>De stroom die daarna alles weer in beweging zette.</a:t>
            </a:r>
            <a:br/>
            <a:br/>
            <a:r>
              <a:t>Het hoort allemaal bij dezelfde stroom.</a:t>
            </a:r>
            <a:br/>
            <a:r>
              <a:t>En dat eendje…. </a:t>
            </a:r>
          </a:p>
          <a:p>
            <a:pPr defTabSz="457200">
              <a:spcBef>
                <a:spcPts val="0"/>
              </a:spcBef>
              <a:defRPr sz="2100">
                <a:latin typeface="Nunito ExtraLight Regular"/>
                <a:ea typeface="Nunito ExtraLight Regular"/>
                <a:cs typeface="Nunito ExtraLight Regular"/>
                <a:sym typeface="Nunito ExtraLight Regular"/>
              </a:defRPr>
            </a:pPr>
            <a:r>
              <a:t>Dat stond aan de bron.</a:t>
            </a:r>
          </a:p>
          <a:p>
            <a:pPr defTabSz="457200">
              <a:spcBef>
                <a:spcPts val="0"/>
              </a:spcBef>
              <a:defRPr sz="1800">
                <a:latin typeface="Nunito ExtraLight Regular"/>
                <a:ea typeface="Nunito ExtraLight Regular"/>
                <a:cs typeface="Nunito ExtraLight Regular"/>
                <a:sym typeface="Nunito ExtraLight Regular"/>
              </a:defRPr>
            </a:pPr>
          </a:p>
          <a:p>
            <a:pPr defTabSz="457200">
              <a:spcBef>
                <a:spcPts val="0"/>
              </a:spcBef>
              <a:defRPr sz="1800">
                <a:latin typeface="Nunito ExtraLight Regular"/>
                <a:ea typeface="Nunito ExtraLight Regular"/>
                <a:cs typeface="Nunito ExtraLight Regular"/>
                <a:sym typeface="Nunito ExtraLight Regular"/>
              </a:defRPr>
            </a:pPr>
          </a:p>
          <a:p>
            <a:pPr defTabSz="457200">
              <a:spcBef>
                <a:spcPts val="0"/>
              </a:spcBef>
              <a:defRPr sz="2300">
                <a:solidFill>
                  <a:srgbClr val="D8BC45"/>
                </a:solidFill>
                <a:latin typeface="Nunito ExtraLight Regular"/>
                <a:ea typeface="Nunito ExtraLight Regular"/>
                <a:cs typeface="Nunito ExtraLight Regular"/>
                <a:sym typeface="Nunito ExtraLight Regular"/>
              </a:defRPr>
            </a:pPr>
            <a:r>
              <a:t>“Soms begint alles met een stukje plastic dat weigert te zinken.”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Rectangle"/>
          <p:cNvSpPr/>
          <p:nvPr/>
        </p:nvSpPr>
        <p:spPr>
          <a:xfrm>
            <a:off x="18340" y="18340"/>
            <a:ext cx="24347320" cy="13716001"/>
          </a:xfrm>
          <a:prstGeom prst="rect">
            <a:avLst/>
          </a:prstGeom>
          <a:solidFill>
            <a:srgbClr val="FAF3E9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532" name="Waar Duck It! Drijft"/>
          <p:cNvSpPr txBox="1"/>
          <p:nvPr/>
        </p:nvSpPr>
        <p:spPr>
          <a:xfrm>
            <a:off x="7720710" y="53706"/>
            <a:ext cx="8942580" cy="1574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pc="-425" sz="8500">
                <a:latin typeface="Avenir Heavy"/>
                <a:ea typeface="Avenir Heavy"/>
                <a:cs typeface="Avenir Heavy"/>
                <a:sym typeface="Avenir Heavy"/>
              </a:defRPr>
            </a:lvl1pPr>
          </a:lstStyle>
          <a:p>
            <a:pPr/>
            <a:r>
              <a:t>Waar Duck It! Drijft</a:t>
            </a:r>
          </a:p>
        </p:txBody>
      </p:sp>
      <p:pic>
        <p:nvPicPr>
          <p:cNvPr id="533" name="EDAC510A-59B1-472B-BBD5-2D236F925ABA.png" descr="EDAC510A-59B1-472B-BBD5-2D236F925ABA.png"/>
          <p:cNvPicPr>
            <a:picLocks noChangeAspect="1"/>
          </p:cNvPicPr>
          <p:nvPr/>
        </p:nvPicPr>
        <p:blipFill>
          <a:blip r:embed="rId2">
            <a:extLst/>
          </a:blip>
          <a:srcRect l="17361" t="46714" r="25571" b="18152"/>
          <a:stretch>
            <a:fillRect/>
          </a:stretch>
        </p:blipFill>
        <p:spPr>
          <a:xfrm flipH="1">
            <a:off x="21215392" y="11194746"/>
            <a:ext cx="2391378" cy="220836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32" h="21563" fill="norm" stroke="1" extrusionOk="0">
                <a:moveTo>
                  <a:pt x="14238" y="0"/>
                </a:moveTo>
                <a:cubicBezTo>
                  <a:pt x="13923" y="1"/>
                  <a:pt x="13013" y="99"/>
                  <a:pt x="13013" y="132"/>
                </a:cubicBezTo>
                <a:cubicBezTo>
                  <a:pt x="13013" y="142"/>
                  <a:pt x="12918" y="170"/>
                  <a:pt x="12797" y="194"/>
                </a:cubicBezTo>
                <a:cubicBezTo>
                  <a:pt x="12677" y="218"/>
                  <a:pt x="12524" y="289"/>
                  <a:pt x="12458" y="349"/>
                </a:cubicBezTo>
                <a:cubicBezTo>
                  <a:pt x="12391" y="409"/>
                  <a:pt x="12337" y="431"/>
                  <a:pt x="12337" y="400"/>
                </a:cubicBezTo>
                <a:cubicBezTo>
                  <a:pt x="12337" y="369"/>
                  <a:pt x="12088" y="499"/>
                  <a:pt x="11785" y="686"/>
                </a:cubicBezTo>
                <a:cubicBezTo>
                  <a:pt x="11481" y="874"/>
                  <a:pt x="11214" y="1027"/>
                  <a:pt x="11190" y="1027"/>
                </a:cubicBezTo>
                <a:cubicBezTo>
                  <a:pt x="11133" y="1027"/>
                  <a:pt x="10075" y="2186"/>
                  <a:pt x="10075" y="2248"/>
                </a:cubicBezTo>
                <a:cubicBezTo>
                  <a:pt x="10075" y="2274"/>
                  <a:pt x="9928" y="2577"/>
                  <a:pt x="9749" y="2922"/>
                </a:cubicBezTo>
                <a:cubicBezTo>
                  <a:pt x="9570" y="3268"/>
                  <a:pt x="9409" y="3629"/>
                  <a:pt x="9392" y="3725"/>
                </a:cubicBezTo>
                <a:cubicBezTo>
                  <a:pt x="9374" y="3820"/>
                  <a:pt x="9332" y="3947"/>
                  <a:pt x="9300" y="4004"/>
                </a:cubicBezTo>
                <a:cubicBezTo>
                  <a:pt x="9268" y="4060"/>
                  <a:pt x="9227" y="4248"/>
                  <a:pt x="9208" y="4422"/>
                </a:cubicBezTo>
                <a:cubicBezTo>
                  <a:pt x="9189" y="4597"/>
                  <a:pt x="9149" y="4951"/>
                  <a:pt x="9116" y="5209"/>
                </a:cubicBezTo>
                <a:cubicBezTo>
                  <a:pt x="9079" y="5497"/>
                  <a:pt x="9091" y="5726"/>
                  <a:pt x="9151" y="5806"/>
                </a:cubicBezTo>
                <a:cubicBezTo>
                  <a:pt x="9205" y="5877"/>
                  <a:pt x="9249" y="6025"/>
                  <a:pt x="9247" y="6131"/>
                </a:cubicBezTo>
                <a:cubicBezTo>
                  <a:pt x="9242" y="6358"/>
                  <a:pt x="9316" y="6728"/>
                  <a:pt x="9395" y="6867"/>
                </a:cubicBezTo>
                <a:cubicBezTo>
                  <a:pt x="9426" y="6921"/>
                  <a:pt x="9463" y="7046"/>
                  <a:pt x="9480" y="7143"/>
                </a:cubicBezTo>
                <a:cubicBezTo>
                  <a:pt x="9497" y="7239"/>
                  <a:pt x="9729" y="7673"/>
                  <a:pt x="9994" y="8107"/>
                </a:cubicBezTo>
                <a:cubicBezTo>
                  <a:pt x="10259" y="8542"/>
                  <a:pt x="10482" y="8931"/>
                  <a:pt x="10489" y="8972"/>
                </a:cubicBezTo>
                <a:cubicBezTo>
                  <a:pt x="10497" y="9012"/>
                  <a:pt x="10511" y="9059"/>
                  <a:pt x="10521" y="9072"/>
                </a:cubicBezTo>
                <a:cubicBezTo>
                  <a:pt x="10531" y="9086"/>
                  <a:pt x="10554" y="9174"/>
                  <a:pt x="10571" y="9270"/>
                </a:cubicBezTo>
                <a:cubicBezTo>
                  <a:pt x="10605" y="9468"/>
                  <a:pt x="10346" y="9654"/>
                  <a:pt x="9937" y="9723"/>
                </a:cubicBezTo>
                <a:cubicBezTo>
                  <a:pt x="9514" y="9796"/>
                  <a:pt x="7705" y="9779"/>
                  <a:pt x="7402" y="9700"/>
                </a:cubicBezTo>
                <a:cubicBezTo>
                  <a:pt x="7253" y="9661"/>
                  <a:pt x="7091" y="9617"/>
                  <a:pt x="7041" y="9603"/>
                </a:cubicBezTo>
                <a:cubicBezTo>
                  <a:pt x="6991" y="9590"/>
                  <a:pt x="6859" y="9527"/>
                  <a:pt x="6747" y="9460"/>
                </a:cubicBezTo>
                <a:cubicBezTo>
                  <a:pt x="6635" y="9393"/>
                  <a:pt x="6542" y="9363"/>
                  <a:pt x="6542" y="9394"/>
                </a:cubicBezTo>
                <a:cubicBezTo>
                  <a:pt x="6542" y="9482"/>
                  <a:pt x="6201" y="9256"/>
                  <a:pt x="5742" y="8871"/>
                </a:cubicBezTo>
                <a:cubicBezTo>
                  <a:pt x="5254" y="8462"/>
                  <a:pt x="4498" y="8058"/>
                  <a:pt x="4223" y="8057"/>
                </a:cubicBezTo>
                <a:cubicBezTo>
                  <a:pt x="3931" y="8056"/>
                  <a:pt x="3193" y="8443"/>
                  <a:pt x="3129" y="8631"/>
                </a:cubicBezTo>
                <a:cubicBezTo>
                  <a:pt x="3098" y="8722"/>
                  <a:pt x="2996" y="8912"/>
                  <a:pt x="2902" y="9053"/>
                </a:cubicBezTo>
                <a:cubicBezTo>
                  <a:pt x="2809" y="9194"/>
                  <a:pt x="2718" y="9371"/>
                  <a:pt x="2704" y="9448"/>
                </a:cubicBezTo>
                <a:cubicBezTo>
                  <a:pt x="2690" y="9525"/>
                  <a:pt x="2609" y="9757"/>
                  <a:pt x="2527" y="9960"/>
                </a:cubicBezTo>
                <a:cubicBezTo>
                  <a:pt x="2445" y="10163"/>
                  <a:pt x="2383" y="10364"/>
                  <a:pt x="2389" y="10405"/>
                </a:cubicBezTo>
                <a:cubicBezTo>
                  <a:pt x="2395" y="10447"/>
                  <a:pt x="2395" y="10502"/>
                  <a:pt x="2385" y="10529"/>
                </a:cubicBezTo>
                <a:cubicBezTo>
                  <a:pt x="2345" y="10643"/>
                  <a:pt x="2243" y="11173"/>
                  <a:pt x="2159" y="11719"/>
                </a:cubicBezTo>
                <a:cubicBezTo>
                  <a:pt x="2094" y="12140"/>
                  <a:pt x="2092" y="13321"/>
                  <a:pt x="2155" y="13796"/>
                </a:cubicBezTo>
                <a:cubicBezTo>
                  <a:pt x="2181" y="13987"/>
                  <a:pt x="2221" y="14318"/>
                  <a:pt x="2247" y="14533"/>
                </a:cubicBezTo>
                <a:cubicBezTo>
                  <a:pt x="2273" y="14747"/>
                  <a:pt x="2335" y="14974"/>
                  <a:pt x="2382" y="15036"/>
                </a:cubicBezTo>
                <a:cubicBezTo>
                  <a:pt x="2429" y="15098"/>
                  <a:pt x="2480" y="15234"/>
                  <a:pt x="2499" y="15339"/>
                </a:cubicBezTo>
                <a:cubicBezTo>
                  <a:pt x="2549" y="15626"/>
                  <a:pt x="2640" y="15879"/>
                  <a:pt x="2874" y="16389"/>
                </a:cubicBezTo>
                <a:cubicBezTo>
                  <a:pt x="3071" y="16818"/>
                  <a:pt x="3077" y="16861"/>
                  <a:pt x="2938" y="16993"/>
                </a:cubicBezTo>
                <a:cubicBezTo>
                  <a:pt x="2794" y="17130"/>
                  <a:pt x="1821" y="17515"/>
                  <a:pt x="1391" y="17606"/>
                </a:cubicBezTo>
                <a:cubicBezTo>
                  <a:pt x="1277" y="17629"/>
                  <a:pt x="1134" y="17697"/>
                  <a:pt x="1072" y="17753"/>
                </a:cubicBezTo>
                <a:cubicBezTo>
                  <a:pt x="1010" y="17809"/>
                  <a:pt x="938" y="17827"/>
                  <a:pt x="909" y="17796"/>
                </a:cubicBezTo>
                <a:cubicBezTo>
                  <a:pt x="880" y="17764"/>
                  <a:pt x="668" y="17861"/>
                  <a:pt x="438" y="18009"/>
                </a:cubicBezTo>
                <a:cubicBezTo>
                  <a:pt x="208" y="18156"/>
                  <a:pt x="40" y="18301"/>
                  <a:pt x="67" y="18330"/>
                </a:cubicBezTo>
                <a:cubicBezTo>
                  <a:pt x="93" y="18360"/>
                  <a:pt x="73" y="18439"/>
                  <a:pt x="21" y="18509"/>
                </a:cubicBezTo>
                <a:cubicBezTo>
                  <a:pt x="-124" y="18699"/>
                  <a:pt x="515" y="19414"/>
                  <a:pt x="1083" y="19698"/>
                </a:cubicBezTo>
                <a:cubicBezTo>
                  <a:pt x="1342" y="19828"/>
                  <a:pt x="1601" y="19935"/>
                  <a:pt x="1656" y="19935"/>
                </a:cubicBezTo>
                <a:cubicBezTo>
                  <a:pt x="1712" y="19935"/>
                  <a:pt x="1868" y="19999"/>
                  <a:pt x="2007" y="20078"/>
                </a:cubicBezTo>
                <a:cubicBezTo>
                  <a:pt x="2146" y="20157"/>
                  <a:pt x="2432" y="20244"/>
                  <a:pt x="2644" y="20272"/>
                </a:cubicBezTo>
                <a:cubicBezTo>
                  <a:pt x="2856" y="20300"/>
                  <a:pt x="3078" y="20362"/>
                  <a:pt x="3136" y="20411"/>
                </a:cubicBezTo>
                <a:cubicBezTo>
                  <a:pt x="3228" y="20490"/>
                  <a:pt x="3602" y="20631"/>
                  <a:pt x="3872" y="20686"/>
                </a:cubicBezTo>
                <a:cubicBezTo>
                  <a:pt x="3922" y="20697"/>
                  <a:pt x="3986" y="20716"/>
                  <a:pt x="4010" y="20729"/>
                </a:cubicBezTo>
                <a:cubicBezTo>
                  <a:pt x="4035" y="20742"/>
                  <a:pt x="4155" y="20763"/>
                  <a:pt x="4280" y="20776"/>
                </a:cubicBezTo>
                <a:cubicBezTo>
                  <a:pt x="4404" y="20788"/>
                  <a:pt x="4974" y="20875"/>
                  <a:pt x="5547" y="20969"/>
                </a:cubicBezTo>
                <a:cubicBezTo>
                  <a:pt x="6119" y="21064"/>
                  <a:pt x="6771" y="21157"/>
                  <a:pt x="6995" y="21175"/>
                </a:cubicBezTo>
                <a:cubicBezTo>
                  <a:pt x="7219" y="21192"/>
                  <a:pt x="8054" y="21275"/>
                  <a:pt x="8850" y="21361"/>
                </a:cubicBezTo>
                <a:cubicBezTo>
                  <a:pt x="9647" y="21446"/>
                  <a:pt x="10545" y="21531"/>
                  <a:pt x="10843" y="21547"/>
                </a:cubicBezTo>
                <a:cubicBezTo>
                  <a:pt x="11834" y="21599"/>
                  <a:pt x="15271" y="21521"/>
                  <a:pt x="15693" y="21438"/>
                </a:cubicBezTo>
                <a:cubicBezTo>
                  <a:pt x="15922" y="21393"/>
                  <a:pt x="16247" y="21367"/>
                  <a:pt x="16416" y="21380"/>
                </a:cubicBezTo>
                <a:cubicBezTo>
                  <a:pt x="16584" y="21393"/>
                  <a:pt x="16761" y="21378"/>
                  <a:pt x="16809" y="21345"/>
                </a:cubicBezTo>
                <a:cubicBezTo>
                  <a:pt x="16856" y="21313"/>
                  <a:pt x="17021" y="21277"/>
                  <a:pt x="17173" y="21264"/>
                </a:cubicBezTo>
                <a:cubicBezTo>
                  <a:pt x="17326" y="21251"/>
                  <a:pt x="17642" y="21192"/>
                  <a:pt x="17878" y="21132"/>
                </a:cubicBezTo>
                <a:cubicBezTo>
                  <a:pt x="18114" y="21073"/>
                  <a:pt x="18339" y="21030"/>
                  <a:pt x="18377" y="21039"/>
                </a:cubicBezTo>
                <a:cubicBezTo>
                  <a:pt x="18415" y="21048"/>
                  <a:pt x="18559" y="21005"/>
                  <a:pt x="18699" y="20942"/>
                </a:cubicBezTo>
                <a:cubicBezTo>
                  <a:pt x="18839" y="20879"/>
                  <a:pt x="19015" y="20826"/>
                  <a:pt x="19089" y="20826"/>
                </a:cubicBezTo>
                <a:cubicBezTo>
                  <a:pt x="19162" y="20826"/>
                  <a:pt x="19320" y="20755"/>
                  <a:pt x="19443" y="20667"/>
                </a:cubicBezTo>
                <a:cubicBezTo>
                  <a:pt x="19582" y="20567"/>
                  <a:pt x="19750" y="20531"/>
                  <a:pt x="19892" y="20570"/>
                </a:cubicBezTo>
                <a:cubicBezTo>
                  <a:pt x="20017" y="20605"/>
                  <a:pt x="20113" y="20597"/>
                  <a:pt x="20105" y="20555"/>
                </a:cubicBezTo>
                <a:cubicBezTo>
                  <a:pt x="20096" y="20513"/>
                  <a:pt x="20177" y="20279"/>
                  <a:pt x="20282" y="20035"/>
                </a:cubicBezTo>
                <a:cubicBezTo>
                  <a:pt x="20449" y="19646"/>
                  <a:pt x="20456" y="19573"/>
                  <a:pt x="20342" y="19435"/>
                </a:cubicBezTo>
                <a:cubicBezTo>
                  <a:pt x="20270" y="19348"/>
                  <a:pt x="20211" y="19182"/>
                  <a:pt x="20211" y="19067"/>
                </a:cubicBezTo>
                <a:cubicBezTo>
                  <a:pt x="20211" y="18952"/>
                  <a:pt x="20170" y="18832"/>
                  <a:pt x="20122" y="18799"/>
                </a:cubicBezTo>
                <a:cubicBezTo>
                  <a:pt x="20074" y="18767"/>
                  <a:pt x="20184" y="18488"/>
                  <a:pt x="20367" y="18175"/>
                </a:cubicBezTo>
                <a:cubicBezTo>
                  <a:pt x="20549" y="17864"/>
                  <a:pt x="20687" y="17586"/>
                  <a:pt x="20675" y="17559"/>
                </a:cubicBezTo>
                <a:cubicBezTo>
                  <a:pt x="20663" y="17532"/>
                  <a:pt x="20681" y="17420"/>
                  <a:pt x="20714" y="17311"/>
                </a:cubicBezTo>
                <a:cubicBezTo>
                  <a:pt x="20746" y="17202"/>
                  <a:pt x="20767" y="17075"/>
                  <a:pt x="20760" y="17028"/>
                </a:cubicBezTo>
                <a:cubicBezTo>
                  <a:pt x="20752" y="16982"/>
                  <a:pt x="20788" y="16892"/>
                  <a:pt x="20837" y="16827"/>
                </a:cubicBezTo>
                <a:cubicBezTo>
                  <a:pt x="20890" y="16758"/>
                  <a:pt x="20916" y="16271"/>
                  <a:pt x="20898" y="15672"/>
                </a:cubicBezTo>
                <a:cubicBezTo>
                  <a:pt x="20861" y="14490"/>
                  <a:pt x="20793" y="13959"/>
                  <a:pt x="20643" y="13661"/>
                </a:cubicBezTo>
                <a:cubicBezTo>
                  <a:pt x="20585" y="13546"/>
                  <a:pt x="20527" y="13388"/>
                  <a:pt x="20515" y="13312"/>
                </a:cubicBezTo>
                <a:cubicBezTo>
                  <a:pt x="20504" y="13236"/>
                  <a:pt x="20371" y="12986"/>
                  <a:pt x="20218" y="12754"/>
                </a:cubicBezTo>
                <a:cubicBezTo>
                  <a:pt x="20065" y="12521"/>
                  <a:pt x="19938" y="12288"/>
                  <a:pt x="19938" y="12235"/>
                </a:cubicBezTo>
                <a:cubicBezTo>
                  <a:pt x="19938" y="12181"/>
                  <a:pt x="19878" y="12111"/>
                  <a:pt x="19804" y="12080"/>
                </a:cubicBezTo>
                <a:cubicBezTo>
                  <a:pt x="19729" y="12048"/>
                  <a:pt x="19666" y="11963"/>
                  <a:pt x="19662" y="11894"/>
                </a:cubicBezTo>
                <a:cubicBezTo>
                  <a:pt x="19659" y="11824"/>
                  <a:pt x="19494" y="11611"/>
                  <a:pt x="19297" y="11421"/>
                </a:cubicBezTo>
                <a:cubicBezTo>
                  <a:pt x="19101" y="11230"/>
                  <a:pt x="18811" y="10935"/>
                  <a:pt x="18650" y="10766"/>
                </a:cubicBezTo>
                <a:cubicBezTo>
                  <a:pt x="18488" y="10596"/>
                  <a:pt x="18264" y="10406"/>
                  <a:pt x="18154" y="10343"/>
                </a:cubicBezTo>
                <a:cubicBezTo>
                  <a:pt x="17879" y="10187"/>
                  <a:pt x="17652" y="9628"/>
                  <a:pt x="17708" y="9243"/>
                </a:cubicBezTo>
                <a:cubicBezTo>
                  <a:pt x="17751" y="8947"/>
                  <a:pt x="17993" y="8548"/>
                  <a:pt x="18119" y="8565"/>
                </a:cubicBezTo>
                <a:cubicBezTo>
                  <a:pt x="18150" y="8569"/>
                  <a:pt x="18193" y="8564"/>
                  <a:pt x="18218" y="8553"/>
                </a:cubicBezTo>
                <a:cubicBezTo>
                  <a:pt x="18382" y="8482"/>
                  <a:pt x="18870" y="8496"/>
                  <a:pt x="19227" y="8580"/>
                </a:cubicBezTo>
                <a:cubicBezTo>
                  <a:pt x="19458" y="8635"/>
                  <a:pt x="19726" y="8644"/>
                  <a:pt x="19818" y="8600"/>
                </a:cubicBezTo>
                <a:cubicBezTo>
                  <a:pt x="19910" y="8555"/>
                  <a:pt x="20014" y="8515"/>
                  <a:pt x="20052" y="8510"/>
                </a:cubicBezTo>
                <a:cubicBezTo>
                  <a:pt x="20089" y="8506"/>
                  <a:pt x="20253" y="8385"/>
                  <a:pt x="20416" y="8243"/>
                </a:cubicBezTo>
                <a:cubicBezTo>
                  <a:pt x="20741" y="7960"/>
                  <a:pt x="20831" y="7556"/>
                  <a:pt x="20614" y="7360"/>
                </a:cubicBezTo>
                <a:cubicBezTo>
                  <a:pt x="20541" y="7293"/>
                  <a:pt x="20483" y="7192"/>
                  <a:pt x="20483" y="7135"/>
                </a:cubicBezTo>
                <a:cubicBezTo>
                  <a:pt x="20483" y="7078"/>
                  <a:pt x="20423" y="6961"/>
                  <a:pt x="20349" y="6871"/>
                </a:cubicBezTo>
                <a:cubicBezTo>
                  <a:pt x="20228" y="6725"/>
                  <a:pt x="20258" y="6657"/>
                  <a:pt x="20653" y="6189"/>
                </a:cubicBezTo>
                <a:cubicBezTo>
                  <a:pt x="21349" y="5366"/>
                  <a:pt x="21476" y="4956"/>
                  <a:pt x="21188" y="4480"/>
                </a:cubicBezTo>
                <a:cubicBezTo>
                  <a:pt x="21056" y="4262"/>
                  <a:pt x="20962" y="4222"/>
                  <a:pt x="20597" y="4221"/>
                </a:cubicBezTo>
                <a:cubicBezTo>
                  <a:pt x="20359" y="4220"/>
                  <a:pt x="20084" y="4264"/>
                  <a:pt x="19984" y="4321"/>
                </a:cubicBezTo>
                <a:cubicBezTo>
                  <a:pt x="19721" y="4472"/>
                  <a:pt x="18930" y="4411"/>
                  <a:pt x="18742" y="4224"/>
                </a:cubicBezTo>
                <a:cubicBezTo>
                  <a:pt x="18654" y="4137"/>
                  <a:pt x="18600" y="4042"/>
                  <a:pt x="18625" y="4015"/>
                </a:cubicBezTo>
                <a:cubicBezTo>
                  <a:pt x="18650" y="3988"/>
                  <a:pt x="18624" y="3906"/>
                  <a:pt x="18568" y="3833"/>
                </a:cubicBezTo>
                <a:cubicBezTo>
                  <a:pt x="18513" y="3760"/>
                  <a:pt x="18496" y="3701"/>
                  <a:pt x="18529" y="3701"/>
                </a:cubicBezTo>
                <a:cubicBezTo>
                  <a:pt x="18562" y="3701"/>
                  <a:pt x="18538" y="3599"/>
                  <a:pt x="18476" y="3477"/>
                </a:cubicBezTo>
                <a:cubicBezTo>
                  <a:pt x="18414" y="3354"/>
                  <a:pt x="18360" y="3232"/>
                  <a:pt x="18356" y="3205"/>
                </a:cubicBezTo>
                <a:cubicBezTo>
                  <a:pt x="18343" y="3122"/>
                  <a:pt x="17856" y="2077"/>
                  <a:pt x="17740" y="1884"/>
                </a:cubicBezTo>
                <a:cubicBezTo>
                  <a:pt x="17604" y="1659"/>
                  <a:pt x="16950" y="927"/>
                  <a:pt x="16883" y="927"/>
                </a:cubicBezTo>
                <a:cubicBezTo>
                  <a:pt x="16856" y="927"/>
                  <a:pt x="16699" y="814"/>
                  <a:pt x="16532" y="675"/>
                </a:cubicBezTo>
                <a:cubicBezTo>
                  <a:pt x="16366" y="536"/>
                  <a:pt x="16228" y="452"/>
                  <a:pt x="16228" y="489"/>
                </a:cubicBezTo>
                <a:cubicBezTo>
                  <a:pt x="16228" y="525"/>
                  <a:pt x="16128" y="484"/>
                  <a:pt x="16005" y="396"/>
                </a:cubicBezTo>
                <a:cubicBezTo>
                  <a:pt x="15882" y="308"/>
                  <a:pt x="15708" y="221"/>
                  <a:pt x="15619" y="206"/>
                </a:cubicBezTo>
                <a:cubicBezTo>
                  <a:pt x="15530" y="191"/>
                  <a:pt x="15418" y="155"/>
                  <a:pt x="15368" y="124"/>
                </a:cubicBezTo>
                <a:cubicBezTo>
                  <a:pt x="15263" y="61"/>
                  <a:pt x="14699" y="-1"/>
                  <a:pt x="14238" y="0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534" name="Shape"/>
          <p:cNvSpPr/>
          <p:nvPr/>
        </p:nvSpPr>
        <p:spPr>
          <a:xfrm>
            <a:off x="7659333" y="3400988"/>
            <a:ext cx="4434252" cy="44342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21600" y="4772"/>
                </a:lnTo>
                <a:lnTo>
                  <a:pt x="21600" y="11752"/>
                </a:lnTo>
                <a:lnTo>
                  <a:pt x="21063" y="11779"/>
                </a:lnTo>
                <a:cubicBezTo>
                  <a:pt x="16313" y="12262"/>
                  <a:pt x="12537" y="16038"/>
                  <a:pt x="12054" y="20788"/>
                </a:cubicBezTo>
                <a:lnTo>
                  <a:pt x="12013" y="21600"/>
                </a:lnTo>
                <a:lnTo>
                  <a:pt x="4772" y="21600"/>
                </a:lnTo>
                <a:close/>
              </a:path>
            </a:pathLst>
          </a:custGeom>
          <a:solidFill>
            <a:srgbClr val="F2A33D"/>
          </a:solidFill>
          <a:ln w="12700">
            <a:miter lim="400000"/>
          </a:ln>
        </p:spPr>
        <p:txBody>
          <a:bodyPr lIns="45719" rIns="45719" anchor="ctr"/>
          <a:lstStyle/>
          <a:p>
            <a:pPr algn="ctr" defTabSz="1828433">
              <a:spcBef>
                <a:spcPts val="0"/>
              </a:spcBef>
              <a:defRPr sz="3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535" name="Shape"/>
          <p:cNvSpPr/>
          <p:nvPr/>
        </p:nvSpPr>
        <p:spPr>
          <a:xfrm>
            <a:off x="12296767" y="3400990"/>
            <a:ext cx="4434255" cy="443425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1600" y="0"/>
                </a:moveTo>
                <a:lnTo>
                  <a:pt x="16828" y="21600"/>
                </a:lnTo>
                <a:lnTo>
                  <a:pt x="9587" y="21600"/>
                </a:lnTo>
                <a:lnTo>
                  <a:pt x="9546" y="20788"/>
                </a:lnTo>
                <a:cubicBezTo>
                  <a:pt x="9063" y="16038"/>
                  <a:pt x="5287" y="12262"/>
                  <a:pt x="537" y="11779"/>
                </a:cubicBezTo>
                <a:lnTo>
                  <a:pt x="0" y="11752"/>
                </a:lnTo>
                <a:lnTo>
                  <a:pt x="0" y="4772"/>
                </a:lnTo>
                <a:close/>
              </a:path>
            </a:pathLst>
          </a:custGeom>
          <a:solidFill>
            <a:srgbClr val="7DA9D0"/>
          </a:solidFill>
          <a:ln w="12700">
            <a:miter lim="400000"/>
          </a:ln>
        </p:spPr>
        <p:txBody>
          <a:bodyPr lIns="45719" rIns="45719" anchor="ctr"/>
          <a:lstStyle/>
          <a:p>
            <a:pPr algn="ctr" defTabSz="1828433">
              <a:spcBef>
                <a:spcPts val="0"/>
              </a:spcBef>
              <a:defRPr sz="3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536" name="Shape"/>
          <p:cNvSpPr/>
          <p:nvPr/>
        </p:nvSpPr>
        <p:spPr>
          <a:xfrm>
            <a:off x="7659333" y="8038424"/>
            <a:ext cx="4434252" cy="443425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4772" y="0"/>
                </a:moveTo>
                <a:lnTo>
                  <a:pt x="12041" y="0"/>
                </a:lnTo>
                <a:lnTo>
                  <a:pt x="12054" y="262"/>
                </a:lnTo>
                <a:cubicBezTo>
                  <a:pt x="12537" y="5012"/>
                  <a:pt x="16313" y="8788"/>
                  <a:pt x="21063" y="9270"/>
                </a:cubicBezTo>
                <a:lnTo>
                  <a:pt x="21600" y="9298"/>
                </a:lnTo>
                <a:lnTo>
                  <a:pt x="21600" y="16828"/>
                </a:lnTo>
                <a:lnTo>
                  <a:pt x="0" y="21600"/>
                </a:lnTo>
                <a:close/>
              </a:path>
            </a:pathLst>
          </a:custGeom>
          <a:solidFill>
            <a:srgbClr val="163854"/>
          </a:solidFill>
          <a:ln w="12700">
            <a:miter lim="400000"/>
          </a:ln>
        </p:spPr>
        <p:txBody>
          <a:bodyPr lIns="45719" rIns="45719" anchor="ctr"/>
          <a:lstStyle/>
          <a:p>
            <a:pPr algn="ctr" defTabSz="1828433">
              <a:spcBef>
                <a:spcPts val="0"/>
              </a:spcBef>
              <a:defRPr sz="3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537" name="Shape"/>
          <p:cNvSpPr/>
          <p:nvPr/>
        </p:nvSpPr>
        <p:spPr>
          <a:xfrm>
            <a:off x="12296767" y="8038423"/>
            <a:ext cx="4434255" cy="44342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9559" y="0"/>
                </a:moveTo>
                <a:lnTo>
                  <a:pt x="16828" y="0"/>
                </a:lnTo>
                <a:lnTo>
                  <a:pt x="21600" y="21600"/>
                </a:lnTo>
                <a:lnTo>
                  <a:pt x="0" y="16828"/>
                </a:lnTo>
                <a:lnTo>
                  <a:pt x="0" y="9298"/>
                </a:lnTo>
                <a:lnTo>
                  <a:pt x="537" y="9270"/>
                </a:lnTo>
                <a:cubicBezTo>
                  <a:pt x="5287" y="8788"/>
                  <a:pt x="9063" y="5012"/>
                  <a:pt x="9546" y="262"/>
                </a:cubicBezTo>
                <a:close/>
              </a:path>
            </a:pathLst>
          </a:custGeom>
          <a:solidFill>
            <a:srgbClr val="F7D750"/>
          </a:solidFill>
          <a:ln w="12700">
            <a:miter lim="400000"/>
          </a:ln>
        </p:spPr>
        <p:txBody>
          <a:bodyPr lIns="45719" rIns="45719" anchor="ctr"/>
          <a:lstStyle/>
          <a:p>
            <a:pPr algn="ctr" defTabSz="1828433">
              <a:spcBef>
                <a:spcPts val="0"/>
              </a:spcBef>
              <a:defRPr sz="3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538" name="Circle"/>
          <p:cNvSpPr/>
          <p:nvPr/>
        </p:nvSpPr>
        <p:spPr>
          <a:xfrm>
            <a:off x="10123295" y="5864950"/>
            <a:ext cx="4143765" cy="4143766"/>
          </a:xfrm>
          <a:prstGeom prst="ellipse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9" rIns="45719" anchor="ctr"/>
          <a:lstStyle/>
          <a:p>
            <a:pPr algn="ctr" defTabSz="1828433">
              <a:spcBef>
                <a:spcPts val="0"/>
              </a:spcBef>
              <a:defRPr sz="36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539" name="The Mountain is You – Brianna Wiest…"/>
          <p:cNvSpPr txBox="1"/>
          <p:nvPr/>
        </p:nvSpPr>
        <p:spPr>
          <a:xfrm>
            <a:off x="1386981" y="10104693"/>
            <a:ext cx="5509942" cy="10283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63499" indent="-63499" algn="r" defTabSz="1087636">
              <a:lnSpc>
                <a:spcPts val="3500"/>
              </a:lnSpc>
              <a:spcBef>
                <a:spcPts val="500"/>
              </a:spcBef>
              <a:buSzPct val="100000"/>
              <a:buChar char="•"/>
              <a:defRPr sz="2100">
                <a:latin typeface="Nunito ExtraLight Regular"/>
                <a:ea typeface="Nunito ExtraLight Regular"/>
                <a:cs typeface="Nunito ExtraLight Regular"/>
                <a:sym typeface="Nunito ExtraLight Regular"/>
              </a:defRPr>
            </a:pPr>
            <a:r>
              <a:t>The Mountain is You – Brianna Wiest</a:t>
            </a:r>
          </a:p>
          <a:p>
            <a:pPr algn="r" defTabSz="1087636">
              <a:lnSpc>
                <a:spcPts val="3200"/>
              </a:lnSpc>
              <a:spcBef>
                <a:spcPts val="500"/>
              </a:spcBef>
              <a:buClr>
                <a:srgbClr val="AAAAAA"/>
              </a:buClr>
              <a:buSzPct val="100000"/>
              <a:buChar char="•"/>
              <a:defRPr sz="2100">
                <a:latin typeface="Nunito ExtraLight Regular"/>
                <a:ea typeface="Nunito ExtraLight Regular"/>
                <a:cs typeface="Nunito ExtraLight Regular"/>
                <a:sym typeface="Nunito ExtraLight Regular"/>
              </a:defRPr>
            </a:pPr>
            <a:r>
              <a:t>Stop Overthinking – Nick Trenton</a:t>
            </a:r>
          </a:p>
        </p:txBody>
      </p:sp>
      <p:sp>
        <p:nvSpPr>
          <p:cNvPr id="540" name="The Comfort Book – Matt Haig…"/>
          <p:cNvSpPr txBox="1"/>
          <p:nvPr/>
        </p:nvSpPr>
        <p:spPr>
          <a:xfrm>
            <a:off x="17264532" y="9723890"/>
            <a:ext cx="5216354" cy="10633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228600" indent="-228600" defTabSz="1087636">
              <a:lnSpc>
                <a:spcPts val="3500"/>
              </a:lnSpc>
              <a:spcBef>
                <a:spcPts val="500"/>
              </a:spcBef>
              <a:buSzPct val="100000"/>
              <a:buChar char="•"/>
              <a:defRPr sz="2200">
                <a:latin typeface="Nunito ExtraLight Regular"/>
                <a:ea typeface="Nunito ExtraLight Regular"/>
                <a:cs typeface="Nunito ExtraLight Regular"/>
                <a:sym typeface="Nunito ExtraLight Regular"/>
              </a:defRPr>
            </a:pPr>
            <a:r>
              <a:t>The Comfort Book – Matt Haig</a:t>
            </a:r>
          </a:p>
          <a:p>
            <a:pPr marL="228600" indent="-228600" defTabSz="1087636">
              <a:lnSpc>
                <a:spcPts val="3500"/>
              </a:lnSpc>
              <a:spcBef>
                <a:spcPts val="500"/>
              </a:spcBef>
              <a:buSzPct val="100000"/>
              <a:buChar char="•"/>
              <a:defRPr sz="2200">
                <a:latin typeface="Nunito ExtraLight Regular"/>
                <a:ea typeface="Nunito ExtraLight Regular"/>
                <a:cs typeface="Nunito ExtraLight Regular"/>
                <a:sym typeface="Nunito ExtraLight Regular"/>
              </a:defRPr>
            </a:pPr>
            <a:r>
              <a:t>Notes on a Nervous Planet – Matt Haig</a:t>
            </a:r>
          </a:p>
        </p:txBody>
      </p:sp>
      <p:sp>
        <p:nvSpPr>
          <p:cNvPr id="541" name="Anti Zelfhulp"/>
          <p:cNvSpPr txBox="1"/>
          <p:nvPr/>
        </p:nvSpPr>
        <p:spPr>
          <a:xfrm>
            <a:off x="8194907" y="4800812"/>
            <a:ext cx="2676876" cy="12699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b">
            <a:spAutoFit/>
          </a:bodyPr>
          <a:lstStyle>
            <a:lvl1pPr algn="r" defTabSz="1828433">
              <a:spcBef>
                <a:spcPts val="0"/>
              </a:spcBef>
              <a:defRPr sz="320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defRPr>
            </a:lvl1pPr>
          </a:lstStyle>
          <a:p>
            <a:pPr/>
            <a:r>
              <a:t>Anti Zelfhulp</a:t>
            </a:r>
          </a:p>
        </p:txBody>
      </p:sp>
      <p:sp>
        <p:nvSpPr>
          <p:cNvPr id="542" name="Moderne Monniken"/>
          <p:cNvSpPr txBox="1"/>
          <p:nvPr/>
        </p:nvSpPr>
        <p:spPr>
          <a:xfrm>
            <a:off x="13456353" y="4800812"/>
            <a:ext cx="2851812" cy="12699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b">
            <a:spAutoFit/>
          </a:bodyPr>
          <a:lstStyle>
            <a:lvl1pPr defTabSz="1828433">
              <a:spcBef>
                <a:spcPts val="0"/>
              </a:spcBef>
              <a:defRPr sz="320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defRPr>
            </a:lvl1pPr>
          </a:lstStyle>
          <a:p>
            <a:pPr/>
            <a:r>
              <a:t>Moderne Monniken</a:t>
            </a:r>
          </a:p>
        </p:txBody>
      </p:sp>
      <p:grpSp>
        <p:nvGrpSpPr>
          <p:cNvPr id="555" name="Group"/>
          <p:cNvGrpSpPr/>
          <p:nvPr/>
        </p:nvGrpSpPr>
        <p:grpSpPr>
          <a:xfrm>
            <a:off x="294574" y="11965162"/>
            <a:ext cx="1318083" cy="1286615"/>
            <a:chOff x="-44901" y="-44901"/>
            <a:chExt cx="1318082" cy="1286613"/>
          </a:xfrm>
        </p:grpSpPr>
        <p:grpSp>
          <p:nvGrpSpPr>
            <p:cNvPr id="545" name="Square"/>
            <p:cNvGrpSpPr/>
            <p:nvPr/>
          </p:nvGrpSpPr>
          <p:grpSpPr>
            <a:xfrm>
              <a:off x="594389" y="-44902"/>
              <a:ext cx="678793" cy="672218"/>
              <a:chOff x="0" y="0"/>
              <a:chExt cx="678791" cy="672216"/>
            </a:xfrm>
          </p:grpSpPr>
          <p:sp>
            <p:nvSpPr>
              <p:cNvPr id="544" name="Square"/>
              <p:cNvSpPr/>
              <p:nvPr/>
            </p:nvSpPr>
            <p:spPr>
              <a:xfrm>
                <a:off x="44901" y="44901"/>
                <a:ext cx="588990" cy="582415"/>
              </a:xfrm>
              <a:prstGeom prst="rect">
                <a:avLst/>
              </a:prstGeom>
              <a:solidFill>
                <a:srgbClr val="7DA9CF"/>
              </a:solidFill>
              <a:ln>
                <a:noFill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>
                  <a:spcBef>
                    <a:spcPts val="0"/>
                  </a:spcBef>
                  <a:defRPr sz="3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</a:p>
            </p:txBody>
          </p:sp>
          <p:pic>
            <p:nvPicPr>
              <p:cNvPr id="543" name="Square Rectangle" descr="Square Rectangle"/>
              <p:cNvPicPr>
                <a:picLocks noChangeAspect="0"/>
              </p:cNvPicPr>
              <p:nvPr/>
            </p:nvPicPr>
            <p:blipFill>
              <a:blip r:embed="rId3">
                <a:extLst/>
              </a:blip>
              <a:stretch>
                <a:fillRect/>
              </a:stretch>
            </p:blipFill>
            <p:spPr>
              <a:xfrm>
                <a:off x="0" y="0"/>
                <a:ext cx="678792" cy="672217"/>
              </a:xfrm>
              <a:prstGeom prst="rect">
                <a:avLst/>
              </a:prstGeom>
              <a:effectLst/>
            </p:spPr>
          </p:pic>
        </p:grpSp>
        <p:grpSp>
          <p:nvGrpSpPr>
            <p:cNvPr id="548" name="Square"/>
            <p:cNvGrpSpPr/>
            <p:nvPr/>
          </p:nvGrpSpPr>
          <p:grpSpPr>
            <a:xfrm>
              <a:off x="594389" y="569496"/>
              <a:ext cx="678793" cy="672217"/>
              <a:chOff x="0" y="0"/>
              <a:chExt cx="678791" cy="672216"/>
            </a:xfrm>
          </p:grpSpPr>
          <p:sp>
            <p:nvSpPr>
              <p:cNvPr id="547" name="Square"/>
              <p:cNvSpPr/>
              <p:nvPr/>
            </p:nvSpPr>
            <p:spPr>
              <a:xfrm>
                <a:off x="44901" y="44901"/>
                <a:ext cx="588990" cy="582415"/>
              </a:xfrm>
              <a:prstGeom prst="rect">
                <a:avLst/>
              </a:prstGeom>
              <a:solidFill>
                <a:srgbClr val="F6D750"/>
              </a:solidFill>
              <a:ln>
                <a:noFill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>
                  <a:spcBef>
                    <a:spcPts val="0"/>
                  </a:spcBef>
                  <a:defRPr sz="3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</a:p>
            </p:txBody>
          </p:sp>
          <p:pic>
            <p:nvPicPr>
              <p:cNvPr id="546" name="Square Rectangle" descr="Square Rectangle"/>
              <p:cNvPicPr>
                <a:picLocks noChangeAspect="0"/>
              </p:cNvPicPr>
              <p:nvPr/>
            </p:nvPicPr>
            <p:blipFill>
              <a:blip r:embed="rId3">
                <a:extLst/>
              </a:blip>
              <a:stretch>
                <a:fillRect/>
              </a:stretch>
            </p:blipFill>
            <p:spPr>
              <a:xfrm>
                <a:off x="0" y="0"/>
                <a:ext cx="678792" cy="672217"/>
              </a:xfrm>
              <a:prstGeom prst="rect">
                <a:avLst/>
              </a:prstGeom>
              <a:effectLst/>
            </p:spPr>
          </p:pic>
        </p:grpSp>
        <p:grpSp>
          <p:nvGrpSpPr>
            <p:cNvPr id="551" name="Square"/>
            <p:cNvGrpSpPr/>
            <p:nvPr/>
          </p:nvGrpSpPr>
          <p:grpSpPr>
            <a:xfrm>
              <a:off x="-44902" y="569496"/>
              <a:ext cx="678793" cy="672217"/>
              <a:chOff x="0" y="0"/>
              <a:chExt cx="678791" cy="672216"/>
            </a:xfrm>
          </p:grpSpPr>
          <p:sp>
            <p:nvSpPr>
              <p:cNvPr id="550" name="Square"/>
              <p:cNvSpPr/>
              <p:nvPr/>
            </p:nvSpPr>
            <p:spPr>
              <a:xfrm>
                <a:off x="44901" y="44901"/>
                <a:ext cx="588990" cy="582415"/>
              </a:xfrm>
              <a:prstGeom prst="rect">
                <a:avLst/>
              </a:prstGeom>
              <a:solidFill>
                <a:srgbClr val="153854"/>
              </a:solidFill>
              <a:ln>
                <a:noFill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>
                  <a:spcBef>
                    <a:spcPts val="0"/>
                  </a:spcBef>
                  <a:defRPr sz="3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</a:p>
            </p:txBody>
          </p:sp>
          <p:pic>
            <p:nvPicPr>
              <p:cNvPr id="549" name="Square Rectangle" descr="Square Rectangle"/>
              <p:cNvPicPr>
                <a:picLocks noChangeAspect="0"/>
              </p:cNvPicPr>
              <p:nvPr/>
            </p:nvPicPr>
            <p:blipFill>
              <a:blip r:embed="rId3">
                <a:extLst/>
              </a:blip>
              <a:stretch>
                <a:fillRect/>
              </a:stretch>
            </p:blipFill>
            <p:spPr>
              <a:xfrm>
                <a:off x="0" y="0"/>
                <a:ext cx="678792" cy="672217"/>
              </a:xfrm>
              <a:prstGeom prst="rect">
                <a:avLst/>
              </a:prstGeom>
              <a:effectLst/>
            </p:spPr>
          </p:pic>
        </p:grpSp>
        <p:grpSp>
          <p:nvGrpSpPr>
            <p:cNvPr id="554" name="Square"/>
            <p:cNvGrpSpPr/>
            <p:nvPr/>
          </p:nvGrpSpPr>
          <p:grpSpPr>
            <a:xfrm>
              <a:off x="-44902" y="-35976"/>
              <a:ext cx="678793" cy="672218"/>
              <a:chOff x="0" y="0"/>
              <a:chExt cx="678791" cy="672216"/>
            </a:xfrm>
          </p:grpSpPr>
          <p:sp>
            <p:nvSpPr>
              <p:cNvPr id="553" name="Square"/>
              <p:cNvSpPr/>
              <p:nvPr/>
            </p:nvSpPr>
            <p:spPr>
              <a:xfrm>
                <a:off x="44901" y="44901"/>
                <a:ext cx="588990" cy="582415"/>
              </a:xfrm>
              <a:prstGeom prst="rect">
                <a:avLst/>
              </a:prstGeom>
              <a:solidFill>
                <a:srgbClr val="F2A33E"/>
              </a:solidFill>
              <a:ln>
                <a:noFill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>
                  <a:spcBef>
                    <a:spcPts val="0"/>
                  </a:spcBef>
                  <a:defRPr sz="3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</a:p>
            </p:txBody>
          </p:sp>
          <p:pic>
            <p:nvPicPr>
              <p:cNvPr id="552" name="Square Rectangle" descr="Square Rectangle"/>
              <p:cNvPicPr>
                <a:picLocks noChangeAspect="0"/>
              </p:cNvPicPr>
              <p:nvPr/>
            </p:nvPicPr>
            <p:blipFill>
              <a:blip r:embed="rId3">
                <a:extLst/>
              </a:blip>
              <a:stretch>
                <a:fillRect/>
              </a:stretch>
            </p:blipFill>
            <p:spPr>
              <a:xfrm>
                <a:off x="0" y="0"/>
                <a:ext cx="678792" cy="672217"/>
              </a:xfrm>
              <a:prstGeom prst="rect">
                <a:avLst/>
              </a:prstGeom>
              <a:effectLst/>
            </p:spPr>
          </p:pic>
        </p:grpSp>
      </p:grpSp>
      <p:pic>
        <p:nvPicPr>
          <p:cNvPr id="556" name="Duck IT Cover.001.jpeg" descr="Duck IT Cover.001.jpe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1286728" y="6529387"/>
            <a:ext cx="1810563" cy="2689219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469900" dist="114300" dir="0">
              <a:srgbClr val="000000">
                <a:alpha val="83071"/>
              </a:srgbClr>
            </a:outerShdw>
          </a:effectLst>
        </p:spPr>
      </p:pic>
      <p:sp>
        <p:nvSpPr>
          <p:cNvPr id="557" name="Zelf…"/>
          <p:cNvSpPr txBox="1"/>
          <p:nvPr/>
        </p:nvSpPr>
        <p:spPr>
          <a:xfrm>
            <a:off x="8135371" y="9804612"/>
            <a:ext cx="2676876" cy="12699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b">
            <a:spAutoFit/>
          </a:bodyPr>
          <a:lstStyle/>
          <a:p>
            <a:pPr algn="r" defTabSz="1828433">
              <a:spcBef>
                <a:spcPts val="0"/>
              </a:spcBef>
              <a:defRPr sz="320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defRPr>
            </a:pPr>
            <a:r>
              <a:t>Zelf</a:t>
            </a:r>
          </a:p>
          <a:p>
            <a:pPr algn="r" defTabSz="1828433">
              <a:spcBef>
                <a:spcPts val="0"/>
              </a:spcBef>
              <a:defRPr sz="320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defRPr>
            </a:pPr>
            <a:r>
              <a:t> Reflectie</a:t>
            </a:r>
          </a:p>
        </p:txBody>
      </p:sp>
      <p:sp>
        <p:nvSpPr>
          <p:cNvPr id="558" name="Zachte Filosofen"/>
          <p:cNvSpPr txBox="1"/>
          <p:nvPr/>
        </p:nvSpPr>
        <p:spPr>
          <a:xfrm>
            <a:off x="13396817" y="9804612"/>
            <a:ext cx="2851812" cy="12699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b">
            <a:spAutoFit/>
          </a:bodyPr>
          <a:lstStyle>
            <a:lvl1pPr defTabSz="1828433">
              <a:spcBef>
                <a:spcPts val="0"/>
              </a:spcBef>
              <a:defRPr sz="3200">
                <a:solidFill>
                  <a:srgbClr val="FFFFFF"/>
                </a:solidFill>
                <a:latin typeface="Poppins Bold"/>
                <a:ea typeface="Poppins Bold"/>
                <a:cs typeface="Poppins Bold"/>
                <a:sym typeface="Poppins Bold"/>
              </a:defRPr>
            </a:lvl1pPr>
          </a:lstStyle>
          <a:p>
            <a:pPr/>
            <a:r>
              <a:t>Zachte Filosofen</a:t>
            </a:r>
          </a:p>
        </p:txBody>
      </p:sp>
      <p:sp>
        <p:nvSpPr>
          <p:cNvPr id="559" name="The Subtle Art of Not Giving a Fck* – Mark Manson…"/>
          <p:cNvSpPr txBox="1"/>
          <p:nvPr/>
        </p:nvSpPr>
        <p:spPr>
          <a:xfrm>
            <a:off x="1203126" y="4683979"/>
            <a:ext cx="6249522" cy="20165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63499" indent="-63499" algn="r" defTabSz="1087636">
              <a:lnSpc>
                <a:spcPts val="3500"/>
              </a:lnSpc>
              <a:spcBef>
                <a:spcPts val="500"/>
              </a:spcBef>
              <a:buSzPct val="100000"/>
              <a:buChar char="•"/>
              <a:defRPr sz="2000">
                <a:latin typeface="Nunito ExtraLight Regular"/>
                <a:ea typeface="Nunito ExtraLight Regular"/>
                <a:cs typeface="Nunito ExtraLight Regular"/>
                <a:sym typeface="Nunito ExtraLight Regular"/>
              </a:defRPr>
            </a:pPr>
            <a:r>
              <a:t>The Subtle Art of Not Giving a Fck* – Mark Manson</a:t>
            </a:r>
          </a:p>
          <a:p>
            <a:pPr marL="63499" indent="-63499" algn="r" defTabSz="1087636">
              <a:lnSpc>
                <a:spcPts val="3500"/>
              </a:lnSpc>
              <a:spcBef>
                <a:spcPts val="500"/>
              </a:spcBef>
              <a:buSzPct val="100000"/>
              <a:buChar char="•"/>
              <a:defRPr sz="2000">
                <a:latin typeface="Nunito ExtraLight Regular"/>
                <a:ea typeface="Nunito ExtraLight Regular"/>
                <a:cs typeface="Nunito ExtraLight Regular"/>
                <a:sym typeface="Nunito ExtraLight Regular"/>
              </a:defRPr>
            </a:pPr>
            <a:r>
              <a:t>Everything is Fcked: A Book About Hope* – Mark Manson</a:t>
            </a:r>
          </a:p>
          <a:p>
            <a:pPr marL="63499" indent="-63499" algn="r" defTabSz="1087636">
              <a:lnSpc>
                <a:spcPts val="3500"/>
              </a:lnSpc>
              <a:spcBef>
                <a:spcPts val="500"/>
              </a:spcBef>
              <a:buSzPct val="100000"/>
              <a:buChar char="•"/>
              <a:defRPr sz="2000">
                <a:latin typeface="Nunito ExtraLight Regular"/>
                <a:ea typeface="Nunito ExtraLight Regular"/>
                <a:cs typeface="Nunito ExtraLight Regular"/>
                <a:sym typeface="Nunito ExtraLight Regular"/>
              </a:defRPr>
            </a:pPr>
            <a:r>
              <a:t>Calm the Fck Down* – Sarah Knight</a:t>
            </a:r>
          </a:p>
        </p:txBody>
      </p:sp>
      <p:sp>
        <p:nvSpPr>
          <p:cNvPr id="560" name="Think Like a Monk – Jay Shetty…"/>
          <p:cNvSpPr txBox="1"/>
          <p:nvPr/>
        </p:nvSpPr>
        <p:spPr>
          <a:xfrm>
            <a:off x="17264532" y="4901746"/>
            <a:ext cx="5216354" cy="15809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228600" indent="-228600" defTabSz="1087636">
              <a:lnSpc>
                <a:spcPts val="3500"/>
              </a:lnSpc>
              <a:spcBef>
                <a:spcPts val="500"/>
              </a:spcBef>
              <a:buSzPct val="100000"/>
              <a:buChar char="•"/>
              <a:defRPr sz="2200">
                <a:latin typeface="Nunito ExtraLight Regular"/>
                <a:ea typeface="Nunito ExtraLight Regular"/>
                <a:cs typeface="Nunito ExtraLight Regular"/>
                <a:sym typeface="Nunito ExtraLight Regular"/>
              </a:defRPr>
            </a:pPr>
            <a:r>
              <a:t>Think Like a Monk – Jay Shetty</a:t>
            </a:r>
          </a:p>
          <a:p>
            <a:pPr marL="228600" indent="-228600" defTabSz="1087636">
              <a:lnSpc>
                <a:spcPts val="3500"/>
              </a:lnSpc>
              <a:spcBef>
                <a:spcPts val="500"/>
              </a:spcBef>
              <a:buSzPct val="100000"/>
              <a:buChar char="•"/>
              <a:defRPr sz="2200">
                <a:latin typeface="Nunito ExtraLight Regular"/>
                <a:ea typeface="Nunito ExtraLight Regular"/>
                <a:cs typeface="Nunito ExtraLight Regular"/>
                <a:sym typeface="Nunito ExtraLight Regular"/>
              </a:defRPr>
            </a:pPr>
            <a:r>
              <a:t>You Are Here – Thich Nhat Hanh</a:t>
            </a:r>
          </a:p>
          <a:p>
            <a:pPr marL="228600" indent="-228600" defTabSz="1087636">
              <a:lnSpc>
                <a:spcPts val="3500"/>
              </a:lnSpc>
              <a:spcBef>
                <a:spcPts val="500"/>
              </a:spcBef>
              <a:buSzPct val="100000"/>
              <a:buChar char="•"/>
              <a:defRPr sz="2200">
                <a:latin typeface="Nunito ExtraLight Regular"/>
                <a:ea typeface="Nunito ExtraLight Regular"/>
                <a:cs typeface="Nunito ExtraLight Regular"/>
                <a:sym typeface="Nunito ExtraLight Regular"/>
              </a:defRPr>
            </a:pPr>
            <a:r>
              <a:t>The Untethered Soul – Michael Singer</a:t>
            </a:r>
          </a:p>
        </p:txBody>
      </p:sp>
      <p:sp>
        <p:nvSpPr>
          <p:cNvPr id="561" name="Duck It! beweegt zich midden in het speelveld van moderne bewustwording: boeken die licht brengen in het denken."/>
          <p:cNvSpPr txBox="1"/>
          <p:nvPr/>
        </p:nvSpPr>
        <p:spPr>
          <a:xfrm>
            <a:off x="6125769" y="1323940"/>
            <a:ext cx="12132463" cy="1041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>
              <a:defRPr sz="2700">
                <a:solidFill>
                  <a:schemeClr val="accent1">
                    <a:hueOff val="114395"/>
                    <a:lumOff val="-24975"/>
                  </a:schemeClr>
                </a:solidFill>
                <a:latin typeface="Nunito Bold"/>
                <a:ea typeface="Nunito Bold"/>
                <a:cs typeface="Nunito Bold"/>
                <a:sym typeface="Nunito Bold"/>
              </a:defRPr>
            </a:lvl1pPr>
          </a:lstStyle>
          <a:p>
            <a:pPr/>
            <a:r>
              <a:t>Duck It! beweegt zich midden in het speelveld van moderne bewustwording: boeken die licht brengen in het denken.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Rectangle"/>
          <p:cNvSpPr/>
          <p:nvPr/>
        </p:nvSpPr>
        <p:spPr>
          <a:xfrm>
            <a:off x="18340" y="18340"/>
            <a:ext cx="24347320" cy="13716001"/>
          </a:xfrm>
          <a:prstGeom prst="rect">
            <a:avLst/>
          </a:prstGeom>
          <a:solidFill>
            <a:srgbClr val="FAF3E9"/>
          </a:solidFill>
          <a:ln w="12700">
            <a:miter lim="400000"/>
          </a:ln>
          <a:effectLst>
            <a:outerShdw sx="100000" sy="100000" kx="0" ky="0" algn="b" rotWithShape="0" blurRad="254000" dist="127000" dir="5400000">
              <a:srgbClr val="000000">
                <a:alpha val="70000"/>
              </a:srgbClr>
            </a:outerShdw>
          </a:effectLst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564" name="Een markt vol woorden; klaar voor iets wat drijft"/>
          <p:cNvSpPr txBox="1"/>
          <p:nvPr/>
        </p:nvSpPr>
        <p:spPr>
          <a:xfrm>
            <a:off x="1123407" y="180706"/>
            <a:ext cx="22137186" cy="1574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pc="-425" sz="8500">
                <a:latin typeface="Avenir Heavy"/>
                <a:ea typeface="Avenir Heavy"/>
                <a:cs typeface="Avenir Heavy"/>
                <a:sym typeface="Avenir Heavy"/>
              </a:defRPr>
            </a:lvl1pPr>
          </a:lstStyle>
          <a:p>
            <a:pPr/>
            <a:r>
              <a:t>Een markt vol woorden; klaar voor iets wat drijft</a:t>
            </a:r>
          </a:p>
        </p:txBody>
      </p:sp>
      <p:pic>
        <p:nvPicPr>
          <p:cNvPr id="565" name="EDAC510A-59B1-472B-BBD5-2D236F925ABA.png" descr="EDAC510A-59B1-472B-BBD5-2D236F925ABA.png"/>
          <p:cNvPicPr>
            <a:picLocks noChangeAspect="1"/>
          </p:cNvPicPr>
          <p:nvPr/>
        </p:nvPicPr>
        <p:blipFill>
          <a:blip r:embed="rId2">
            <a:extLst/>
          </a:blip>
          <a:srcRect l="17361" t="46717" r="25572" b="18157"/>
          <a:stretch>
            <a:fillRect/>
          </a:stretch>
        </p:blipFill>
        <p:spPr>
          <a:xfrm flipH="1">
            <a:off x="21271786" y="10993313"/>
            <a:ext cx="2635807" cy="243361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33" h="21564" fill="norm" stroke="1" extrusionOk="0">
                <a:moveTo>
                  <a:pt x="14237" y="0"/>
                </a:moveTo>
                <a:cubicBezTo>
                  <a:pt x="13922" y="1"/>
                  <a:pt x="13017" y="98"/>
                  <a:pt x="13017" y="131"/>
                </a:cubicBezTo>
                <a:cubicBezTo>
                  <a:pt x="13017" y="140"/>
                  <a:pt x="12915" y="170"/>
                  <a:pt x="12795" y="194"/>
                </a:cubicBezTo>
                <a:cubicBezTo>
                  <a:pt x="12674" y="218"/>
                  <a:pt x="12524" y="285"/>
                  <a:pt x="12458" y="345"/>
                </a:cubicBezTo>
                <a:cubicBezTo>
                  <a:pt x="12391" y="405"/>
                  <a:pt x="12336" y="429"/>
                  <a:pt x="12336" y="398"/>
                </a:cubicBezTo>
                <a:cubicBezTo>
                  <a:pt x="12336" y="367"/>
                  <a:pt x="12090" y="495"/>
                  <a:pt x="11786" y="683"/>
                </a:cubicBezTo>
                <a:cubicBezTo>
                  <a:pt x="11483" y="870"/>
                  <a:pt x="11213" y="1024"/>
                  <a:pt x="11189" y="1024"/>
                </a:cubicBezTo>
                <a:cubicBezTo>
                  <a:pt x="11132" y="1024"/>
                  <a:pt x="10074" y="2181"/>
                  <a:pt x="10074" y="2244"/>
                </a:cubicBezTo>
                <a:cubicBezTo>
                  <a:pt x="10074" y="2270"/>
                  <a:pt x="9926" y="2577"/>
                  <a:pt x="9747" y="2923"/>
                </a:cubicBezTo>
                <a:cubicBezTo>
                  <a:pt x="9568" y="3268"/>
                  <a:pt x="9407" y="3629"/>
                  <a:pt x="9390" y="3725"/>
                </a:cubicBezTo>
                <a:cubicBezTo>
                  <a:pt x="9373" y="3820"/>
                  <a:pt x="9332" y="3946"/>
                  <a:pt x="9300" y="4002"/>
                </a:cubicBezTo>
                <a:cubicBezTo>
                  <a:pt x="9268" y="4059"/>
                  <a:pt x="9229" y="4246"/>
                  <a:pt x="9210" y="4421"/>
                </a:cubicBezTo>
                <a:cubicBezTo>
                  <a:pt x="9191" y="4595"/>
                  <a:pt x="9147" y="4950"/>
                  <a:pt x="9114" y="5209"/>
                </a:cubicBezTo>
                <a:cubicBezTo>
                  <a:pt x="9077" y="5497"/>
                  <a:pt x="9092" y="5727"/>
                  <a:pt x="9152" y="5806"/>
                </a:cubicBezTo>
                <a:cubicBezTo>
                  <a:pt x="9206" y="5877"/>
                  <a:pt x="9248" y="6023"/>
                  <a:pt x="9246" y="6130"/>
                </a:cubicBezTo>
                <a:cubicBezTo>
                  <a:pt x="9241" y="6357"/>
                  <a:pt x="9318" y="6729"/>
                  <a:pt x="9397" y="6868"/>
                </a:cubicBezTo>
                <a:cubicBezTo>
                  <a:pt x="9427" y="6922"/>
                  <a:pt x="9463" y="7046"/>
                  <a:pt x="9480" y="7143"/>
                </a:cubicBezTo>
                <a:cubicBezTo>
                  <a:pt x="9497" y="7240"/>
                  <a:pt x="9729" y="7672"/>
                  <a:pt x="9994" y="8106"/>
                </a:cubicBezTo>
                <a:cubicBezTo>
                  <a:pt x="10259" y="8541"/>
                  <a:pt x="10481" y="8930"/>
                  <a:pt x="10489" y="8971"/>
                </a:cubicBezTo>
                <a:cubicBezTo>
                  <a:pt x="10496" y="9012"/>
                  <a:pt x="10511" y="9056"/>
                  <a:pt x="10521" y="9070"/>
                </a:cubicBezTo>
                <a:cubicBezTo>
                  <a:pt x="10531" y="9083"/>
                  <a:pt x="10555" y="9174"/>
                  <a:pt x="10572" y="9270"/>
                </a:cubicBezTo>
                <a:cubicBezTo>
                  <a:pt x="10607" y="9468"/>
                  <a:pt x="10348" y="9654"/>
                  <a:pt x="9939" y="9724"/>
                </a:cubicBezTo>
                <a:cubicBezTo>
                  <a:pt x="9517" y="9796"/>
                  <a:pt x="7708" y="9778"/>
                  <a:pt x="7405" y="9699"/>
                </a:cubicBezTo>
                <a:cubicBezTo>
                  <a:pt x="7256" y="9660"/>
                  <a:pt x="7092" y="9618"/>
                  <a:pt x="7042" y="9604"/>
                </a:cubicBezTo>
                <a:cubicBezTo>
                  <a:pt x="6992" y="9591"/>
                  <a:pt x="6859" y="9528"/>
                  <a:pt x="6747" y="9460"/>
                </a:cubicBezTo>
                <a:cubicBezTo>
                  <a:pt x="6635" y="9393"/>
                  <a:pt x="6544" y="9362"/>
                  <a:pt x="6544" y="9393"/>
                </a:cubicBezTo>
                <a:cubicBezTo>
                  <a:pt x="6544" y="9481"/>
                  <a:pt x="6200" y="9258"/>
                  <a:pt x="5741" y="8873"/>
                </a:cubicBezTo>
                <a:cubicBezTo>
                  <a:pt x="5253" y="8463"/>
                  <a:pt x="4500" y="8058"/>
                  <a:pt x="4225" y="8057"/>
                </a:cubicBezTo>
                <a:cubicBezTo>
                  <a:pt x="3934" y="8056"/>
                  <a:pt x="3190" y="8446"/>
                  <a:pt x="3127" y="8634"/>
                </a:cubicBezTo>
                <a:cubicBezTo>
                  <a:pt x="3096" y="8725"/>
                  <a:pt x="2995" y="8912"/>
                  <a:pt x="2902" y="9052"/>
                </a:cubicBezTo>
                <a:cubicBezTo>
                  <a:pt x="2808" y="9193"/>
                  <a:pt x="2720" y="9372"/>
                  <a:pt x="2706" y="9450"/>
                </a:cubicBezTo>
                <a:cubicBezTo>
                  <a:pt x="2691" y="9527"/>
                  <a:pt x="2611" y="9756"/>
                  <a:pt x="2529" y="9959"/>
                </a:cubicBezTo>
                <a:cubicBezTo>
                  <a:pt x="2447" y="10163"/>
                  <a:pt x="2385" y="10364"/>
                  <a:pt x="2391" y="10406"/>
                </a:cubicBezTo>
                <a:cubicBezTo>
                  <a:pt x="2397" y="10448"/>
                  <a:pt x="2394" y="10505"/>
                  <a:pt x="2385" y="10533"/>
                </a:cubicBezTo>
                <a:cubicBezTo>
                  <a:pt x="2344" y="10646"/>
                  <a:pt x="2244" y="11171"/>
                  <a:pt x="2160" y="11718"/>
                </a:cubicBezTo>
                <a:cubicBezTo>
                  <a:pt x="2095" y="12139"/>
                  <a:pt x="2093" y="13325"/>
                  <a:pt x="2157" y="13800"/>
                </a:cubicBezTo>
                <a:cubicBezTo>
                  <a:pt x="2182" y="13990"/>
                  <a:pt x="2224" y="14320"/>
                  <a:pt x="2250" y="14535"/>
                </a:cubicBezTo>
                <a:cubicBezTo>
                  <a:pt x="2276" y="14749"/>
                  <a:pt x="2334" y="14976"/>
                  <a:pt x="2381" y="15037"/>
                </a:cubicBezTo>
                <a:cubicBezTo>
                  <a:pt x="2428" y="15099"/>
                  <a:pt x="2482" y="15235"/>
                  <a:pt x="2500" y="15340"/>
                </a:cubicBezTo>
                <a:cubicBezTo>
                  <a:pt x="2551" y="15627"/>
                  <a:pt x="2642" y="15881"/>
                  <a:pt x="2876" y="16391"/>
                </a:cubicBezTo>
                <a:cubicBezTo>
                  <a:pt x="3073" y="16820"/>
                  <a:pt x="3076" y="16864"/>
                  <a:pt x="2937" y="16996"/>
                </a:cubicBezTo>
                <a:cubicBezTo>
                  <a:pt x="2793" y="17133"/>
                  <a:pt x="1823" y="17517"/>
                  <a:pt x="1392" y="17608"/>
                </a:cubicBezTo>
                <a:cubicBezTo>
                  <a:pt x="1279" y="17632"/>
                  <a:pt x="1136" y="17700"/>
                  <a:pt x="1074" y="17756"/>
                </a:cubicBezTo>
                <a:cubicBezTo>
                  <a:pt x="1012" y="17812"/>
                  <a:pt x="936" y="17830"/>
                  <a:pt x="907" y="17798"/>
                </a:cubicBezTo>
                <a:cubicBezTo>
                  <a:pt x="878" y="17766"/>
                  <a:pt x="668" y="17861"/>
                  <a:pt x="438" y="18009"/>
                </a:cubicBezTo>
                <a:cubicBezTo>
                  <a:pt x="208" y="18157"/>
                  <a:pt x="39" y="18303"/>
                  <a:pt x="66" y="18333"/>
                </a:cubicBezTo>
                <a:cubicBezTo>
                  <a:pt x="92" y="18362"/>
                  <a:pt x="73" y="18443"/>
                  <a:pt x="21" y="18512"/>
                </a:cubicBezTo>
                <a:cubicBezTo>
                  <a:pt x="-124" y="18702"/>
                  <a:pt x="513" y="19417"/>
                  <a:pt x="1081" y="19701"/>
                </a:cubicBezTo>
                <a:cubicBezTo>
                  <a:pt x="1340" y="19830"/>
                  <a:pt x="1600" y="19936"/>
                  <a:pt x="1655" y="19936"/>
                </a:cubicBezTo>
                <a:cubicBezTo>
                  <a:pt x="1711" y="19936"/>
                  <a:pt x="1870" y="20002"/>
                  <a:pt x="2009" y="20080"/>
                </a:cubicBezTo>
                <a:cubicBezTo>
                  <a:pt x="2148" y="20159"/>
                  <a:pt x="2433" y="20246"/>
                  <a:pt x="2645" y="20274"/>
                </a:cubicBezTo>
                <a:cubicBezTo>
                  <a:pt x="2857" y="20302"/>
                  <a:pt x="3079" y="20365"/>
                  <a:pt x="3136" y="20414"/>
                </a:cubicBezTo>
                <a:cubicBezTo>
                  <a:pt x="3228" y="20493"/>
                  <a:pt x="3605" y="20633"/>
                  <a:pt x="3875" y="20689"/>
                </a:cubicBezTo>
                <a:cubicBezTo>
                  <a:pt x="3925" y="20699"/>
                  <a:pt x="3985" y="20718"/>
                  <a:pt x="4010" y="20731"/>
                </a:cubicBezTo>
                <a:cubicBezTo>
                  <a:pt x="4035" y="20744"/>
                  <a:pt x="4155" y="20764"/>
                  <a:pt x="4280" y="20777"/>
                </a:cubicBezTo>
                <a:cubicBezTo>
                  <a:pt x="4404" y="20789"/>
                  <a:pt x="4976" y="20879"/>
                  <a:pt x="5548" y="20974"/>
                </a:cubicBezTo>
                <a:cubicBezTo>
                  <a:pt x="6121" y="21068"/>
                  <a:pt x="6773" y="21160"/>
                  <a:pt x="6997" y="21177"/>
                </a:cubicBezTo>
                <a:cubicBezTo>
                  <a:pt x="7221" y="21195"/>
                  <a:pt x="8054" y="21278"/>
                  <a:pt x="8850" y="21364"/>
                </a:cubicBezTo>
                <a:cubicBezTo>
                  <a:pt x="9647" y="21449"/>
                  <a:pt x="10543" y="21531"/>
                  <a:pt x="10842" y="21547"/>
                </a:cubicBezTo>
                <a:cubicBezTo>
                  <a:pt x="11833" y="21599"/>
                  <a:pt x="15273" y="21525"/>
                  <a:pt x="15695" y="21441"/>
                </a:cubicBezTo>
                <a:cubicBezTo>
                  <a:pt x="15924" y="21396"/>
                  <a:pt x="16250" y="21369"/>
                  <a:pt x="16418" y="21381"/>
                </a:cubicBezTo>
                <a:cubicBezTo>
                  <a:pt x="16587" y="21394"/>
                  <a:pt x="16762" y="21379"/>
                  <a:pt x="16810" y="21346"/>
                </a:cubicBezTo>
                <a:cubicBezTo>
                  <a:pt x="16858" y="21314"/>
                  <a:pt x="17021" y="21278"/>
                  <a:pt x="17173" y="21265"/>
                </a:cubicBezTo>
                <a:cubicBezTo>
                  <a:pt x="17325" y="21253"/>
                  <a:pt x="17643" y="21195"/>
                  <a:pt x="17880" y="21135"/>
                </a:cubicBezTo>
                <a:cubicBezTo>
                  <a:pt x="18116" y="21076"/>
                  <a:pt x="18340" y="21035"/>
                  <a:pt x="18377" y="21044"/>
                </a:cubicBezTo>
                <a:cubicBezTo>
                  <a:pt x="18415" y="21053"/>
                  <a:pt x="18562" y="21009"/>
                  <a:pt x="18702" y="20945"/>
                </a:cubicBezTo>
                <a:cubicBezTo>
                  <a:pt x="18842" y="20882"/>
                  <a:pt x="19017" y="20829"/>
                  <a:pt x="19090" y="20829"/>
                </a:cubicBezTo>
                <a:cubicBezTo>
                  <a:pt x="19164" y="20829"/>
                  <a:pt x="19321" y="20759"/>
                  <a:pt x="19444" y="20671"/>
                </a:cubicBezTo>
                <a:cubicBezTo>
                  <a:pt x="19583" y="20571"/>
                  <a:pt x="19751" y="20534"/>
                  <a:pt x="19894" y="20573"/>
                </a:cubicBezTo>
                <a:cubicBezTo>
                  <a:pt x="20019" y="20607"/>
                  <a:pt x="20114" y="20601"/>
                  <a:pt x="20105" y="20559"/>
                </a:cubicBezTo>
                <a:cubicBezTo>
                  <a:pt x="20097" y="20517"/>
                  <a:pt x="20177" y="20282"/>
                  <a:pt x="20282" y="20038"/>
                </a:cubicBezTo>
                <a:cubicBezTo>
                  <a:pt x="20449" y="19649"/>
                  <a:pt x="20458" y="19575"/>
                  <a:pt x="20343" y="19437"/>
                </a:cubicBezTo>
                <a:cubicBezTo>
                  <a:pt x="20271" y="19350"/>
                  <a:pt x="20211" y="19186"/>
                  <a:pt x="20211" y="19071"/>
                </a:cubicBezTo>
                <a:cubicBezTo>
                  <a:pt x="20211" y="18956"/>
                  <a:pt x="20173" y="18833"/>
                  <a:pt x="20125" y="18800"/>
                </a:cubicBezTo>
                <a:cubicBezTo>
                  <a:pt x="20077" y="18768"/>
                  <a:pt x="20186" y="18490"/>
                  <a:pt x="20369" y="18178"/>
                </a:cubicBezTo>
                <a:cubicBezTo>
                  <a:pt x="20551" y="17867"/>
                  <a:pt x="20689" y="17590"/>
                  <a:pt x="20677" y="17562"/>
                </a:cubicBezTo>
                <a:cubicBezTo>
                  <a:pt x="20665" y="17535"/>
                  <a:pt x="20683" y="17422"/>
                  <a:pt x="20716" y="17313"/>
                </a:cubicBezTo>
                <a:cubicBezTo>
                  <a:pt x="20749" y="17204"/>
                  <a:pt x="20768" y="17078"/>
                  <a:pt x="20761" y="17031"/>
                </a:cubicBezTo>
                <a:cubicBezTo>
                  <a:pt x="20754" y="16985"/>
                  <a:pt x="20788" y="16893"/>
                  <a:pt x="20838" y="16827"/>
                </a:cubicBezTo>
                <a:cubicBezTo>
                  <a:pt x="20890" y="16758"/>
                  <a:pt x="20914" y="16273"/>
                  <a:pt x="20896" y="15674"/>
                </a:cubicBezTo>
                <a:cubicBezTo>
                  <a:pt x="20859" y="14492"/>
                  <a:pt x="20792" y="13961"/>
                  <a:pt x="20642" y="13662"/>
                </a:cubicBezTo>
                <a:cubicBezTo>
                  <a:pt x="20584" y="13547"/>
                  <a:pt x="20528" y="13390"/>
                  <a:pt x="20517" y="13314"/>
                </a:cubicBezTo>
                <a:cubicBezTo>
                  <a:pt x="20505" y="13239"/>
                  <a:pt x="20371" y="12988"/>
                  <a:pt x="20218" y="12755"/>
                </a:cubicBezTo>
                <a:cubicBezTo>
                  <a:pt x="20065" y="12523"/>
                  <a:pt x="19938" y="12288"/>
                  <a:pt x="19938" y="12235"/>
                </a:cubicBezTo>
                <a:cubicBezTo>
                  <a:pt x="19938" y="12181"/>
                  <a:pt x="19878" y="12111"/>
                  <a:pt x="19804" y="12080"/>
                </a:cubicBezTo>
                <a:cubicBezTo>
                  <a:pt x="19729" y="12049"/>
                  <a:pt x="19666" y="11967"/>
                  <a:pt x="19662" y="11897"/>
                </a:cubicBezTo>
                <a:cubicBezTo>
                  <a:pt x="19659" y="11827"/>
                  <a:pt x="19496" y="11613"/>
                  <a:pt x="19299" y="11422"/>
                </a:cubicBezTo>
                <a:cubicBezTo>
                  <a:pt x="19103" y="11232"/>
                  <a:pt x="18808" y="10938"/>
                  <a:pt x="18647" y="10768"/>
                </a:cubicBezTo>
                <a:cubicBezTo>
                  <a:pt x="18486" y="10599"/>
                  <a:pt x="18266" y="10409"/>
                  <a:pt x="18156" y="10346"/>
                </a:cubicBezTo>
                <a:cubicBezTo>
                  <a:pt x="17881" y="10190"/>
                  <a:pt x="17654" y="9627"/>
                  <a:pt x="17709" y="9242"/>
                </a:cubicBezTo>
                <a:cubicBezTo>
                  <a:pt x="17752" y="8946"/>
                  <a:pt x="17991" y="8550"/>
                  <a:pt x="18117" y="8567"/>
                </a:cubicBezTo>
                <a:cubicBezTo>
                  <a:pt x="18149" y="8571"/>
                  <a:pt x="18195" y="8564"/>
                  <a:pt x="18220" y="8553"/>
                </a:cubicBezTo>
                <a:cubicBezTo>
                  <a:pt x="18384" y="8481"/>
                  <a:pt x="18872" y="8496"/>
                  <a:pt x="19229" y="8581"/>
                </a:cubicBezTo>
                <a:cubicBezTo>
                  <a:pt x="19460" y="8636"/>
                  <a:pt x="19724" y="8643"/>
                  <a:pt x="19816" y="8599"/>
                </a:cubicBezTo>
                <a:cubicBezTo>
                  <a:pt x="19909" y="8554"/>
                  <a:pt x="20017" y="8515"/>
                  <a:pt x="20054" y="8511"/>
                </a:cubicBezTo>
                <a:cubicBezTo>
                  <a:pt x="20091" y="8506"/>
                  <a:pt x="20254" y="8385"/>
                  <a:pt x="20417" y="8243"/>
                </a:cubicBezTo>
                <a:cubicBezTo>
                  <a:pt x="20742" y="7960"/>
                  <a:pt x="20832" y="7557"/>
                  <a:pt x="20616" y="7361"/>
                </a:cubicBezTo>
                <a:cubicBezTo>
                  <a:pt x="20543" y="7294"/>
                  <a:pt x="20485" y="7193"/>
                  <a:pt x="20485" y="7136"/>
                </a:cubicBezTo>
                <a:cubicBezTo>
                  <a:pt x="20485" y="7079"/>
                  <a:pt x="20424" y="6958"/>
                  <a:pt x="20350" y="6868"/>
                </a:cubicBezTo>
                <a:cubicBezTo>
                  <a:pt x="20229" y="6722"/>
                  <a:pt x="20260" y="6654"/>
                  <a:pt x="20655" y="6186"/>
                </a:cubicBezTo>
                <a:cubicBezTo>
                  <a:pt x="21350" y="5363"/>
                  <a:pt x="21476" y="4957"/>
                  <a:pt x="21188" y="4481"/>
                </a:cubicBezTo>
                <a:cubicBezTo>
                  <a:pt x="21056" y="4263"/>
                  <a:pt x="20965" y="4222"/>
                  <a:pt x="20600" y="4220"/>
                </a:cubicBezTo>
                <a:cubicBezTo>
                  <a:pt x="20362" y="4219"/>
                  <a:pt x="20086" y="4266"/>
                  <a:pt x="19987" y="4322"/>
                </a:cubicBezTo>
                <a:cubicBezTo>
                  <a:pt x="19723" y="4473"/>
                  <a:pt x="18929" y="4407"/>
                  <a:pt x="18740" y="4220"/>
                </a:cubicBezTo>
                <a:cubicBezTo>
                  <a:pt x="18652" y="4133"/>
                  <a:pt x="18600" y="4040"/>
                  <a:pt x="18625" y="4013"/>
                </a:cubicBezTo>
                <a:cubicBezTo>
                  <a:pt x="18650" y="3986"/>
                  <a:pt x="18626" y="3907"/>
                  <a:pt x="18570" y="3834"/>
                </a:cubicBezTo>
                <a:cubicBezTo>
                  <a:pt x="18515" y="3760"/>
                  <a:pt x="18496" y="3700"/>
                  <a:pt x="18528" y="3700"/>
                </a:cubicBezTo>
                <a:cubicBezTo>
                  <a:pt x="18561" y="3700"/>
                  <a:pt x="18536" y="3597"/>
                  <a:pt x="18474" y="3475"/>
                </a:cubicBezTo>
                <a:cubicBezTo>
                  <a:pt x="18412" y="3352"/>
                  <a:pt x="18359" y="3231"/>
                  <a:pt x="18355" y="3204"/>
                </a:cubicBezTo>
                <a:cubicBezTo>
                  <a:pt x="18342" y="3121"/>
                  <a:pt x="17858" y="2075"/>
                  <a:pt x="17741" y="1882"/>
                </a:cubicBezTo>
                <a:cubicBezTo>
                  <a:pt x="17606" y="1657"/>
                  <a:pt x="16950" y="925"/>
                  <a:pt x="16884" y="925"/>
                </a:cubicBezTo>
                <a:cubicBezTo>
                  <a:pt x="16857" y="925"/>
                  <a:pt x="16697" y="815"/>
                  <a:pt x="16530" y="676"/>
                </a:cubicBezTo>
                <a:cubicBezTo>
                  <a:pt x="16364" y="537"/>
                  <a:pt x="16229" y="449"/>
                  <a:pt x="16229" y="486"/>
                </a:cubicBezTo>
                <a:cubicBezTo>
                  <a:pt x="16229" y="522"/>
                  <a:pt x="16130" y="482"/>
                  <a:pt x="16007" y="394"/>
                </a:cubicBezTo>
                <a:cubicBezTo>
                  <a:pt x="15884" y="306"/>
                  <a:pt x="15710" y="220"/>
                  <a:pt x="15621" y="204"/>
                </a:cubicBezTo>
                <a:cubicBezTo>
                  <a:pt x="15533" y="189"/>
                  <a:pt x="15418" y="154"/>
                  <a:pt x="15368" y="124"/>
                </a:cubicBezTo>
                <a:cubicBezTo>
                  <a:pt x="15263" y="60"/>
                  <a:pt x="14698" y="-1"/>
                  <a:pt x="14237" y="0"/>
                </a:cubicBezTo>
                <a:close/>
              </a:path>
            </a:pathLst>
          </a:custGeom>
          <a:ln w="12700">
            <a:miter lim="400000"/>
          </a:ln>
        </p:spPr>
      </p:pic>
      <p:graphicFrame>
        <p:nvGraphicFramePr>
          <p:cNvPr id="566" name="Table 1-1"/>
          <p:cNvGraphicFramePr/>
          <p:nvPr/>
        </p:nvGraphicFramePr>
        <p:xfrm>
          <a:off x="2511921" y="3304324"/>
          <a:ext cx="17548027" cy="7107352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1" rtl="0">
                <a:tableStyleId>{4C3C2611-4C71-4FC5-86AE-919BDF0F9419}</a:tableStyleId>
              </a:tblPr>
              <a:tblGrid>
                <a:gridCol w="6463615"/>
                <a:gridCol w="3761653"/>
                <a:gridCol w="3778873"/>
                <a:gridCol w="5356016"/>
              </a:tblGrid>
              <a:tr h="615597">
                <a:tc>
                  <a:txBody>
                    <a:bodyPr/>
                    <a:lstStyle/>
                    <a:p>
                      <a:pPr defTabSz="457200">
                        <a:defRPr sz="1800"/>
                      </a:pPr>
                      <a:r>
                        <a:rPr sz="2300">
                          <a:solidFill>
                            <a:srgbClr val="FFFFFF"/>
                          </a:solidFill>
                          <a:latin typeface="Nunito Bold"/>
                          <a:ea typeface="Nunito Bold"/>
                          <a:cs typeface="Nunito Bold"/>
                          <a:sym typeface="Nunito Bold"/>
                        </a:rPr>
                        <a:t>Boek</a:t>
                      </a:r>
                    </a:p>
                  </a:txBody>
                  <a:tcPr marL="25400" marR="25400" marT="0" marB="25400" anchor="ctr" anchorCtr="0" horzOverflow="overflow">
                    <a:lnL w="381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B8B8B8"/>
                      </a:solidFill>
                      <a:miter lim="400000"/>
                    </a:lnR>
                    <a:lnT w="381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B8B8B8"/>
                      </a:solidFill>
                      <a:miter lim="400000"/>
                    </a:lnB>
                    <a:solidFill>
                      <a:srgbClr val="153853"/>
                    </a:solidFill>
                  </a:tcPr>
                </a:tc>
                <a:tc>
                  <a:txBody>
                    <a:bodyPr/>
                    <a:lstStyle/>
                    <a:p>
                      <a:pPr defTabSz="457200">
                        <a:defRPr sz="1800"/>
                      </a:pPr>
                      <a:r>
                        <a:rPr sz="2300">
                          <a:solidFill>
                            <a:srgbClr val="FFFFFF"/>
                          </a:solidFill>
                          <a:latin typeface="Nunito Bold"/>
                          <a:ea typeface="Nunito Bold"/>
                          <a:cs typeface="Nunito Bold"/>
                          <a:sym typeface="Nunito Bold"/>
                        </a:rPr>
                        <a:t>Wereldwijd (best guess)</a:t>
                      </a:r>
                    </a:p>
                  </a:txBody>
                  <a:tcPr marL="25400" marR="25400" marT="0" marB="25400" anchor="ctr" anchorCtr="0" horzOverflow="overflow">
                    <a:lnL w="12700">
                      <a:solidFill>
                        <a:srgbClr val="B8B8B8"/>
                      </a:solidFill>
                      <a:miter lim="400000"/>
                    </a:lnL>
                    <a:lnR w="12700">
                      <a:solidFill>
                        <a:srgbClr val="B8B8B8"/>
                      </a:solidFill>
                      <a:miter lim="400000"/>
                    </a:lnR>
                    <a:lnT w="381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B8B8B8"/>
                      </a:solidFill>
                      <a:miter lim="400000"/>
                    </a:lnB>
                    <a:solidFill>
                      <a:srgbClr val="153853"/>
                    </a:solidFill>
                  </a:tcPr>
                </a:tc>
                <a:tc>
                  <a:txBody>
                    <a:bodyPr/>
                    <a:lstStyle/>
                    <a:p>
                      <a:pPr defTabSz="457200">
                        <a:defRPr sz="1800"/>
                      </a:pPr>
                      <a:r>
                        <a:rPr sz="2300">
                          <a:solidFill>
                            <a:srgbClr val="FFFFFF"/>
                          </a:solidFill>
                          <a:latin typeface="Nunito Bold"/>
                          <a:ea typeface="Nunito Bold"/>
                          <a:cs typeface="Nunito Bold"/>
                          <a:sym typeface="Nunito Bold"/>
                        </a:rPr>
                        <a:t>Nederland (best guess)</a:t>
                      </a:r>
                    </a:p>
                  </a:txBody>
                  <a:tcPr marL="25400" marR="25400" marT="0" marB="25400" anchor="ctr" anchorCtr="0" horzOverflow="overflow">
                    <a:lnL w="12700">
                      <a:solidFill>
                        <a:srgbClr val="B8B8B8"/>
                      </a:solidFill>
                      <a:miter lim="400000"/>
                    </a:lnL>
                    <a:lnR w="12700">
                      <a:solidFill>
                        <a:srgbClr val="B8B8B8"/>
                      </a:solidFill>
                      <a:miter lim="400000"/>
                    </a:lnR>
                    <a:lnT w="381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B8B8B8"/>
                      </a:solidFill>
                      <a:miter lim="400000"/>
                    </a:lnB>
                    <a:solidFill>
                      <a:srgbClr val="153853"/>
                    </a:solidFill>
                  </a:tcPr>
                </a:tc>
                <a:tc>
                  <a:txBody>
                    <a:bodyPr/>
                    <a:lstStyle/>
                    <a:p>
                      <a:pPr defTabSz="457200">
                        <a:defRPr sz="1800"/>
                      </a:pPr>
                      <a:r>
                        <a:rPr sz="2300">
                          <a:solidFill>
                            <a:srgbClr val="FFFFFF"/>
                          </a:solidFill>
                          <a:latin typeface="Nunito Bold"/>
                          <a:ea typeface="Nunito Bold"/>
                          <a:cs typeface="Nunito Bold"/>
                          <a:sym typeface="Nunito Bold"/>
                        </a:rPr>
                        <a:t>Relevantie voor Duck It!</a:t>
                      </a:r>
                    </a:p>
                  </a:txBody>
                  <a:tcPr marL="25400" marR="25400" marT="0" marB="25400" anchor="ctr" anchorCtr="0" horzOverflow="overflow">
                    <a:lnL w="12700">
                      <a:solidFill>
                        <a:srgbClr val="B8B8B8"/>
                      </a:solidFill>
                      <a:miter lim="400000"/>
                    </a:lnL>
                    <a:lnR w="38100">
                      <a:solidFill>
                        <a:srgbClr val="000000"/>
                      </a:solidFill>
                      <a:miter lim="400000"/>
                    </a:lnR>
                    <a:lnT w="38100">
                      <a:solidFill>
                        <a:srgbClr val="000000"/>
                      </a:solidFill>
                      <a:miter lim="400000"/>
                    </a:lnT>
                    <a:lnB w="12700">
                      <a:solidFill>
                        <a:srgbClr val="B8B8B8"/>
                      </a:solidFill>
                      <a:miter lim="400000"/>
                    </a:lnB>
                    <a:solidFill>
                      <a:srgbClr val="153853"/>
                    </a:solidFill>
                  </a:tcPr>
                </a:tc>
              </a:tr>
              <a:tr h="758468">
                <a:tc>
                  <a:txBody>
                    <a:bodyPr/>
                    <a:lstStyle/>
                    <a:p>
                      <a:pPr algn="l" defTabSz="457200">
                        <a:defRPr sz="1800"/>
                      </a:pPr>
                      <a:r>
                        <a:rPr sz="2300">
                          <a:latin typeface="Nunito ExtraLight Regular"/>
                          <a:ea typeface="Nunito ExtraLight Regular"/>
                          <a:cs typeface="Nunito ExtraLight Regular"/>
                          <a:sym typeface="Nunito ExtraLight Regular"/>
                        </a:rPr>
                        <a:t>The Subtle Art of Not Giving a F*ck – Mark Manson</a:t>
                      </a:r>
                    </a:p>
                  </a:txBody>
                  <a:tcPr marL="25400" marR="25400" marT="0" marB="25400" anchor="b" anchorCtr="0" horzOverflow="overflow">
                    <a:lnL w="381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B8B8B8"/>
                      </a:solidFill>
                      <a:miter lim="400000"/>
                    </a:lnR>
                    <a:lnT w="12700">
                      <a:solidFill>
                        <a:srgbClr val="B8B8B8"/>
                      </a:solidFill>
                      <a:miter lim="400000"/>
                    </a:lnT>
                    <a:lnB w="12700">
                      <a:solidFill>
                        <a:srgbClr val="B8B8B8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r" defTabSz="457200">
                        <a:defRPr sz="1800"/>
                      </a:pPr>
                      <a:r>
                        <a:rPr sz="2300">
                          <a:latin typeface="Nunito ExtraLight Regular"/>
                          <a:ea typeface="Nunito ExtraLight Regular"/>
                          <a:cs typeface="Nunito ExtraLight Regular"/>
                          <a:sym typeface="Nunito ExtraLight Regular"/>
                        </a:rPr>
                        <a:t>20.000.000</a:t>
                      </a:r>
                    </a:p>
                  </a:txBody>
                  <a:tcPr marL="25400" marR="25400" marT="0" marB="25400" anchor="b" anchorCtr="0" horzOverflow="overflow">
                    <a:lnL w="12700">
                      <a:solidFill>
                        <a:srgbClr val="B8B8B8"/>
                      </a:solidFill>
                      <a:miter lim="400000"/>
                    </a:lnL>
                    <a:lnR w="12700">
                      <a:solidFill>
                        <a:srgbClr val="B8B8B8"/>
                      </a:solidFill>
                      <a:miter lim="400000"/>
                    </a:lnR>
                    <a:lnT w="12700">
                      <a:solidFill>
                        <a:srgbClr val="B8B8B8"/>
                      </a:solidFill>
                      <a:miter lim="400000"/>
                    </a:lnT>
                    <a:lnB w="12700">
                      <a:solidFill>
                        <a:srgbClr val="B8B8B8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r" defTabSz="457200">
                        <a:defRPr sz="1800"/>
                      </a:pPr>
                      <a:r>
                        <a:rPr sz="2300">
                          <a:latin typeface="Nunito ExtraLight Regular"/>
                          <a:ea typeface="Nunito ExtraLight Regular"/>
                          <a:cs typeface="Nunito ExtraLight Regular"/>
                          <a:sym typeface="Nunito ExtraLight Regular"/>
                        </a:rPr>
                        <a:t>250.000</a:t>
                      </a:r>
                    </a:p>
                  </a:txBody>
                  <a:tcPr marL="25400" marR="25400" marT="0" marB="25400" anchor="b" anchorCtr="0" horzOverflow="overflow">
                    <a:lnL w="12700">
                      <a:solidFill>
                        <a:srgbClr val="B8B8B8"/>
                      </a:solidFill>
                      <a:miter lim="400000"/>
                    </a:lnL>
                    <a:lnR w="12700">
                      <a:solidFill>
                        <a:srgbClr val="B8B8B8"/>
                      </a:solidFill>
                      <a:miter lim="400000"/>
                    </a:lnR>
                    <a:lnT w="12700">
                      <a:solidFill>
                        <a:srgbClr val="B8B8B8"/>
                      </a:solidFill>
                      <a:miter lim="400000"/>
                    </a:lnT>
                    <a:lnB w="12700">
                      <a:solidFill>
                        <a:srgbClr val="B8B8B8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r" defTabSz="457200">
                        <a:defRPr sz="1800"/>
                      </a:pPr>
                      <a:r>
                        <a:rPr sz="2300">
                          <a:latin typeface="Nunito ExtraLight Regular"/>
                          <a:ea typeface="Nunito ExtraLight Regular"/>
                          <a:cs typeface="Nunito ExtraLight Regular"/>
                          <a:sym typeface="Nunito ExtraLight Regular"/>
                        </a:rPr>
                        <a:t>Humor + eerlijkheid</a:t>
                      </a:r>
                    </a:p>
                  </a:txBody>
                  <a:tcPr marL="25400" marR="25400" marT="0" marB="25400" anchor="b" anchorCtr="0" horzOverflow="overflow">
                    <a:lnL w="12700">
                      <a:solidFill>
                        <a:srgbClr val="B8B8B8"/>
                      </a:solidFill>
                      <a:miter lim="400000"/>
                    </a:lnL>
                    <a:lnR w="381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B8B8B8"/>
                      </a:solidFill>
                      <a:miter lim="400000"/>
                    </a:lnT>
                    <a:lnB w="12700">
                      <a:solidFill>
                        <a:srgbClr val="B8B8B8"/>
                      </a:solidFill>
                      <a:miter lim="400000"/>
                    </a:lnB>
                  </a:tcPr>
                </a:tc>
              </a:tr>
              <a:tr h="489093">
                <a:tc>
                  <a:txBody>
                    <a:bodyPr/>
                    <a:lstStyle/>
                    <a:p>
                      <a:pPr algn="l" defTabSz="457200">
                        <a:defRPr sz="1800"/>
                      </a:pPr>
                      <a:r>
                        <a:rPr sz="2300">
                          <a:latin typeface="Nunito ExtraLight Regular"/>
                          <a:ea typeface="Nunito ExtraLight Regular"/>
                          <a:cs typeface="Nunito ExtraLight Regular"/>
                          <a:sym typeface="Nunito ExtraLight Regular"/>
                        </a:rPr>
                        <a:t>Everything is F*cked – Mark Manson</a:t>
                      </a:r>
                    </a:p>
                  </a:txBody>
                  <a:tcPr marL="25400" marR="25400" marT="0" marB="25400" anchor="b" anchorCtr="0" horzOverflow="overflow">
                    <a:lnL w="381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B8B8B8"/>
                      </a:solidFill>
                      <a:miter lim="400000"/>
                    </a:lnR>
                    <a:lnT w="12700">
                      <a:solidFill>
                        <a:srgbClr val="B8B8B8"/>
                      </a:solidFill>
                      <a:miter lim="400000"/>
                    </a:lnT>
                    <a:lnB w="12700">
                      <a:solidFill>
                        <a:srgbClr val="B8B8B8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r" defTabSz="457200">
                        <a:defRPr sz="1800"/>
                      </a:pPr>
                      <a:r>
                        <a:rPr sz="2300">
                          <a:latin typeface="Nunito ExtraLight Regular"/>
                          <a:ea typeface="Nunito ExtraLight Regular"/>
                          <a:cs typeface="Nunito ExtraLight Regular"/>
                          <a:sym typeface="Nunito ExtraLight Regular"/>
                        </a:rPr>
                        <a:t>10.000.000</a:t>
                      </a:r>
                    </a:p>
                  </a:txBody>
                  <a:tcPr marL="25400" marR="25400" marT="0" marB="25400" anchor="b" anchorCtr="0" horzOverflow="overflow">
                    <a:lnL w="12700">
                      <a:solidFill>
                        <a:srgbClr val="B8B8B8"/>
                      </a:solidFill>
                      <a:miter lim="400000"/>
                    </a:lnL>
                    <a:lnR w="12700">
                      <a:solidFill>
                        <a:srgbClr val="B8B8B8"/>
                      </a:solidFill>
                      <a:miter lim="400000"/>
                    </a:lnR>
                    <a:lnT w="12700">
                      <a:solidFill>
                        <a:srgbClr val="B8B8B8"/>
                      </a:solidFill>
                      <a:miter lim="400000"/>
                    </a:lnT>
                    <a:lnB w="12700">
                      <a:solidFill>
                        <a:srgbClr val="B8B8B8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r" defTabSz="457200">
                        <a:defRPr sz="1800"/>
                      </a:pPr>
                      <a:r>
                        <a:rPr sz="2300">
                          <a:latin typeface="Nunito ExtraLight Regular"/>
                          <a:ea typeface="Nunito ExtraLight Regular"/>
                          <a:cs typeface="Nunito ExtraLight Regular"/>
                          <a:sym typeface="Nunito ExtraLight Regular"/>
                        </a:rPr>
                        <a:t>150.000</a:t>
                      </a:r>
                    </a:p>
                  </a:txBody>
                  <a:tcPr marL="25400" marR="25400" marT="0" marB="25400" anchor="b" anchorCtr="0" horzOverflow="overflow">
                    <a:lnL w="12700">
                      <a:solidFill>
                        <a:srgbClr val="B8B8B8"/>
                      </a:solidFill>
                      <a:miter lim="400000"/>
                    </a:lnL>
                    <a:lnR w="12700">
                      <a:solidFill>
                        <a:srgbClr val="B8B8B8"/>
                      </a:solidFill>
                      <a:miter lim="400000"/>
                    </a:lnR>
                    <a:lnT w="12700">
                      <a:solidFill>
                        <a:srgbClr val="B8B8B8"/>
                      </a:solidFill>
                      <a:miter lim="400000"/>
                    </a:lnT>
                    <a:lnB w="12700">
                      <a:solidFill>
                        <a:srgbClr val="B8B8B8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r" defTabSz="457200">
                        <a:defRPr sz="1800"/>
                      </a:pPr>
                      <a:r>
                        <a:rPr sz="2300">
                          <a:latin typeface="Nunito ExtraLight Regular"/>
                          <a:ea typeface="Nunito ExtraLight Regular"/>
                          <a:cs typeface="Nunito ExtraLight Regular"/>
                          <a:sym typeface="Nunito ExtraLight Regular"/>
                        </a:rPr>
                        <a:t>Humor + filosofie</a:t>
                      </a:r>
                    </a:p>
                  </a:txBody>
                  <a:tcPr marL="25400" marR="25400" marT="0" marB="25400" anchor="b" anchorCtr="0" horzOverflow="overflow">
                    <a:lnL w="12700">
                      <a:solidFill>
                        <a:srgbClr val="B8B8B8"/>
                      </a:solidFill>
                      <a:miter lim="400000"/>
                    </a:lnL>
                    <a:lnR w="381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B8B8B8"/>
                      </a:solidFill>
                      <a:miter lim="400000"/>
                    </a:lnT>
                    <a:lnB w="12700">
                      <a:solidFill>
                        <a:srgbClr val="B8B8B8"/>
                      </a:solidFill>
                      <a:miter lim="400000"/>
                    </a:lnB>
                  </a:tcPr>
                </a:tc>
              </a:tr>
              <a:tr h="516473">
                <a:tc>
                  <a:txBody>
                    <a:bodyPr/>
                    <a:lstStyle/>
                    <a:p>
                      <a:pPr algn="l" defTabSz="457200">
                        <a:defRPr sz="1800"/>
                      </a:pPr>
                      <a:r>
                        <a:rPr sz="2300">
                          <a:latin typeface="Nunito ExtraLight Regular"/>
                          <a:ea typeface="Nunito ExtraLight Regular"/>
                          <a:cs typeface="Nunito ExtraLight Regular"/>
                          <a:sym typeface="Nunito ExtraLight Regular"/>
                        </a:rPr>
                        <a:t>Calm the F*ck Down – Sarah Knight</a:t>
                      </a:r>
                    </a:p>
                  </a:txBody>
                  <a:tcPr marL="25400" marR="25400" marT="0" marB="25400" anchor="b" anchorCtr="0" horzOverflow="overflow">
                    <a:lnL w="381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B8B8B8"/>
                      </a:solidFill>
                      <a:miter lim="400000"/>
                    </a:lnR>
                    <a:lnT w="12700">
                      <a:solidFill>
                        <a:srgbClr val="B8B8B8"/>
                      </a:solidFill>
                      <a:miter lim="400000"/>
                    </a:lnT>
                    <a:lnB w="12700">
                      <a:solidFill>
                        <a:srgbClr val="B8B8B8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r" defTabSz="457200">
                        <a:defRPr sz="1800"/>
                      </a:pPr>
                      <a:r>
                        <a:rPr sz="2300">
                          <a:latin typeface="Nunito ExtraLight Regular"/>
                          <a:ea typeface="Nunito ExtraLight Regular"/>
                          <a:cs typeface="Nunito ExtraLight Regular"/>
                          <a:sym typeface="Nunito ExtraLight Regular"/>
                        </a:rPr>
                        <a:t>5.000.000</a:t>
                      </a:r>
                    </a:p>
                  </a:txBody>
                  <a:tcPr marL="25400" marR="25400" marT="0" marB="25400" anchor="b" anchorCtr="0" horzOverflow="overflow">
                    <a:lnL w="12700">
                      <a:solidFill>
                        <a:srgbClr val="B8B8B8"/>
                      </a:solidFill>
                      <a:miter lim="400000"/>
                    </a:lnL>
                    <a:lnR w="12700">
                      <a:solidFill>
                        <a:srgbClr val="B8B8B8"/>
                      </a:solidFill>
                      <a:miter lim="400000"/>
                    </a:lnR>
                    <a:lnT w="12700">
                      <a:solidFill>
                        <a:srgbClr val="B8B8B8"/>
                      </a:solidFill>
                      <a:miter lim="400000"/>
                    </a:lnT>
                    <a:lnB w="12700">
                      <a:solidFill>
                        <a:srgbClr val="B8B8B8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r" defTabSz="457200">
                        <a:defRPr sz="1800"/>
                      </a:pPr>
                      <a:r>
                        <a:rPr sz="2300">
                          <a:latin typeface="Nunito ExtraLight Regular"/>
                          <a:ea typeface="Nunito ExtraLight Regular"/>
                          <a:cs typeface="Nunito ExtraLight Regular"/>
                          <a:sym typeface="Nunito ExtraLight Regular"/>
                        </a:rPr>
                        <a:t>100.000</a:t>
                      </a:r>
                    </a:p>
                  </a:txBody>
                  <a:tcPr marL="25400" marR="25400" marT="0" marB="25400" anchor="b" anchorCtr="0" horzOverflow="overflow">
                    <a:lnL w="12700">
                      <a:solidFill>
                        <a:srgbClr val="B8B8B8"/>
                      </a:solidFill>
                      <a:miter lim="400000"/>
                    </a:lnL>
                    <a:lnR w="12700">
                      <a:solidFill>
                        <a:srgbClr val="B8B8B8"/>
                      </a:solidFill>
                      <a:miter lim="400000"/>
                    </a:lnR>
                    <a:lnT w="12700">
                      <a:solidFill>
                        <a:srgbClr val="B8B8B8"/>
                      </a:solidFill>
                      <a:miter lim="400000"/>
                    </a:lnT>
                    <a:lnB w="12700">
                      <a:solidFill>
                        <a:srgbClr val="B8B8B8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r" defTabSz="457200">
                        <a:defRPr sz="1800"/>
                      </a:pPr>
                      <a:r>
                        <a:rPr sz="2300">
                          <a:latin typeface="Nunito ExtraLight Regular"/>
                          <a:ea typeface="Nunito ExtraLight Regular"/>
                          <a:cs typeface="Nunito ExtraLight Regular"/>
                          <a:sym typeface="Nunito ExtraLight Regular"/>
                        </a:rPr>
                        <a:t>Luchtige zelfhulp</a:t>
                      </a:r>
                    </a:p>
                  </a:txBody>
                  <a:tcPr marL="25400" marR="25400" marT="0" marB="25400" anchor="b" anchorCtr="0" horzOverflow="overflow">
                    <a:lnL w="12700">
                      <a:solidFill>
                        <a:srgbClr val="B8B8B8"/>
                      </a:solidFill>
                      <a:miter lim="400000"/>
                    </a:lnL>
                    <a:lnR w="381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B8B8B8"/>
                      </a:solidFill>
                      <a:miter lim="400000"/>
                    </a:lnT>
                    <a:lnB w="12700">
                      <a:solidFill>
                        <a:srgbClr val="B8B8B8"/>
                      </a:solidFill>
                      <a:miter lim="400000"/>
                    </a:lnB>
                  </a:tcPr>
                </a:tc>
              </a:tr>
              <a:tr h="586427">
                <a:tc>
                  <a:txBody>
                    <a:bodyPr/>
                    <a:lstStyle/>
                    <a:p>
                      <a:pPr algn="l" defTabSz="457200">
                        <a:defRPr sz="1800"/>
                      </a:pPr>
                      <a:r>
                        <a:rPr sz="2300">
                          <a:latin typeface="Nunito ExtraLight Regular"/>
                          <a:ea typeface="Nunito ExtraLight Regular"/>
                          <a:cs typeface="Nunito ExtraLight Regular"/>
                          <a:sym typeface="Nunito ExtraLight Regular"/>
                        </a:rPr>
                        <a:t>Think Like a Monk – Jay Shetty</a:t>
                      </a:r>
                    </a:p>
                  </a:txBody>
                  <a:tcPr marL="25400" marR="25400" marT="0" marB="25400" anchor="b" anchorCtr="0" horzOverflow="overflow">
                    <a:lnL w="381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B8B8B8"/>
                      </a:solidFill>
                      <a:miter lim="400000"/>
                    </a:lnR>
                    <a:lnT w="12700">
                      <a:solidFill>
                        <a:srgbClr val="B8B8B8"/>
                      </a:solidFill>
                      <a:miter lim="400000"/>
                    </a:lnT>
                    <a:lnB w="12700">
                      <a:solidFill>
                        <a:srgbClr val="B8B8B8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r" defTabSz="457200">
                        <a:defRPr sz="1800"/>
                      </a:pPr>
                      <a:r>
                        <a:rPr sz="2300">
                          <a:latin typeface="Nunito ExtraLight Regular"/>
                          <a:ea typeface="Nunito ExtraLight Regular"/>
                          <a:cs typeface="Nunito ExtraLight Regular"/>
                          <a:sym typeface="Nunito ExtraLight Regular"/>
                        </a:rPr>
                        <a:t>10.000.000</a:t>
                      </a:r>
                    </a:p>
                  </a:txBody>
                  <a:tcPr marL="25400" marR="25400" marT="0" marB="25400" anchor="b" anchorCtr="0" horzOverflow="overflow">
                    <a:lnL w="12700">
                      <a:solidFill>
                        <a:srgbClr val="B8B8B8"/>
                      </a:solidFill>
                      <a:miter lim="400000"/>
                    </a:lnL>
                    <a:lnR w="12700">
                      <a:solidFill>
                        <a:srgbClr val="B8B8B8"/>
                      </a:solidFill>
                      <a:miter lim="400000"/>
                    </a:lnR>
                    <a:lnT w="12700">
                      <a:solidFill>
                        <a:srgbClr val="B8B8B8"/>
                      </a:solidFill>
                      <a:miter lim="400000"/>
                    </a:lnT>
                    <a:lnB w="12700">
                      <a:solidFill>
                        <a:srgbClr val="B8B8B8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r" defTabSz="457200">
                        <a:defRPr sz="1800"/>
                      </a:pPr>
                      <a:r>
                        <a:rPr sz="2300">
                          <a:latin typeface="Nunito ExtraLight Regular"/>
                          <a:ea typeface="Nunito ExtraLight Regular"/>
                          <a:cs typeface="Nunito ExtraLight Regular"/>
                          <a:sym typeface="Nunito ExtraLight Regular"/>
                        </a:rPr>
                        <a:t>150.000</a:t>
                      </a:r>
                    </a:p>
                  </a:txBody>
                  <a:tcPr marL="25400" marR="25400" marT="0" marB="25400" anchor="b" anchorCtr="0" horzOverflow="overflow">
                    <a:lnL w="12700">
                      <a:solidFill>
                        <a:srgbClr val="B8B8B8"/>
                      </a:solidFill>
                      <a:miter lim="400000"/>
                    </a:lnL>
                    <a:lnR w="12700">
                      <a:solidFill>
                        <a:srgbClr val="B8B8B8"/>
                      </a:solidFill>
                      <a:miter lim="400000"/>
                    </a:lnR>
                    <a:lnT w="12700">
                      <a:solidFill>
                        <a:srgbClr val="B8B8B8"/>
                      </a:solidFill>
                      <a:miter lim="400000"/>
                    </a:lnT>
                    <a:lnB w="12700">
                      <a:solidFill>
                        <a:srgbClr val="B8B8B8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r" defTabSz="457200">
                        <a:defRPr sz="1800"/>
                      </a:pPr>
                      <a:r>
                        <a:rPr sz="2300">
                          <a:latin typeface="Nunito ExtraLight Regular"/>
                          <a:ea typeface="Nunito ExtraLight Regular"/>
                          <a:cs typeface="Nunito ExtraLight Regular"/>
                          <a:sym typeface="Nunito ExtraLight Regular"/>
                        </a:rPr>
                        <a:t>Spiritualiteit mainstream</a:t>
                      </a:r>
                    </a:p>
                  </a:txBody>
                  <a:tcPr marL="25400" marR="25400" marT="0" marB="25400" anchor="b" anchorCtr="0" horzOverflow="overflow">
                    <a:lnL w="12700">
                      <a:solidFill>
                        <a:srgbClr val="B8B8B8"/>
                      </a:solidFill>
                      <a:miter lim="400000"/>
                    </a:lnL>
                    <a:lnR w="381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B8B8B8"/>
                      </a:solidFill>
                      <a:miter lim="400000"/>
                    </a:lnT>
                    <a:lnB w="12700">
                      <a:solidFill>
                        <a:srgbClr val="B8B8B8"/>
                      </a:solidFill>
                      <a:miter lim="400000"/>
                    </a:lnB>
                  </a:tcPr>
                </a:tc>
              </a:tr>
              <a:tr h="559633">
                <a:tc>
                  <a:txBody>
                    <a:bodyPr/>
                    <a:lstStyle/>
                    <a:p>
                      <a:pPr algn="l" defTabSz="457200">
                        <a:defRPr sz="1800"/>
                      </a:pPr>
                      <a:r>
                        <a:rPr sz="2300">
                          <a:latin typeface="Nunito ExtraLight Regular"/>
                          <a:ea typeface="Nunito ExtraLight Regular"/>
                          <a:cs typeface="Nunito ExtraLight Regular"/>
                          <a:sym typeface="Nunito ExtraLight Regular"/>
                        </a:rPr>
                        <a:t>You Are Here – Thich Nhat Hanh</a:t>
                      </a:r>
                    </a:p>
                  </a:txBody>
                  <a:tcPr marL="25400" marR="25400" marT="0" marB="25400" anchor="b" anchorCtr="0" horzOverflow="overflow">
                    <a:lnL w="381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B8B8B8"/>
                      </a:solidFill>
                      <a:miter lim="400000"/>
                    </a:lnR>
                    <a:lnT w="12700">
                      <a:solidFill>
                        <a:srgbClr val="B8B8B8"/>
                      </a:solidFill>
                      <a:miter lim="400000"/>
                    </a:lnT>
                    <a:lnB w="12700">
                      <a:solidFill>
                        <a:srgbClr val="B8B8B8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r" defTabSz="457200">
                        <a:defRPr sz="1800"/>
                      </a:pPr>
                      <a:r>
                        <a:rPr sz="2300">
                          <a:latin typeface="Nunito ExtraLight Regular"/>
                          <a:ea typeface="Nunito ExtraLight Regular"/>
                          <a:cs typeface="Nunito ExtraLight Regular"/>
                          <a:sym typeface="Nunito ExtraLight Regular"/>
                        </a:rPr>
                        <a:t>3.000.000</a:t>
                      </a:r>
                    </a:p>
                  </a:txBody>
                  <a:tcPr marL="25400" marR="25400" marT="0" marB="25400" anchor="b" anchorCtr="0" horzOverflow="overflow">
                    <a:lnL w="12700">
                      <a:solidFill>
                        <a:srgbClr val="B8B8B8"/>
                      </a:solidFill>
                      <a:miter lim="400000"/>
                    </a:lnL>
                    <a:lnR w="12700">
                      <a:solidFill>
                        <a:srgbClr val="B8B8B8"/>
                      </a:solidFill>
                      <a:miter lim="400000"/>
                    </a:lnR>
                    <a:lnT w="12700">
                      <a:solidFill>
                        <a:srgbClr val="B8B8B8"/>
                      </a:solidFill>
                      <a:miter lim="400000"/>
                    </a:lnT>
                    <a:lnB w="12700">
                      <a:solidFill>
                        <a:srgbClr val="B8B8B8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r" defTabSz="457200">
                        <a:defRPr sz="1800"/>
                      </a:pPr>
                      <a:r>
                        <a:rPr sz="2300">
                          <a:latin typeface="Nunito ExtraLight Regular"/>
                          <a:ea typeface="Nunito ExtraLight Regular"/>
                          <a:cs typeface="Nunito ExtraLight Regular"/>
                          <a:sym typeface="Nunito ExtraLight Regular"/>
                        </a:rPr>
                        <a:t>75.000</a:t>
                      </a:r>
                    </a:p>
                  </a:txBody>
                  <a:tcPr marL="25400" marR="25400" marT="0" marB="25400" anchor="b" anchorCtr="0" horzOverflow="overflow">
                    <a:lnL w="12700">
                      <a:solidFill>
                        <a:srgbClr val="B8B8B8"/>
                      </a:solidFill>
                      <a:miter lim="400000"/>
                    </a:lnL>
                    <a:lnR w="12700">
                      <a:solidFill>
                        <a:srgbClr val="B8B8B8"/>
                      </a:solidFill>
                      <a:miter lim="400000"/>
                    </a:lnR>
                    <a:lnT w="12700">
                      <a:solidFill>
                        <a:srgbClr val="B8B8B8"/>
                      </a:solidFill>
                      <a:miter lim="400000"/>
                    </a:lnT>
                    <a:lnB w="12700">
                      <a:solidFill>
                        <a:srgbClr val="B8B8B8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r" defTabSz="457200">
                        <a:defRPr sz="1800"/>
                      </a:pPr>
                      <a:r>
                        <a:rPr sz="2300">
                          <a:latin typeface="Nunito ExtraLight Regular"/>
                          <a:ea typeface="Nunito ExtraLight Regular"/>
                          <a:cs typeface="Nunito ExtraLight Regular"/>
                          <a:sym typeface="Nunito ExtraLight Regular"/>
                        </a:rPr>
                        <a:t>Eenvoudige bewustwording</a:t>
                      </a:r>
                    </a:p>
                  </a:txBody>
                  <a:tcPr marL="25400" marR="25400" marT="0" marB="25400" anchor="b" anchorCtr="0" horzOverflow="overflow">
                    <a:lnL w="12700">
                      <a:solidFill>
                        <a:srgbClr val="B8B8B8"/>
                      </a:solidFill>
                      <a:miter lim="400000"/>
                    </a:lnL>
                    <a:lnR w="381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B8B8B8"/>
                      </a:solidFill>
                      <a:miter lim="400000"/>
                    </a:lnT>
                    <a:lnB w="12700">
                      <a:solidFill>
                        <a:srgbClr val="B8B8B8"/>
                      </a:solidFill>
                      <a:miter lim="400000"/>
                    </a:lnB>
                  </a:tcPr>
                </a:tc>
              </a:tr>
              <a:tr h="615597">
                <a:tc>
                  <a:txBody>
                    <a:bodyPr/>
                    <a:lstStyle/>
                    <a:p>
                      <a:pPr algn="l" defTabSz="457200">
                        <a:defRPr sz="1800"/>
                      </a:pPr>
                      <a:r>
                        <a:rPr sz="2300">
                          <a:latin typeface="Nunito ExtraLight Regular"/>
                          <a:ea typeface="Nunito ExtraLight Regular"/>
                          <a:cs typeface="Nunito ExtraLight Regular"/>
                          <a:sym typeface="Nunito ExtraLight Regular"/>
                        </a:rPr>
                        <a:t>The Untethered Soul – Michael Singer</a:t>
                      </a:r>
                    </a:p>
                  </a:txBody>
                  <a:tcPr marL="25400" marR="25400" marT="0" marB="25400" anchor="b" anchorCtr="0" horzOverflow="overflow">
                    <a:lnL w="381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B8B8B8"/>
                      </a:solidFill>
                      <a:miter lim="400000"/>
                    </a:lnR>
                    <a:lnT w="12700">
                      <a:solidFill>
                        <a:srgbClr val="B8B8B8"/>
                      </a:solidFill>
                      <a:miter lim="400000"/>
                    </a:lnT>
                    <a:lnB w="12700">
                      <a:solidFill>
                        <a:srgbClr val="B8B8B8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r" defTabSz="457200">
                        <a:defRPr sz="1800"/>
                      </a:pPr>
                      <a:r>
                        <a:rPr sz="2300">
                          <a:latin typeface="Nunito ExtraLight Regular"/>
                          <a:ea typeface="Nunito ExtraLight Regular"/>
                          <a:cs typeface="Nunito ExtraLight Regular"/>
                          <a:sym typeface="Nunito ExtraLight Regular"/>
                        </a:rPr>
                        <a:t>4.000.000</a:t>
                      </a:r>
                    </a:p>
                  </a:txBody>
                  <a:tcPr marL="25400" marR="25400" marT="0" marB="25400" anchor="b" anchorCtr="0" horzOverflow="overflow">
                    <a:lnL w="12700">
                      <a:solidFill>
                        <a:srgbClr val="B8B8B8"/>
                      </a:solidFill>
                      <a:miter lim="400000"/>
                    </a:lnL>
                    <a:lnR w="12700">
                      <a:solidFill>
                        <a:srgbClr val="B8B8B8"/>
                      </a:solidFill>
                      <a:miter lim="400000"/>
                    </a:lnR>
                    <a:lnT w="12700">
                      <a:solidFill>
                        <a:srgbClr val="B8B8B8"/>
                      </a:solidFill>
                      <a:miter lim="400000"/>
                    </a:lnT>
                    <a:lnB w="12700">
                      <a:solidFill>
                        <a:srgbClr val="B8B8B8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r" defTabSz="457200">
                        <a:defRPr sz="1800"/>
                      </a:pPr>
                      <a:r>
                        <a:rPr sz="2300">
                          <a:latin typeface="Nunito ExtraLight Regular"/>
                          <a:ea typeface="Nunito ExtraLight Regular"/>
                          <a:cs typeface="Nunito ExtraLight Regular"/>
                          <a:sym typeface="Nunito ExtraLight Regular"/>
                        </a:rPr>
                        <a:t>100.000</a:t>
                      </a:r>
                    </a:p>
                  </a:txBody>
                  <a:tcPr marL="25400" marR="25400" marT="0" marB="25400" anchor="b" anchorCtr="0" horzOverflow="overflow">
                    <a:lnL w="12700">
                      <a:solidFill>
                        <a:srgbClr val="B8B8B8"/>
                      </a:solidFill>
                      <a:miter lim="400000"/>
                    </a:lnL>
                    <a:lnR w="12700">
                      <a:solidFill>
                        <a:srgbClr val="B8B8B8"/>
                      </a:solidFill>
                      <a:miter lim="400000"/>
                    </a:lnR>
                    <a:lnT w="12700">
                      <a:solidFill>
                        <a:srgbClr val="B8B8B8"/>
                      </a:solidFill>
                      <a:miter lim="400000"/>
                    </a:lnT>
                    <a:lnB w="12700">
                      <a:solidFill>
                        <a:srgbClr val="B8B8B8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r" defTabSz="457200">
                        <a:defRPr sz="1800"/>
                      </a:pPr>
                      <a:r>
                        <a:rPr sz="2300">
                          <a:latin typeface="Nunito ExtraLight Regular"/>
                          <a:ea typeface="Nunito ExtraLight Regular"/>
                          <a:cs typeface="Nunito ExtraLight Regular"/>
                          <a:sym typeface="Nunito ExtraLight Regular"/>
                        </a:rPr>
                        <a:t>Diepe spiritualiteit, loslaten</a:t>
                      </a:r>
                    </a:p>
                  </a:txBody>
                  <a:tcPr marL="25400" marR="25400" marT="0" marB="25400" anchor="b" anchorCtr="0" horzOverflow="overflow">
                    <a:lnL w="12700">
                      <a:solidFill>
                        <a:srgbClr val="B8B8B8"/>
                      </a:solidFill>
                      <a:miter lim="400000"/>
                    </a:lnL>
                    <a:lnR w="381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B8B8B8"/>
                      </a:solidFill>
                      <a:miter lim="400000"/>
                    </a:lnT>
                    <a:lnB w="12700">
                      <a:solidFill>
                        <a:srgbClr val="B8B8B8"/>
                      </a:solidFill>
                      <a:miter lim="400000"/>
                    </a:lnB>
                  </a:tcPr>
                </a:tc>
              </a:tr>
              <a:tr h="615597">
                <a:tc>
                  <a:txBody>
                    <a:bodyPr/>
                    <a:lstStyle/>
                    <a:p>
                      <a:pPr algn="l" defTabSz="457200">
                        <a:defRPr sz="1800"/>
                      </a:pPr>
                      <a:r>
                        <a:rPr sz="2300">
                          <a:latin typeface="Nunito ExtraLight Regular"/>
                          <a:ea typeface="Nunito ExtraLight Regular"/>
                          <a:cs typeface="Nunito ExtraLight Regular"/>
                          <a:sym typeface="Nunito ExtraLight Regular"/>
                        </a:rPr>
                        <a:t>The Mountain is You – Brianna Wiest</a:t>
                      </a:r>
                    </a:p>
                  </a:txBody>
                  <a:tcPr marL="25400" marR="25400" marT="0" marB="25400" anchor="b" anchorCtr="0" horzOverflow="overflow">
                    <a:lnL w="381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B8B8B8"/>
                      </a:solidFill>
                      <a:miter lim="400000"/>
                    </a:lnR>
                    <a:lnT w="12700">
                      <a:solidFill>
                        <a:srgbClr val="B8B8B8"/>
                      </a:solidFill>
                      <a:miter lim="400000"/>
                    </a:lnT>
                    <a:lnB w="12700">
                      <a:solidFill>
                        <a:srgbClr val="B8B8B8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r" defTabSz="457200">
                        <a:defRPr sz="1800"/>
                      </a:pPr>
                      <a:r>
                        <a:rPr sz="2300">
                          <a:latin typeface="Nunito ExtraLight Regular"/>
                          <a:ea typeface="Nunito ExtraLight Regular"/>
                          <a:cs typeface="Nunito ExtraLight Regular"/>
                          <a:sym typeface="Nunito ExtraLight Regular"/>
                        </a:rPr>
                        <a:t>3.000.000</a:t>
                      </a:r>
                    </a:p>
                  </a:txBody>
                  <a:tcPr marL="25400" marR="25400" marT="0" marB="25400" anchor="b" anchorCtr="0" horzOverflow="overflow">
                    <a:lnL w="12700">
                      <a:solidFill>
                        <a:srgbClr val="B8B8B8"/>
                      </a:solidFill>
                      <a:miter lim="400000"/>
                    </a:lnL>
                    <a:lnR w="12700">
                      <a:solidFill>
                        <a:srgbClr val="B8B8B8"/>
                      </a:solidFill>
                      <a:miter lim="400000"/>
                    </a:lnR>
                    <a:lnT w="12700">
                      <a:solidFill>
                        <a:srgbClr val="B8B8B8"/>
                      </a:solidFill>
                      <a:miter lim="400000"/>
                    </a:lnT>
                    <a:lnB w="12700">
                      <a:solidFill>
                        <a:srgbClr val="B8B8B8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r" defTabSz="457200">
                        <a:defRPr sz="1800"/>
                      </a:pPr>
                      <a:r>
                        <a:rPr sz="2300">
                          <a:latin typeface="Nunito ExtraLight Regular"/>
                          <a:ea typeface="Nunito ExtraLight Regular"/>
                          <a:cs typeface="Nunito ExtraLight Regular"/>
                          <a:sym typeface="Nunito ExtraLight Regular"/>
                        </a:rPr>
                        <a:t>75.000</a:t>
                      </a:r>
                    </a:p>
                  </a:txBody>
                  <a:tcPr marL="25400" marR="25400" marT="0" marB="25400" anchor="b" anchorCtr="0" horzOverflow="overflow">
                    <a:lnL w="12700">
                      <a:solidFill>
                        <a:srgbClr val="B8B8B8"/>
                      </a:solidFill>
                      <a:miter lim="400000"/>
                    </a:lnL>
                    <a:lnR w="12700">
                      <a:solidFill>
                        <a:srgbClr val="B8B8B8"/>
                      </a:solidFill>
                      <a:miter lim="400000"/>
                    </a:lnR>
                    <a:lnT w="12700">
                      <a:solidFill>
                        <a:srgbClr val="B8B8B8"/>
                      </a:solidFill>
                      <a:miter lim="400000"/>
                    </a:lnT>
                    <a:lnB w="12700">
                      <a:solidFill>
                        <a:srgbClr val="B8B8B8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r" defTabSz="457200">
                        <a:defRPr sz="1800"/>
                      </a:pPr>
                      <a:r>
                        <a:rPr sz="2300">
                          <a:latin typeface="Nunito ExtraLight Regular"/>
                          <a:ea typeface="Nunito ExtraLight Regular"/>
                          <a:cs typeface="Nunito ExtraLight Regular"/>
                          <a:sym typeface="Nunito ExtraLight Regular"/>
                        </a:rPr>
                        <a:t>Zelfreflectie &amp; patronen</a:t>
                      </a:r>
                    </a:p>
                  </a:txBody>
                  <a:tcPr marL="25400" marR="25400" marT="0" marB="25400" anchor="b" anchorCtr="0" horzOverflow="overflow">
                    <a:lnL w="12700">
                      <a:solidFill>
                        <a:srgbClr val="B8B8B8"/>
                      </a:solidFill>
                      <a:miter lim="400000"/>
                    </a:lnL>
                    <a:lnR w="381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B8B8B8"/>
                      </a:solidFill>
                      <a:miter lim="400000"/>
                    </a:lnT>
                    <a:lnB w="12700">
                      <a:solidFill>
                        <a:srgbClr val="B8B8B8"/>
                      </a:solidFill>
                      <a:miter lim="400000"/>
                    </a:lnB>
                  </a:tcPr>
                </a:tc>
              </a:tr>
              <a:tr h="559633">
                <a:tc>
                  <a:txBody>
                    <a:bodyPr/>
                    <a:lstStyle/>
                    <a:p>
                      <a:pPr algn="l" defTabSz="457200">
                        <a:defRPr sz="1800"/>
                      </a:pPr>
                      <a:r>
                        <a:rPr sz="2300">
                          <a:latin typeface="Nunito ExtraLight Regular"/>
                          <a:ea typeface="Nunito ExtraLight Regular"/>
                          <a:cs typeface="Nunito ExtraLight Regular"/>
                          <a:sym typeface="Nunito ExtraLight Regular"/>
                        </a:rPr>
                        <a:t>Stop Overthinking – Nick Trenton</a:t>
                      </a:r>
                    </a:p>
                  </a:txBody>
                  <a:tcPr marL="25400" marR="25400" marT="0" marB="25400" anchor="b" anchorCtr="0" horzOverflow="overflow">
                    <a:lnL w="381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B8B8B8"/>
                      </a:solidFill>
                      <a:miter lim="400000"/>
                    </a:lnR>
                    <a:lnT w="12700">
                      <a:solidFill>
                        <a:srgbClr val="B8B8B8"/>
                      </a:solidFill>
                      <a:miter lim="400000"/>
                    </a:lnT>
                    <a:lnB w="12700">
                      <a:solidFill>
                        <a:srgbClr val="B8B8B8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r" defTabSz="457200">
                        <a:defRPr sz="1800"/>
                      </a:pPr>
                      <a:r>
                        <a:rPr sz="2300">
                          <a:latin typeface="Nunito ExtraLight Regular"/>
                          <a:ea typeface="Nunito ExtraLight Regular"/>
                          <a:cs typeface="Nunito ExtraLight Regular"/>
                          <a:sym typeface="Nunito ExtraLight Regular"/>
                        </a:rPr>
                        <a:t>2.000.000</a:t>
                      </a:r>
                    </a:p>
                  </a:txBody>
                  <a:tcPr marL="25400" marR="25400" marT="0" marB="25400" anchor="b" anchorCtr="0" horzOverflow="overflow">
                    <a:lnL w="12700">
                      <a:solidFill>
                        <a:srgbClr val="B8B8B8"/>
                      </a:solidFill>
                      <a:miter lim="400000"/>
                    </a:lnL>
                    <a:lnR w="12700">
                      <a:solidFill>
                        <a:srgbClr val="B8B8B8"/>
                      </a:solidFill>
                      <a:miter lim="400000"/>
                    </a:lnR>
                    <a:lnT w="12700">
                      <a:solidFill>
                        <a:srgbClr val="B8B8B8"/>
                      </a:solidFill>
                      <a:miter lim="400000"/>
                    </a:lnT>
                    <a:lnB w="12700">
                      <a:solidFill>
                        <a:srgbClr val="B8B8B8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r" defTabSz="457200">
                        <a:defRPr sz="1800"/>
                      </a:pPr>
                      <a:r>
                        <a:rPr sz="2300">
                          <a:latin typeface="Nunito ExtraLight Regular"/>
                          <a:ea typeface="Nunito ExtraLight Regular"/>
                          <a:cs typeface="Nunito ExtraLight Regular"/>
                          <a:sym typeface="Nunito ExtraLight Regular"/>
                        </a:rPr>
                        <a:t>50.000</a:t>
                      </a:r>
                    </a:p>
                  </a:txBody>
                  <a:tcPr marL="25400" marR="25400" marT="0" marB="25400" anchor="b" anchorCtr="0" horzOverflow="overflow">
                    <a:lnL w="12700">
                      <a:solidFill>
                        <a:srgbClr val="B8B8B8"/>
                      </a:solidFill>
                      <a:miter lim="400000"/>
                    </a:lnL>
                    <a:lnR w="12700">
                      <a:solidFill>
                        <a:srgbClr val="B8B8B8"/>
                      </a:solidFill>
                      <a:miter lim="400000"/>
                    </a:lnR>
                    <a:lnT w="12700">
                      <a:solidFill>
                        <a:srgbClr val="B8B8B8"/>
                      </a:solidFill>
                      <a:miter lim="400000"/>
                    </a:lnT>
                    <a:lnB w="12700">
                      <a:solidFill>
                        <a:srgbClr val="B8B8B8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r" defTabSz="457200">
                        <a:defRPr sz="1800"/>
                      </a:pPr>
                      <a:r>
                        <a:rPr sz="2300">
                          <a:latin typeface="Nunito ExtraLight Regular"/>
                          <a:ea typeface="Nunito ExtraLight Regular"/>
                          <a:cs typeface="Nunito ExtraLight Regular"/>
                          <a:sym typeface="Nunito ExtraLight Regular"/>
                        </a:rPr>
                        <a:t>Stop met overdenken’-thema</a:t>
                      </a:r>
                    </a:p>
                  </a:txBody>
                  <a:tcPr marL="25400" marR="25400" marT="0" marB="25400" anchor="b" anchorCtr="0" horzOverflow="overflow">
                    <a:lnL w="12700">
                      <a:solidFill>
                        <a:srgbClr val="B8B8B8"/>
                      </a:solidFill>
                      <a:miter lim="400000"/>
                    </a:lnL>
                    <a:lnR w="381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B8B8B8"/>
                      </a:solidFill>
                      <a:miter lim="400000"/>
                    </a:lnT>
                    <a:lnB w="12700">
                      <a:solidFill>
                        <a:srgbClr val="B8B8B8"/>
                      </a:solidFill>
                      <a:miter lim="400000"/>
                    </a:lnB>
                  </a:tcPr>
                </a:tc>
              </a:tr>
              <a:tr h="615597">
                <a:tc>
                  <a:txBody>
                    <a:bodyPr/>
                    <a:lstStyle/>
                    <a:p>
                      <a:pPr algn="l" defTabSz="457200">
                        <a:defRPr sz="1800"/>
                      </a:pPr>
                      <a:r>
                        <a:rPr sz="2300">
                          <a:latin typeface="Nunito ExtraLight Regular"/>
                          <a:ea typeface="Nunito ExtraLight Regular"/>
                          <a:cs typeface="Nunito ExtraLight Regular"/>
                          <a:sym typeface="Nunito ExtraLight Regular"/>
                        </a:rPr>
                        <a:t>The Comfort Book – Matt Haig</a:t>
                      </a:r>
                    </a:p>
                  </a:txBody>
                  <a:tcPr marL="25400" marR="25400" marT="0" marB="25400" anchor="b" anchorCtr="0" horzOverflow="overflow">
                    <a:lnL w="381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B8B8B8"/>
                      </a:solidFill>
                      <a:miter lim="400000"/>
                    </a:lnR>
                    <a:lnT w="12700">
                      <a:solidFill>
                        <a:srgbClr val="B8B8B8"/>
                      </a:solidFill>
                      <a:miter lim="400000"/>
                    </a:lnT>
                    <a:lnB w="12700">
                      <a:solidFill>
                        <a:srgbClr val="B8B8B8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r" defTabSz="457200">
                        <a:defRPr sz="1800"/>
                      </a:pPr>
                      <a:r>
                        <a:rPr sz="2300">
                          <a:latin typeface="Nunito ExtraLight Regular"/>
                          <a:ea typeface="Nunito ExtraLight Regular"/>
                          <a:cs typeface="Nunito ExtraLight Regular"/>
                          <a:sym typeface="Nunito ExtraLight Regular"/>
                        </a:rPr>
                        <a:t>2.000.000</a:t>
                      </a:r>
                    </a:p>
                  </a:txBody>
                  <a:tcPr marL="25400" marR="25400" marT="0" marB="25400" anchor="b" anchorCtr="0" horzOverflow="overflow">
                    <a:lnL w="12700">
                      <a:solidFill>
                        <a:srgbClr val="B8B8B8"/>
                      </a:solidFill>
                      <a:miter lim="400000"/>
                    </a:lnL>
                    <a:lnR w="12700">
                      <a:solidFill>
                        <a:srgbClr val="B8B8B8"/>
                      </a:solidFill>
                      <a:miter lim="400000"/>
                    </a:lnR>
                    <a:lnT w="12700">
                      <a:solidFill>
                        <a:srgbClr val="B8B8B8"/>
                      </a:solidFill>
                      <a:miter lim="400000"/>
                    </a:lnT>
                    <a:lnB w="12700">
                      <a:solidFill>
                        <a:srgbClr val="B8B8B8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r" defTabSz="457200">
                        <a:defRPr sz="1800"/>
                      </a:pPr>
                      <a:r>
                        <a:rPr sz="2300">
                          <a:latin typeface="Nunito ExtraLight Regular"/>
                          <a:ea typeface="Nunito ExtraLight Regular"/>
                          <a:cs typeface="Nunito ExtraLight Regular"/>
                          <a:sym typeface="Nunito ExtraLight Regular"/>
                        </a:rPr>
                        <a:t>60.000</a:t>
                      </a:r>
                    </a:p>
                  </a:txBody>
                  <a:tcPr marL="25400" marR="25400" marT="0" marB="25400" anchor="b" anchorCtr="0" horzOverflow="overflow">
                    <a:lnL w="12700">
                      <a:solidFill>
                        <a:srgbClr val="B8B8B8"/>
                      </a:solidFill>
                      <a:miter lim="400000"/>
                    </a:lnL>
                    <a:lnR w="12700">
                      <a:solidFill>
                        <a:srgbClr val="B8B8B8"/>
                      </a:solidFill>
                      <a:miter lim="400000"/>
                    </a:lnR>
                    <a:lnT w="12700">
                      <a:solidFill>
                        <a:srgbClr val="B8B8B8"/>
                      </a:solidFill>
                      <a:miter lim="400000"/>
                    </a:lnT>
                    <a:lnB w="12700">
                      <a:solidFill>
                        <a:srgbClr val="B8B8B8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r" defTabSz="457200">
                        <a:defRPr sz="1800"/>
                      </a:pPr>
                      <a:r>
                        <a:rPr sz="2300">
                          <a:latin typeface="Nunito ExtraLight Regular"/>
                          <a:ea typeface="Nunito ExtraLight Regular"/>
                          <a:cs typeface="Nunito ExtraLight Regular"/>
                          <a:sym typeface="Nunito ExtraLight Regular"/>
                        </a:rPr>
                        <a:t>Lichtheid &amp; troost</a:t>
                      </a:r>
                    </a:p>
                  </a:txBody>
                  <a:tcPr marL="25400" marR="25400" marT="0" marB="25400" anchor="b" anchorCtr="0" horzOverflow="overflow">
                    <a:lnL w="12700">
                      <a:solidFill>
                        <a:srgbClr val="B8B8B8"/>
                      </a:solidFill>
                      <a:miter lim="400000"/>
                    </a:lnL>
                    <a:lnR w="381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B8B8B8"/>
                      </a:solidFill>
                      <a:miter lim="400000"/>
                    </a:lnT>
                    <a:lnB w="12700">
                      <a:solidFill>
                        <a:srgbClr val="B8B8B8"/>
                      </a:solidFill>
                      <a:miter lim="400000"/>
                    </a:lnB>
                  </a:tcPr>
                </a:tc>
              </a:tr>
              <a:tr h="657066">
                <a:tc>
                  <a:txBody>
                    <a:bodyPr/>
                    <a:lstStyle/>
                    <a:p>
                      <a:pPr algn="l" defTabSz="457200">
                        <a:defRPr sz="1800"/>
                      </a:pPr>
                      <a:r>
                        <a:rPr sz="2300">
                          <a:latin typeface="Nunito ExtraLight Regular"/>
                          <a:ea typeface="Nunito ExtraLight Regular"/>
                          <a:cs typeface="Nunito ExtraLight Regular"/>
                          <a:sym typeface="Nunito ExtraLight Regular"/>
                        </a:rPr>
                        <a:t>Notes on a Nervous Planet – Matt Haig</a:t>
                      </a:r>
                    </a:p>
                  </a:txBody>
                  <a:tcPr marL="25400" marR="25400" marT="0" marB="25400" anchor="b" anchorCtr="0" horzOverflow="overflow">
                    <a:lnL w="381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B8B8B8"/>
                      </a:solidFill>
                      <a:miter lim="400000"/>
                    </a:lnR>
                    <a:lnT w="12700">
                      <a:solidFill>
                        <a:srgbClr val="B8B8B8"/>
                      </a:solidFill>
                      <a:miter lim="400000"/>
                    </a:lnT>
                    <a:lnB w="12700">
                      <a:solidFill>
                        <a:srgbClr val="B8B8B8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r" defTabSz="457200">
                        <a:defRPr sz="1800"/>
                      </a:pPr>
                      <a:r>
                        <a:rPr sz="2300">
                          <a:latin typeface="Nunito ExtraLight Regular"/>
                          <a:ea typeface="Nunito ExtraLight Regular"/>
                          <a:cs typeface="Nunito ExtraLight Regular"/>
                          <a:sym typeface="Nunito ExtraLight Regular"/>
                        </a:rPr>
                        <a:t>1.500.000</a:t>
                      </a:r>
                    </a:p>
                  </a:txBody>
                  <a:tcPr marL="25400" marR="25400" marT="0" marB="25400" anchor="b" anchorCtr="0" horzOverflow="overflow">
                    <a:lnL w="12700">
                      <a:solidFill>
                        <a:srgbClr val="B8B8B8"/>
                      </a:solidFill>
                      <a:miter lim="400000"/>
                    </a:lnL>
                    <a:lnR w="12700">
                      <a:solidFill>
                        <a:srgbClr val="B8B8B8"/>
                      </a:solidFill>
                      <a:miter lim="400000"/>
                    </a:lnR>
                    <a:lnT w="12700">
                      <a:solidFill>
                        <a:srgbClr val="B8B8B8"/>
                      </a:solidFill>
                      <a:miter lim="400000"/>
                    </a:lnT>
                    <a:lnB w="12700">
                      <a:solidFill>
                        <a:srgbClr val="B8B8B8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r" defTabSz="457200">
                        <a:defRPr sz="1800"/>
                      </a:pPr>
                      <a:r>
                        <a:rPr sz="2300">
                          <a:latin typeface="Nunito ExtraLight Regular"/>
                          <a:ea typeface="Nunito ExtraLight Regular"/>
                          <a:cs typeface="Nunito ExtraLight Regular"/>
                          <a:sym typeface="Nunito ExtraLight Regular"/>
                        </a:rPr>
                        <a:t>50.000</a:t>
                      </a:r>
                    </a:p>
                  </a:txBody>
                  <a:tcPr marL="25400" marR="25400" marT="0" marB="25400" anchor="b" anchorCtr="0" horzOverflow="overflow">
                    <a:lnL w="12700">
                      <a:solidFill>
                        <a:srgbClr val="B8B8B8"/>
                      </a:solidFill>
                      <a:miter lim="400000"/>
                    </a:lnL>
                    <a:lnR w="12700">
                      <a:solidFill>
                        <a:srgbClr val="B8B8B8"/>
                      </a:solidFill>
                      <a:miter lim="400000"/>
                    </a:lnR>
                    <a:lnT w="12700">
                      <a:solidFill>
                        <a:srgbClr val="B8B8B8"/>
                      </a:solidFill>
                      <a:miter lim="400000"/>
                    </a:lnT>
                    <a:lnB w="12700">
                      <a:solidFill>
                        <a:srgbClr val="B8B8B8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r" defTabSz="457200">
                        <a:defRPr sz="1800"/>
                      </a:pPr>
                      <a:r>
                        <a:rPr sz="2300">
                          <a:latin typeface="Nunito ExtraLight Regular"/>
                          <a:ea typeface="Nunito ExtraLight Regular"/>
                          <a:cs typeface="Nunito ExtraLight Regular"/>
                          <a:sym typeface="Nunito ExtraLight Regular"/>
                        </a:rPr>
                        <a:t>Bewust omgaan met prikkels</a:t>
                      </a:r>
                    </a:p>
                  </a:txBody>
                  <a:tcPr marL="25400" marR="25400" marT="0" marB="25400" anchor="b" anchorCtr="0" horzOverflow="overflow">
                    <a:lnL w="12700">
                      <a:solidFill>
                        <a:srgbClr val="B8B8B8"/>
                      </a:solidFill>
                      <a:miter lim="400000"/>
                    </a:lnL>
                    <a:lnR w="381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B8B8B8"/>
                      </a:solidFill>
                      <a:miter lim="400000"/>
                    </a:lnT>
                    <a:lnB w="12700">
                      <a:solidFill>
                        <a:srgbClr val="B8B8B8"/>
                      </a:solidFill>
                      <a:miter lim="400000"/>
                    </a:lnB>
                  </a:tcPr>
                </a:tc>
              </a:tr>
              <a:tr h="772958">
                <a:tc>
                  <a:txBody>
                    <a:bodyPr/>
                    <a:lstStyle/>
                    <a:p>
                      <a:pPr algn="l" defTabSz="457200">
                        <a:defRPr sz="1800"/>
                      </a:pPr>
                      <a:r>
                        <a:rPr sz="2700">
                          <a:solidFill>
                            <a:srgbClr val="F2A33D"/>
                          </a:solidFill>
                          <a:latin typeface="Nunito Bold"/>
                          <a:ea typeface="Nunito Bold"/>
                          <a:cs typeface="Nunito Bold"/>
                          <a:sym typeface="Nunito Bold"/>
                        </a:rPr>
                        <a:t>Duck It! – Iemke Roos</a:t>
                      </a:r>
                    </a:p>
                  </a:txBody>
                  <a:tcPr marL="25400" marR="25400" marT="0" marB="25400" anchor="b" anchorCtr="0" horzOverflow="overflow">
                    <a:lnL w="38100">
                      <a:solidFill>
                        <a:srgbClr val="000000"/>
                      </a:solidFill>
                      <a:miter lim="400000"/>
                    </a:lnL>
                    <a:lnR w="12700">
                      <a:solidFill>
                        <a:srgbClr val="B8B8B8"/>
                      </a:solidFill>
                      <a:miter lim="400000"/>
                    </a:lnR>
                    <a:lnT w="12700">
                      <a:solidFill>
                        <a:srgbClr val="B8B8B8"/>
                      </a:solidFill>
                      <a:miter lim="400000"/>
                    </a:lnT>
                    <a:lnB w="3810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l" defTabSz="457200">
                        <a:defRPr sz="1800"/>
                      </a:pPr>
                      <a:r>
                        <a:rPr sz="2900">
                          <a:solidFill>
                            <a:srgbClr val="F3A33E"/>
                          </a:solidFill>
                          <a:latin typeface="Nunito Bold"/>
                          <a:ea typeface="Nunito Bold"/>
                          <a:cs typeface="Nunito Bold"/>
                          <a:sym typeface="Nunito Bold"/>
                        </a:rPr>
                        <a:t>-</a:t>
                      </a:r>
                    </a:p>
                  </a:txBody>
                  <a:tcPr marL="25400" marR="25400" marT="0" marB="25400" anchor="b" anchorCtr="0" horzOverflow="overflow">
                    <a:lnL w="12700">
                      <a:solidFill>
                        <a:srgbClr val="B8B8B8"/>
                      </a:solidFill>
                      <a:miter lim="400000"/>
                    </a:lnL>
                    <a:lnR w="12700">
                      <a:solidFill>
                        <a:srgbClr val="B8B8B8"/>
                      </a:solidFill>
                      <a:miter lim="400000"/>
                    </a:lnR>
                    <a:lnT w="12700">
                      <a:solidFill>
                        <a:srgbClr val="B8B8B8"/>
                      </a:solidFill>
                      <a:miter lim="400000"/>
                    </a:lnT>
                    <a:lnB w="3810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r" defTabSz="457200">
                        <a:defRPr sz="1800"/>
                      </a:pPr>
                      <a:r>
                        <a:rPr sz="2700">
                          <a:solidFill>
                            <a:srgbClr val="F3A33E"/>
                          </a:solidFill>
                          <a:latin typeface="Nunito Bold"/>
                          <a:ea typeface="Nunito Bold"/>
                          <a:cs typeface="Nunito Bold"/>
                          <a:sym typeface="Nunito Bold"/>
                        </a:rPr>
                        <a:t>Target: 50.000</a:t>
                      </a:r>
                    </a:p>
                  </a:txBody>
                  <a:tcPr marL="25400" marR="25400" marT="0" marB="25400" anchor="b" anchorCtr="0" horzOverflow="overflow">
                    <a:lnL w="12700">
                      <a:solidFill>
                        <a:srgbClr val="B8B8B8"/>
                      </a:solidFill>
                      <a:miter lim="400000"/>
                    </a:lnL>
                    <a:lnR w="12700">
                      <a:solidFill>
                        <a:srgbClr val="B8B8B8"/>
                      </a:solidFill>
                      <a:miter lim="400000"/>
                    </a:lnR>
                    <a:lnT w="12700">
                      <a:solidFill>
                        <a:srgbClr val="B8B8B8"/>
                      </a:solidFill>
                      <a:miter lim="400000"/>
                    </a:lnT>
                    <a:lnB w="38100">
                      <a:solidFill>
                        <a:srgbClr val="000000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r" defTabSz="457200">
                        <a:defRPr sz="1800"/>
                      </a:pPr>
                      <a:r>
                        <a:rPr sz="2700">
                          <a:solidFill>
                            <a:srgbClr val="F2A33D"/>
                          </a:solidFill>
                          <a:latin typeface="Nunito Bold"/>
                          <a:ea typeface="Nunito Bold"/>
                          <a:cs typeface="Nunito Bold"/>
                          <a:sym typeface="Nunito Bold"/>
                        </a:rPr>
                        <a:t>Bewustzijn met humor</a:t>
                      </a:r>
                    </a:p>
                  </a:txBody>
                  <a:tcPr marL="25400" marR="25400" marT="0" marB="25400" anchor="b" anchorCtr="0" horzOverflow="overflow">
                    <a:lnL w="12700">
                      <a:solidFill>
                        <a:srgbClr val="B8B8B8"/>
                      </a:solidFill>
                      <a:miter lim="400000"/>
                    </a:lnL>
                    <a:lnR w="38100">
                      <a:solidFill>
                        <a:srgbClr val="000000"/>
                      </a:solidFill>
                      <a:miter lim="400000"/>
                    </a:lnR>
                    <a:lnT w="12700">
                      <a:solidFill>
                        <a:srgbClr val="B8B8B8"/>
                      </a:solidFill>
                      <a:miter lim="400000"/>
                    </a:lnT>
                    <a:lnB w="38100">
                      <a:solidFill>
                        <a:srgbClr val="000000"/>
                      </a:solidFill>
                      <a:miter lim="400000"/>
                    </a:lnB>
                  </a:tcPr>
                </a:tc>
              </a:tr>
            </a:tbl>
          </a:graphicData>
        </a:graphic>
      </p:graphicFrame>
      <p:sp>
        <p:nvSpPr>
          <p:cNvPr id="567" name="Text"/>
          <p:cNvSpPr txBox="1"/>
          <p:nvPr/>
        </p:nvSpPr>
        <p:spPr>
          <a:xfrm>
            <a:off x="8267700" y="6031790"/>
            <a:ext cx="127000" cy="635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defTabSz="12700">
              <a:spcBef>
                <a:spcPts val="0"/>
              </a:spcBef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200">
                <a:latin typeface="Helvetica"/>
                <a:ea typeface="Helvetica"/>
                <a:cs typeface="Helvetica"/>
                <a:sym typeface="Helvetica"/>
              </a:defRPr>
            </a:pPr>
          </a:p>
          <a:p>
            <a:pPr defTabSz="12700">
              <a:spcBef>
                <a:spcPts val="0"/>
              </a:spcBef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200"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grpSp>
        <p:nvGrpSpPr>
          <p:cNvPr id="580" name="Group"/>
          <p:cNvGrpSpPr/>
          <p:nvPr/>
        </p:nvGrpSpPr>
        <p:grpSpPr>
          <a:xfrm>
            <a:off x="294574" y="11965162"/>
            <a:ext cx="1318083" cy="1286615"/>
            <a:chOff x="-44901" y="-44901"/>
            <a:chExt cx="1318082" cy="1286613"/>
          </a:xfrm>
        </p:grpSpPr>
        <p:grpSp>
          <p:nvGrpSpPr>
            <p:cNvPr id="570" name="Square"/>
            <p:cNvGrpSpPr/>
            <p:nvPr/>
          </p:nvGrpSpPr>
          <p:grpSpPr>
            <a:xfrm>
              <a:off x="594389" y="-44902"/>
              <a:ext cx="678793" cy="672218"/>
              <a:chOff x="0" y="0"/>
              <a:chExt cx="678791" cy="672216"/>
            </a:xfrm>
          </p:grpSpPr>
          <p:sp>
            <p:nvSpPr>
              <p:cNvPr id="569" name="Square"/>
              <p:cNvSpPr/>
              <p:nvPr/>
            </p:nvSpPr>
            <p:spPr>
              <a:xfrm>
                <a:off x="44901" y="44901"/>
                <a:ext cx="588990" cy="582415"/>
              </a:xfrm>
              <a:prstGeom prst="rect">
                <a:avLst/>
              </a:prstGeom>
              <a:solidFill>
                <a:srgbClr val="7DA9CF"/>
              </a:solidFill>
              <a:ln>
                <a:noFill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>
                  <a:spcBef>
                    <a:spcPts val="0"/>
                  </a:spcBef>
                  <a:defRPr sz="3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</a:p>
            </p:txBody>
          </p:sp>
          <p:pic>
            <p:nvPicPr>
              <p:cNvPr id="568" name="Square Rectangle" descr="Square Rectangle"/>
              <p:cNvPicPr>
                <a:picLocks noChangeAspect="0"/>
              </p:cNvPicPr>
              <p:nvPr/>
            </p:nvPicPr>
            <p:blipFill>
              <a:blip r:embed="rId3">
                <a:extLst/>
              </a:blip>
              <a:stretch>
                <a:fillRect/>
              </a:stretch>
            </p:blipFill>
            <p:spPr>
              <a:xfrm>
                <a:off x="0" y="0"/>
                <a:ext cx="678792" cy="672217"/>
              </a:xfrm>
              <a:prstGeom prst="rect">
                <a:avLst/>
              </a:prstGeom>
              <a:effectLst/>
            </p:spPr>
          </p:pic>
        </p:grpSp>
        <p:grpSp>
          <p:nvGrpSpPr>
            <p:cNvPr id="573" name="Square"/>
            <p:cNvGrpSpPr/>
            <p:nvPr/>
          </p:nvGrpSpPr>
          <p:grpSpPr>
            <a:xfrm>
              <a:off x="594389" y="569496"/>
              <a:ext cx="678793" cy="672217"/>
              <a:chOff x="0" y="0"/>
              <a:chExt cx="678791" cy="672216"/>
            </a:xfrm>
          </p:grpSpPr>
          <p:sp>
            <p:nvSpPr>
              <p:cNvPr id="572" name="Square"/>
              <p:cNvSpPr/>
              <p:nvPr/>
            </p:nvSpPr>
            <p:spPr>
              <a:xfrm>
                <a:off x="44901" y="44901"/>
                <a:ext cx="588990" cy="582415"/>
              </a:xfrm>
              <a:prstGeom prst="rect">
                <a:avLst/>
              </a:prstGeom>
              <a:solidFill>
                <a:srgbClr val="F6D750"/>
              </a:solidFill>
              <a:ln>
                <a:noFill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>
                  <a:spcBef>
                    <a:spcPts val="0"/>
                  </a:spcBef>
                  <a:defRPr sz="3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</a:p>
            </p:txBody>
          </p:sp>
          <p:pic>
            <p:nvPicPr>
              <p:cNvPr id="571" name="Square Rectangle" descr="Square Rectangle"/>
              <p:cNvPicPr>
                <a:picLocks noChangeAspect="0"/>
              </p:cNvPicPr>
              <p:nvPr/>
            </p:nvPicPr>
            <p:blipFill>
              <a:blip r:embed="rId3">
                <a:extLst/>
              </a:blip>
              <a:stretch>
                <a:fillRect/>
              </a:stretch>
            </p:blipFill>
            <p:spPr>
              <a:xfrm>
                <a:off x="0" y="0"/>
                <a:ext cx="678792" cy="672217"/>
              </a:xfrm>
              <a:prstGeom prst="rect">
                <a:avLst/>
              </a:prstGeom>
              <a:effectLst/>
            </p:spPr>
          </p:pic>
        </p:grpSp>
        <p:grpSp>
          <p:nvGrpSpPr>
            <p:cNvPr id="576" name="Square"/>
            <p:cNvGrpSpPr/>
            <p:nvPr/>
          </p:nvGrpSpPr>
          <p:grpSpPr>
            <a:xfrm>
              <a:off x="-44902" y="569496"/>
              <a:ext cx="678793" cy="672217"/>
              <a:chOff x="0" y="0"/>
              <a:chExt cx="678791" cy="672216"/>
            </a:xfrm>
          </p:grpSpPr>
          <p:sp>
            <p:nvSpPr>
              <p:cNvPr id="575" name="Square"/>
              <p:cNvSpPr/>
              <p:nvPr/>
            </p:nvSpPr>
            <p:spPr>
              <a:xfrm>
                <a:off x="44901" y="44901"/>
                <a:ext cx="588990" cy="582415"/>
              </a:xfrm>
              <a:prstGeom prst="rect">
                <a:avLst/>
              </a:prstGeom>
              <a:solidFill>
                <a:srgbClr val="153854"/>
              </a:solidFill>
              <a:ln>
                <a:noFill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>
                  <a:spcBef>
                    <a:spcPts val="0"/>
                  </a:spcBef>
                  <a:defRPr sz="3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</a:p>
            </p:txBody>
          </p:sp>
          <p:pic>
            <p:nvPicPr>
              <p:cNvPr id="574" name="Square Rectangle" descr="Square Rectangle"/>
              <p:cNvPicPr>
                <a:picLocks noChangeAspect="0"/>
              </p:cNvPicPr>
              <p:nvPr/>
            </p:nvPicPr>
            <p:blipFill>
              <a:blip r:embed="rId3">
                <a:extLst/>
              </a:blip>
              <a:stretch>
                <a:fillRect/>
              </a:stretch>
            </p:blipFill>
            <p:spPr>
              <a:xfrm>
                <a:off x="0" y="0"/>
                <a:ext cx="678792" cy="672217"/>
              </a:xfrm>
              <a:prstGeom prst="rect">
                <a:avLst/>
              </a:prstGeom>
              <a:effectLst/>
            </p:spPr>
          </p:pic>
        </p:grpSp>
        <p:grpSp>
          <p:nvGrpSpPr>
            <p:cNvPr id="579" name="Square"/>
            <p:cNvGrpSpPr/>
            <p:nvPr/>
          </p:nvGrpSpPr>
          <p:grpSpPr>
            <a:xfrm>
              <a:off x="-44902" y="-35976"/>
              <a:ext cx="678793" cy="672218"/>
              <a:chOff x="0" y="0"/>
              <a:chExt cx="678791" cy="672216"/>
            </a:xfrm>
          </p:grpSpPr>
          <p:sp>
            <p:nvSpPr>
              <p:cNvPr id="578" name="Square"/>
              <p:cNvSpPr/>
              <p:nvPr/>
            </p:nvSpPr>
            <p:spPr>
              <a:xfrm>
                <a:off x="44901" y="44901"/>
                <a:ext cx="588990" cy="582415"/>
              </a:xfrm>
              <a:prstGeom prst="rect">
                <a:avLst/>
              </a:prstGeom>
              <a:solidFill>
                <a:srgbClr val="F2A33E"/>
              </a:solidFill>
              <a:ln>
                <a:noFill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>
                  <a:spcBef>
                    <a:spcPts val="0"/>
                  </a:spcBef>
                  <a:defRPr sz="3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</a:p>
            </p:txBody>
          </p:sp>
          <p:pic>
            <p:nvPicPr>
              <p:cNvPr id="577" name="Square Rectangle" descr="Square Rectangle"/>
              <p:cNvPicPr>
                <a:picLocks noChangeAspect="0"/>
              </p:cNvPicPr>
              <p:nvPr/>
            </p:nvPicPr>
            <p:blipFill>
              <a:blip r:embed="rId3">
                <a:extLst/>
              </a:blip>
              <a:stretch>
                <a:fillRect/>
              </a:stretch>
            </p:blipFill>
            <p:spPr>
              <a:xfrm>
                <a:off x="0" y="0"/>
                <a:ext cx="678792" cy="672217"/>
              </a:xfrm>
              <a:prstGeom prst="rect">
                <a:avLst/>
              </a:prstGeom>
              <a:effectLst/>
            </p:spPr>
          </p:pic>
        </p:grpSp>
      </p:grpSp>
      <p:sp>
        <p:nvSpPr>
          <p:cNvPr id="581" name="Van Manson tot Shetty, van humor tot healing. Duck It! is de volgende golf: bewustzijn met humor"/>
          <p:cNvSpPr txBox="1"/>
          <p:nvPr/>
        </p:nvSpPr>
        <p:spPr>
          <a:xfrm>
            <a:off x="4152704" y="1482690"/>
            <a:ext cx="16078592" cy="571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>
              <a:defRPr sz="2700">
                <a:solidFill>
                  <a:schemeClr val="accent1">
                    <a:hueOff val="114395"/>
                    <a:lumOff val="-24975"/>
                  </a:schemeClr>
                </a:solidFill>
                <a:latin typeface="Nunito Bold"/>
                <a:ea typeface="Nunito Bold"/>
                <a:cs typeface="Nunito Bold"/>
                <a:sym typeface="Nunito Bold"/>
              </a:defRPr>
            </a:lvl1pPr>
          </a:lstStyle>
          <a:p>
            <a:pPr/>
            <a:r>
              <a:t>Van Manson tot Shetty, van humor tot healing. Duck It! is de volgende golf: bewustzijn met humor</a:t>
            </a:r>
          </a:p>
        </p:txBody>
      </p:sp>
      <p:sp>
        <p:nvSpPr>
          <p:cNvPr id="582" name="Schatting: In Nederland worden 3 miljoen “soortgelijke” boeken per jaar verkocht"/>
          <p:cNvSpPr txBox="1"/>
          <p:nvPr/>
        </p:nvSpPr>
        <p:spPr>
          <a:xfrm>
            <a:off x="3317034" y="11924372"/>
            <a:ext cx="17749932" cy="571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>
              <a:defRPr sz="2700">
                <a:solidFill>
                  <a:srgbClr val="F2A33D"/>
                </a:solidFill>
                <a:latin typeface="Nunito Bold"/>
                <a:ea typeface="Nunito Bold"/>
                <a:cs typeface="Nunito Bold"/>
                <a:sym typeface="Nunito Bold"/>
              </a:defRPr>
            </a:lvl1pPr>
          </a:lstStyle>
          <a:p>
            <a:pPr/>
            <a:r>
              <a:t>Schatting: In Nederland worden 3 miljoen “soortgelijke” boeken per jaar verkocht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Rectangle"/>
          <p:cNvSpPr/>
          <p:nvPr/>
        </p:nvSpPr>
        <p:spPr>
          <a:xfrm>
            <a:off x="18340" y="0"/>
            <a:ext cx="24347320" cy="13716000"/>
          </a:xfrm>
          <a:prstGeom prst="rect">
            <a:avLst/>
          </a:prstGeom>
          <a:solidFill>
            <a:srgbClr val="FAF3E9"/>
          </a:solidFill>
          <a:ln w="12700">
            <a:miter lim="400000"/>
          </a:ln>
          <a:effectLst>
            <a:outerShdw sx="100000" sy="100000" kx="0" ky="0" algn="b" rotWithShape="0" blurRad="254000" dist="127000" dir="5400000">
              <a:srgbClr val="000000">
                <a:alpha val="70000"/>
              </a:srgbClr>
            </a:outerShdw>
          </a:effectLst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585" name="Een Scenario voor Nederland met een glimlach"/>
          <p:cNvSpPr txBox="1"/>
          <p:nvPr/>
        </p:nvSpPr>
        <p:spPr>
          <a:xfrm>
            <a:off x="1123407" y="180706"/>
            <a:ext cx="22137186" cy="1574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pc="-425" sz="8500">
                <a:latin typeface="Avenir Heavy"/>
                <a:ea typeface="Avenir Heavy"/>
                <a:cs typeface="Avenir Heavy"/>
                <a:sym typeface="Avenir Heavy"/>
              </a:defRPr>
            </a:lvl1pPr>
          </a:lstStyle>
          <a:p>
            <a:pPr/>
            <a:r>
              <a:t>Een Scenario voor Nederland met een glimlach</a:t>
            </a:r>
          </a:p>
        </p:txBody>
      </p:sp>
      <p:pic>
        <p:nvPicPr>
          <p:cNvPr id="586" name="EDAC510A-59B1-472B-BBD5-2D236F925ABA.png" descr="EDAC510A-59B1-472B-BBD5-2D236F925ABA.png"/>
          <p:cNvPicPr>
            <a:picLocks noChangeAspect="1"/>
          </p:cNvPicPr>
          <p:nvPr/>
        </p:nvPicPr>
        <p:blipFill>
          <a:blip r:embed="rId2">
            <a:extLst/>
          </a:blip>
          <a:srcRect l="17361" t="46717" r="25572" b="18157"/>
          <a:stretch>
            <a:fillRect/>
          </a:stretch>
        </p:blipFill>
        <p:spPr>
          <a:xfrm flipH="1">
            <a:off x="21271786" y="10993313"/>
            <a:ext cx="2635807" cy="243361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33" h="21564" fill="norm" stroke="1" extrusionOk="0">
                <a:moveTo>
                  <a:pt x="14237" y="0"/>
                </a:moveTo>
                <a:cubicBezTo>
                  <a:pt x="13922" y="1"/>
                  <a:pt x="13017" y="98"/>
                  <a:pt x="13017" y="131"/>
                </a:cubicBezTo>
                <a:cubicBezTo>
                  <a:pt x="13017" y="140"/>
                  <a:pt x="12915" y="170"/>
                  <a:pt x="12795" y="194"/>
                </a:cubicBezTo>
                <a:cubicBezTo>
                  <a:pt x="12674" y="218"/>
                  <a:pt x="12524" y="285"/>
                  <a:pt x="12458" y="345"/>
                </a:cubicBezTo>
                <a:cubicBezTo>
                  <a:pt x="12391" y="405"/>
                  <a:pt x="12336" y="429"/>
                  <a:pt x="12336" y="398"/>
                </a:cubicBezTo>
                <a:cubicBezTo>
                  <a:pt x="12336" y="367"/>
                  <a:pt x="12090" y="495"/>
                  <a:pt x="11786" y="683"/>
                </a:cubicBezTo>
                <a:cubicBezTo>
                  <a:pt x="11483" y="870"/>
                  <a:pt x="11213" y="1024"/>
                  <a:pt x="11189" y="1024"/>
                </a:cubicBezTo>
                <a:cubicBezTo>
                  <a:pt x="11132" y="1024"/>
                  <a:pt x="10074" y="2181"/>
                  <a:pt x="10074" y="2244"/>
                </a:cubicBezTo>
                <a:cubicBezTo>
                  <a:pt x="10074" y="2270"/>
                  <a:pt x="9926" y="2577"/>
                  <a:pt x="9747" y="2923"/>
                </a:cubicBezTo>
                <a:cubicBezTo>
                  <a:pt x="9568" y="3268"/>
                  <a:pt x="9407" y="3629"/>
                  <a:pt x="9390" y="3725"/>
                </a:cubicBezTo>
                <a:cubicBezTo>
                  <a:pt x="9373" y="3820"/>
                  <a:pt x="9332" y="3946"/>
                  <a:pt x="9300" y="4002"/>
                </a:cubicBezTo>
                <a:cubicBezTo>
                  <a:pt x="9268" y="4059"/>
                  <a:pt x="9229" y="4246"/>
                  <a:pt x="9210" y="4421"/>
                </a:cubicBezTo>
                <a:cubicBezTo>
                  <a:pt x="9191" y="4595"/>
                  <a:pt x="9147" y="4950"/>
                  <a:pt x="9114" y="5209"/>
                </a:cubicBezTo>
                <a:cubicBezTo>
                  <a:pt x="9077" y="5497"/>
                  <a:pt x="9092" y="5727"/>
                  <a:pt x="9152" y="5806"/>
                </a:cubicBezTo>
                <a:cubicBezTo>
                  <a:pt x="9206" y="5877"/>
                  <a:pt x="9248" y="6023"/>
                  <a:pt x="9246" y="6130"/>
                </a:cubicBezTo>
                <a:cubicBezTo>
                  <a:pt x="9241" y="6357"/>
                  <a:pt x="9318" y="6729"/>
                  <a:pt x="9397" y="6868"/>
                </a:cubicBezTo>
                <a:cubicBezTo>
                  <a:pt x="9427" y="6922"/>
                  <a:pt x="9463" y="7046"/>
                  <a:pt x="9480" y="7143"/>
                </a:cubicBezTo>
                <a:cubicBezTo>
                  <a:pt x="9497" y="7240"/>
                  <a:pt x="9729" y="7672"/>
                  <a:pt x="9994" y="8106"/>
                </a:cubicBezTo>
                <a:cubicBezTo>
                  <a:pt x="10259" y="8541"/>
                  <a:pt x="10481" y="8930"/>
                  <a:pt x="10489" y="8971"/>
                </a:cubicBezTo>
                <a:cubicBezTo>
                  <a:pt x="10496" y="9012"/>
                  <a:pt x="10511" y="9056"/>
                  <a:pt x="10521" y="9070"/>
                </a:cubicBezTo>
                <a:cubicBezTo>
                  <a:pt x="10531" y="9083"/>
                  <a:pt x="10555" y="9174"/>
                  <a:pt x="10572" y="9270"/>
                </a:cubicBezTo>
                <a:cubicBezTo>
                  <a:pt x="10607" y="9468"/>
                  <a:pt x="10348" y="9654"/>
                  <a:pt x="9939" y="9724"/>
                </a:cubicBezTo>
                <a:cubicBezTo>
                  <a:pt x="9517" y="9796"/>
                  <a:pt x="7708" y="9778"/>
                  <a:pt x="7405" y="9699"/>
                </a:cubicBezTo>
                <a:cubicBezTo>
                  <a:pt x="7256" y="9660"/>
                  <a:pt x="7092" y="9618"/>
                  <a:pt x="7042" y="9604"/>
                </a:cubicBezTo>
                <a:cubicBezTo>
                  <a:pt x="6992" y="9591"/>
                  <a:pt x="6859" y="9528"/>
                  <a:pt x="6747" y="9460"/>
                </a:cubicBezTo>
                <a:cubicBezTo>
                  <a:pt x="6635" y="9393"/>
                  <a:pt x="6544" y="9362"/>
                  <a:pt x="6544" y="9393"/>
                </a:cubicBezTo>
                <a:cubicBezTo>
                  <a:pt x="6544" y="9481"/>
                  <a:pt x="6200" y="9258"/>
                  <a:pt x="5741" y="8873"/>
                </a:cubicBezTo>
                <a:cubicBezTo>
                  <a:pt x="5253" y="8463"/>
                  <a:pt x="4500" y="8058"/>
                  <a:pt x="4225" y="8057"/>
                </a:cubicBezTo>
                <a:cubicBezTo>
                  <a:pt x="3934" y="8056"/>
                  <a:pt x="3190" y="8446"/>
                  <a:pt x="3127" y="8634"/>
                </a:cubicBezTo>
                <a:cubicBezTo>
                  <a:pt x="3096" y="8725"/>
                  <a:pt x="2995" y="8912"/>
                  <a:pt x="2902" y="9052"/>
                </a:cubicBezTo>
                <a:cubicBezTo>
                  <a:pt x="2808" y="9193"/>
                  <a:pt x="2720" y="9372"/>
                  <a:pt x="2706" y="9450"/>
                </a:cubicBezTo>
                <a:cubicBezTo>
                  <a:pt x="2691" y="9527"/>
                  <a:pt x="2611" y="9756"/>
                  <a:pt x="2529" y="9959"/>
                </a:cubicBezTo>
                <a:cubicBezTo>
                  <a:pt x="2447" y="10163"/>
                  <a:pt x="2385" y="10364"/>
                  <a:pt x="2391" y="10406"/>
                </a:cubicBezTo>
                <a:cubicBezTo>
                  <a:pt x="2397" y="10448"/>
                  <a:pt x="2394" y="10505"/>
                  <a:pt x="2385" y="10533"/>
                </a:cubicBezTo>
                <a:cubicBezTo>
                  <a:pt x="2344" y="10646"/>
                  <a:pt x="2244" y="11171"/>
                  <a:pt x="2160" y="11718"/>
                </a:cubicBezTo>
                <a:cubicBezTo>
                  <a:pt x="2095" y="12139"/>
                  <a:pt x="2093" y="13325"/>
                  <a:pt x="2157" y="13800"/>
                </a:cubicBezTo>
                <a:cubicBezTo>
                  <a:pt x="2182" y="13990"/>
                  <a:pt x="2224" y="14320"/>
                  <a:pt x="2250" y="14535"/>
                </a:cubicBezTo>
                <a:cubicBezTo>
                  <a:pt x="2276" y="14749"/>
                  <a:pt x="2334" y="14976"/>
                  <a:pt x="2381" y="15037"/>
                </a:cubicBezTo>
                <a:cubicBezTo>
                  <a:pt x="2428" y="15099"/>
                  <a:pt x="2482" y="15235"/>
                  <a:pt x="2500" y="15340"/>
                </a:cubicBezTo>
                <a:cubicBezTo>
                  <a:pt x="2551" y="15627"/>
                  <a:pt x="2642" y="15881"/>
                  <a:pt x="2876" y="16391"/>
                </a:cubicBezTo>
                <a:cubicBezTo>
                  <a:pt x="3073" y="16820"/>
                  <a:pt x="3076" y="16864"/>
                  <a:pt x="2937" y="16996"/>
                </a:cubicBezTo>
                <a:cubicBezTo>
                  <a:pt x="2793" y="17133"/>
                  <a:pt x="1823" y="17517"/>
                  <a:pt x="1392" y="17608"/>
                </a:cubicBezTo>
                <a:cubicBezTo>
                  <a:pt x="1279" y="17632"/>
                  <a:pt x="1136" y="17700"/>
                  <a:pt x="1074" y="17756"/>
                </a:cubicBezTo>
                <a:cubicBezTo>
                  <a:pt x="1012" y="17812"/>
                  <a:pt x="936" y="17830"/>
                  <a:pt x="907" y="17798"/>
                </a:cubicBezTo>
                <a:cubicBezTo>
                  <a:pt x="878" y="17766"/>
                  <a:pt x="668" y="17861"/>
                  <a:pt x="438" y="18009"/>
                </a:cubicBezTo>
                <a:cubicBezTo>
                  <a:pt x="208" y="18157"/>
                  <a:pt x="39" y="18303"/>
                  <a:pt x="66" y="18333"/>
                </a:cubicBezTo>
                <a:cubicBezTo>
                  <a:pt x="92" y="18362"/>
                  <a:pt x="73" y="18443"/>
                  <a:pt x="21" y="18512"/>
                </a:cubicBezTo>
                <a:cubicBezTo>
                  <a:pt x="-124" y="18702"/>
                  <a:pt x="513" y="19417"/>
                  <a:pt x="1081" y="19701"/>
                </a:cubicBezTo>
                <a:cubicBezTo>
                  <a:pt x="1340" y="19830"/>
                  <a:pt x="1600" y="19936"/>
                  <a:pt x="1655" y="19936"/>
                </a:cubicBezTo>
                <a:cubicBezTo>
                  <a:pt x="1711" y="19936"/>
                  <a:pt x="1870" y="20002"/>
                  <a:pt x="2009" y="20080"/>
                </a:cubicBezTo>
                <a:cubicBezTo>
                  <a:pt x="2148" y="20159"/>
                  <a:pt x="2433" y="20246"/>
                  <a:pt x="2645" y="20274"/>
                </a:cubicBezTo>
                <a:cubicBezTo>
                  <a:pt x="2857" y="20302"/>
                  <a:pt x="3079" y="20365"/>
                  <a:pt x="3136" y="20414"/>
                </a:cubicBezTo>
                <a:cubicBezTo>
                  <a:pt x="3228" y="20493"/>
                  <a:pt x="3605" y="20633"/>
                  <a:pt x="3875" y="20689"/>
                </a:cubicBezTo>
                <a:cubicBezTo>
                  <a:pt x="3925" y="20699"/>
                  <a:pt x="3985" y="20718"/>
                  <a:pt x="4010" y="20731"/>
                </a:cubicBezTo>
                <a:cubicBezTo>
                  <a:pt x="4035" y="20744"/>
                  <a:pt x="4155" y="20764"/>
                  <a:pt x="4280" y="20777"/>
                </a:cubicBezTo>
                <a:cubicBezTo>
                  <a:pt x="4404" y="20789"/>
                  <a:pt x="4976" y="20879"/>
                  <a:pt x="5548" y="20974"/>
                </a:cubicBezTo>
                <a:cubicBezTo>
                  <a:pt x="6121" y="21068"/>
                  <a:pt x="6773" y="21160"/>
                  <a:pt x="6997" y="21177"/>
                </a:cubicBezTo>
                <a:cubicBezTo>
                  <a:pt x="7221" y="21195"/>
                  <a:pt x="8054" y="21278"/>
                  <a:pt x="8850" y="21364"/>
                </a:cubicBezTo>
                <a:cubicBezTo>
                  <a:pt x="9647" y="21449"/>
                  <a:pt x="10543" y="21531"/>
                  <a:pt x="10842" y="21547"/>
                </a:cubicBezTo>
                <a:cubicBezTo>
                  <a:pt x="11833" y="21599"/>
                  <a:pt x="15273" y="21525"/>
                  <a:pt x="15695" y="21441"/>
                </a:cubicBezTo>
                <a:cubicBezTo>
                  <a:pt x="15924" y="21396"/>
                  <a:pt x="16250" y="21369"/>
                  <a:pt x="16418" y="21381"/>
                </a:cubicBezTo>
                <a:cubicBezTo>
                  <a:pt x="16587" y="21394"/>
                  <a:pt x="16762" y="21379"/>
                  <a:pt x="16810" y="21346"/>
                </a:cubicBezTo>
                <a:cubicBezTo>
                  <a:pt x="16858" y="21314"/>
                  <a:pt x="17021" y="21278"/>
                  <a:pt x="17173" y="21265"/>
                </a:cubicBezTo>
                <a:cubicBezTo>
                  <a:pt x="17325" y="21253"/>
                  <a:pt x="17643" y="21195"/>
                  <a:pt x="17880" y="21135"/>
                </a:cubicBezTo>
                <a:cubicBezTo>
                  <a:pt x="18116" y="21076"/>
                  <a:pt x="18340" y="21035"/>
                  <a:pt x="18377" y="21044"/>
                </a:cubicBezTo>
                <a:cubicBezTo>
                  <a:pt x="18415" y="21053"/>
                  <a:pt x="18562" y="21009"/>
                  <a:pt x="18702" y="20945"/>
                </a:cubicBezTo>
                <a:cubicBezTo>
                  <a:pt x="18842" y="20882"/>
                  <a:pt x="19017" y="20829"/>
                  <a:pt x="19090" y="20829"/>
                </a:cubicBezTo>
                <a:cubicBezTo>
                  <a:pt x="19164" y="20829"/>
                  <a:pt x="19321" y="20759"/>
                  <a:pt x="19444" y="20671"/>
                </a:cubicBezTo>
                <a:cubicBezTo>
                  <a:pt x="19583" y="20571"/>
                  <a:pt x="19751" y="20534"/>
                  <a:pt x="19894" y="20573"/>
                </a:cubicBezTo>
                <a:cubicBezTo>
                  <a:pt x="20019" y="20607"/>
                  <a:pt x="20114" y="20601"/>
                  <a:pt x="20105" y="20559"/>
                </a:cubicBezTo>
                <a:cubicBezTo>
                  <a:pt x="20097" y="20517"/>
                  <a:pt x="20177" y="20282"/>
                  <a:pt x="20282" y="20038"/>
                </a:cubicBezTo>
                <a:cubicBezTo>
                  <a:pt x="20449" y="19649"/>
                  <a:pt x="20458" y="19575"/>
                  <a:pt x="20343" y="19437"/>
                </a:cubicBezTo>
                <a:cubicBezTo>
                  <a:pt x="20271" y="19350"/>
                  <a:pt x="20211" y="19186"/>
                  <a:pt x="20211" y="19071"/>
                </a:cubicBezTo>
                <a:cubicBezTo>
                  <a:pt x="20211" y="18956"/>
                  <a:pt x="20173" y="18833"/>
                  <a:pt x="20125" y="18800"/>
                </a:cubicBezTo>
                <a:cubicBezTo>
                  <a:pt x="20077" y="18768"/>
                  <a:pt x="20186" y="18490"/>
                  <a:pt x="20369" y="18178"/>
                </a:cubicBezTo>
                <a:cubicBezTo>
                  <a:pt x="20551" y="17867"/>
                  <a:pt x="20689" y="17590"/>
                  <a:pt x="20677" y="17562"/>
                </a:cubicBezTo>
                <a:cubicBezTo>
                  <a:pt x="20665" y="17535"/>
                  <a:pt x="20683" y="17422"/>
                  <a:pt x="20716" y="17313"/>
                </a:cubicBezTo>
                <a:cubicBezTo>
                  <a:pt x="20749" y="17204"/>
                  <a:pt x="20768" y="17078"/>
                  <a:pt x="20761" y="17031"/>
                </a:cubicBezTo>
                <a:cubicBezTo>
                  <a:pt x="20754" y="16985"/>
                  <a:pt x="20788" y="16893"/>
                  <a:pt x="20838" y="16827"/>
                </a:cubicBezTo>
                <a:cubicBezTo>
                  <a:pt x="20890" y="16758"/>
                  <a:pt x="20914" y="16273"/>
                  <a:pt x="20896" y="15674"/>
                </a:cubicBezTo>
                <a:cubicBezTo>
                  <a:pt x="20859" y="14492"/>
                  <a:pt x="20792" y="13961"/>
                  <a:pt x="20642" y="13662"/>
                </a:cubicBezTo>
                <a:cubicBezTo>
                  <a:pt x="20584" y="13547"/>
                  <a:pt x="20528" y="13390"/>
                  <a:pt x="20517" y="13314"/>
                </a:cubicBezTo>
                <a:cubicBezTo>
                  <a:pt x="20505" y="13239"/>
                  <a:pt x="20371" y="12988"/>
                  <a:pt x="20218" y="12755"/>
                </a:cubicBezTo>
                <a:cubicBezTo>
                  <a:pt x="20065" y="12523"/>
                  <a:pt x="19938" y="12288"/>
                  <a:pt x="19938" y="12235"/>
                </a:cubicBezTo>
                <a:cubicBezTo>
                  <a:pt x="19938" y="12181"/>
                  <a:pt x="19878" y="12111"/>
                  <a:pt x="19804" y="12080"/>
                </a:cubicBezTo>
                <a:cubicBezTo>
                  <a:pt x="19729" y="12049"/>
                  <a:pt x="19666" y="11967"/>
                  <a:pt x="19662" y="11897"/>
                </a:cubicBezTo>
                <a:cubicBezTo>
                  <a:pt x="19659" y="11827"/>
                  <a:pt x="19496" y="11613"/>
                  <a:pt x="19299" y="11422"/>
                </a:cubicBezTo>
                <a:cubicBezTo>
                  <a:pt x="19103" y="11232"/>
                  <a:pt x="18808" y="10938"/>
                  <a:pt x="18647" y="10768"/>
                </a:cubicBezTo>
                <a:cubicBezTo>
                  <a:pt x="18486" y="10599"/>
                  <a:pt x="18266" y="10409"/>
                  <a:pt x="18156" y="10346"/>
                </a:cubicBezTo>
                <a:cubicBezTo>
                  <a:pt x="17881" y="10190"/>
                  <a:pt x="17654" y="9627"/>
                  <a:pt x="17709" y="9242"/>
                </a:cubicBezTo>
                <a:cubicBezTo>
                  <a:pt x="17752" y="8946"/>
                  <a:pt x="17991" y="8550"/>
                  <a:pt x="18117" y="8567"/>
                </a:cubicBezTo>
                <a:cubicBezTo>
                  <a:pt x="18149" y="8571"/>
                  <a:pt x="18195" y="8564"/>
                  <a:pt x="18220" y="8553"/>
                </a:cubicBezTo>
                <a:cubicBezTo>
                  <a:pt x="18384" y="8481"/>
                  <a:pt x="18872" y="8496"/>
                  <a:pt x="19229" y="8581"/>
                </a:cubicBezTo>
                <a:cubicBezTo>
                  <a:pt x="19460" y="8636"/>
                  <a:pt x="19724" y="8643"/>
                  <a:pt x="19816" y="8599"/>
                </a:cubicBezTo>
                <a:cubicBezTo>
                  <a:pt x="19909" y="8554"/>
                  <a:pt x="20017" y="8515"/>
                  <a:pt x="20054" y="8511"/>
                </a:cubicBezTo>
                <a:cubicBezTo>
                  <a:pt x="20091" y="8506"/>
                  <a:pt x="20254" y="8385"/>
                  <a:pt x="20417" y="8243"/>
                </a:cubicBezTo>
                <a:cubicBezTo>
                  <a:pt x="20742" y="7960"/>
                  <a:pt x="20832" y="7557"/>
                  <a:pt x="20616" y="7361"/>
                </a:cubicBezTo>
                <a:cubicBezTo>
                  <a:pt x="20543" y="7294"/>
                  <a:pt x="20485" y="7193"/>
                  <a:pt x="20485" y="7136"/>
                </a:cubicBezTo>
                <a:cubicBezTo>
                  <a:pt x="20485" y="7079"/>
                  <a:pt x="20424" y="6958"/>
                  <a:pt x="20350" y="6868"/>
                </a:cubicBezTo>
                <a:cubicBezTo>
                  <a:pt x="20229" y="6722"/>
                  <a:pt x="20260" y="6654"/>
                  <a:pt x="20655" y="6186"/>
                </a:cubicBezTo>
                <a:cubicBezTo>
                  <a:pt x="21350" y="5363"/>
                  <a:pt x="21476" y="4957"/>
                  <a:pt x="21188" y="4481"/>
                </a:cubicBezTo>
                <a:cubicBezTo>
                  <a:pt x="21056" y="4263"/>
                  <a:pt x="20965" y="4222"/>
                  <a:pt x="20600" y="4220"/>
                </a:cubicBezTo>
                <a:cubicBezTo>
                  <a:pt x="20362" y="4219"/>
                  <a:pt x="20086" y="4266"/>
                  <a:pt x="19987" y="4322"/>
                </a:cubicBezTo>
                <a:cubicBezTo>
                  <a:pt x="19723" y="4473"/>
                  <a:pt x="18929" y="4407"/>
                  <a:pt x="18740" y="4220"/>
                </a:cubicBezTo>
                <a:cubicBezTo>
                  <a:pt x="18652" y="4133"/>
                  <a:pt x="18600" y="4040"/>
                  <a:pt x="18625" y="4013"/>
                </a:cubicBezTo>
                <a:cubicBezTo>
                  <a:pt x="18650" y="3986"/>
                  <a:pt x="18626" y="3907"/>
                  <a:pt x="18570" y="3834"/>
                </a:cubicBezTo>
                <a:cubicBezTo>
                  <a:pt x="18515" y="3760"/>
                  <a:pt x="18496" y="3700"/>
                  <a:pt x="18528" y="3700"/>
                </a:cubicBezTo>
                <a:cubicBezTo>
                  <a:pt x="18561" y="3700"/>
                  <a:pt x="18536" y="3597"/>
                  <a:pt x="18474" y="3475"/>
                </a:cubicBezTo>
                <a:cubicBezTo>
                  <a:pt x="18412" y="3352"/>
                  <a:pt x="18359" y="3231"/>
                  <a:pt x="18355" y="3204"/>
                </a:cubicBezTo>
                <a:cubicBezTo>
                  <a:pt x="18342" y="3121"/>
                  <a:pt x="17858" y="2075"/>
                  <a:pt x="17741" y="1882"/>
                </a:cubicBezTo>
                <a:cubicBezTo>
                  <a:pt x="17606" y="1657"/>
                  <a:pt x="16950" y="925"/>
                  <a:pt x="16884" y="925"/>
                </a:cubicBezTo>
                <a:cubicBezTo>
                  <a:pt x="16857" y="925"/>
                  <a:pt x="16697" y="815"/>
                  <a:pt x="16530" y="676"/>
                </a:cubicBezTo>
                <a:cubicBezTo>
                  <a:pt x="16364" y="537"/>
                  <a:pt x="16229" y="449"/>
                  <a:pt x="16229" y="486"/>
                </a:cubicBezTo>
                <a:cubicBezTo>
                  <a:pt x="16229" y="522"/>
                  <a:pt x="16130" y="482"/>
                  <a:pt x="16007" y="394"/>
                </a:cubicBezTo>
                <a:cubicBezTo>
                  <a:pt x="15884" y="306"/>
                  <a:pt x="15710" y="220"/>
                  <a:pt x="15621" y="204"/>
                </a:cubicBezTo>
                <a:cubicBezTo>
                  <a:pt x="15533" y="189"/>
                  <a:pt x="15418" y="154"/>
                  <a:pt x="15368" y="124"/>
                </a:cubicBezTo>
                <a:cubicBezTo>
                  <a:pt x="15263" y="60"/>
                  <a:pt x="14698" y="-1"/>
                  <a:pt x="14237" y="0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587" name="Text"/>
          <p:cNvSpPr txBox="1"/>
          <p:nvPr/>
        </p:nvSpPr>
        <p:spPr>
          <a:xfrm>
            <a:off x="8267700" y="6031790"/>
            <a:ext cx="127000" cy="635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defTabSz="12700">
              <a:spcBef>
                <a:spcPts val="0"/>
              </a:spcBef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200">
                <a:latin typeface="Helvetica"/>
                <a:ea typeface="Helvetica"/>
                <a:cs typeface="Helvetica"/>
                <a:sym typeface="Helvetica"/>
              </a:defRPr>
            </a:pPr>
          </a:p>
          <a:p>
            <a:pPr defTabSz="12700">
              <a:spcBef>
                <a:spcPts val="0"/>
              </a:spcBef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200"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grpSp>
        <p:nvGrpSpPr>
          <p:cNvPr id="600" name="Group"/>
          <p:cNvGrpSpPr/>
          <p:nvPr/>
        </p:nvGrpSpPr>
        <p:grpSpPr>
          <a:xfrm>
            <a:off x="294574" y="11965162"/>
            <a:ext cx="1318083" cy="1286615"/>
            <a:chOff x="-44901" y="-44901"/>
            <a:chExt cx="1318082" cy="1286613"/>
          </a:xfrm>
        </p:grpSpPr>
        <p:grpSp>
          <p:nvGrpSpPr>
            <p:cNvPr id="590" name="Square"/>
            <p:cNvGrpSpPr/>
            <p:nvPr/>
          </p:nvGrpSpPr>
          <p:grpSpPr>
            <a:xfrm>
              <a:off x="594389" y="-44902"/>
              <a:ext cx="678793" cy="672218"/>
              <a:chOff x="0" y="0"/>
              <a:chExt cx="678791" cy="672216"/>
            </a:xfrm>
          </p:grpSpPr>
          <p:sp>
            <p:nvSpPr>
              <p:cNvPr id="589" name="Square"/>
              <p:cNvSpPr/>
              <p:nvPr/>
            </p:nvSpPr>
            <p:spPr>
              <a:xfrm>
                <a:off x="44901" y="44901"/>
                <a:ext cx="588990" cy="582415"/>
              </a:xfrm>
              <a:prstGeom prst="rect">
                <a:avLst/>
              </a:prstGeom>
              <a:solidFill>
                <a:srgbClr val="7DA9CF"/>
              </a:solidFill>
              <a:ln>
                <a:noFill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>
                  <a:spcBef>
                    <a:spcPts val="0"/>
                  </a:spcBef>
                  <a:defRPr sz="3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</a:p>
            </p:txBody>
          </p:sp>
          <p:pic>
            <p:nvPicPr>
              <p:cNvPr id="588" name="Square Rectangle" descr="Square Rectangle"/>
              <p:cNvPicPr>
                <a:picLocks noChangeAspect="0"/>
              </p:cNvPicPr>
              <p:nvPr/>
            </p:nvPicPr>
            <p:blipFill>
              <a:blip r:embed="rId3">
                <a:extLst/>
              </a:blip>
              <a:stretch>
                <a:fillRect/>
              </a:stretch>
            </p:blipFill>
            <p:spPr>
              <a:xfrm>
                <a:off x="0" y="0"/>
                <a:ext cx="678792" cy="672217"/>
              </a:xfrm>
              <a:prstGeom prst="rect">
                <a:avLst/>
              </a:prstGeom>
              <a:effectLst/>
            </p:spPr>
          </p:pic>
        </p:grpSp>
        <p:grpSp>
          <p:nvGrpSpPr>
            <p:cNvPr id="593" name="Square"/>
            <p:cNvGrpSpPr/>
            <p:nvPr/>
          </p:nvGrpSpPr>
          <p:grpSpPr>
            <a:xfrm>
              <a:off x="594389" y="569496"/>
              <a:ext cx="678793" cy="672217"/>
              <a:chOff x="0" y="0"/>
              <a:chExt cx="678791" cy="672216"/>
            </a:xfrm>
          </p:grpSpPr>
          <p:sp>
            <p:nvSpPr>
              <p:cNvPr id="592" name="Square"/>
              <p:cNvSpPr/>
              <p:nvPr/>
            </p:nvSpPr>
            <p:spPr>
              <a:xfrm>
                <a:off x="44901" y="44901"/>
                <a:ext cx="588990" cy="582415"/>
              </a:xfrm>
              <a:prstGeom prst="rect">
                <a:avLst/>
              </a:prstGeom>
              <a:solidFill>
                <a:srgbClr val="F6D750"/>
              </a:solidFill>
              <a:ln>
                <a:noFill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>
                  <a:spcBef>
                    <a:spcPts val="0"/>
                  </a:spcBef>
                  <a:defRPr sz="3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</a:p>
            </p:txBody>
          </p:sp>
          <p:pic>
            <p:nvPicPr>
              <p:cNvPr id="591" name="Square Rectangle" descr="Square Rectangle"/>
              <p:cNvPicPr>
                <a:picLocks noChangeAspect="0"/>
              </p:cNvPicPr>
              <p:nvPr/>
            </p:nvPicPr>
            <p:blipFill>
              <a:blip r:embed="rId3">
                <a:extLst/>
              </a:blip>
              <a:stretch>
                <a:fillRect/>
              </a:stretch>
            </p:blipFill>
            <p:spPr>
              <a:xfrm>
                <a:off x="0" y="0"/>
                <a:ext cx="678792" cy="672217"/>
              </a:xfrm>
              <a:prstGeom prst="rect">
                <a:avLst/>
              </a:prstGeom>
              <a:effectLst/>
            </p:spPr>
          </p:pic>
        </p:grpSp>
        <p:grpSp>
          <p:nvGrpSpPr>
            <p:cNvPr id="596" name="Square"/>
            <p:cNvGrpSpPr/>
            <p:nvPr/>
          </p:nvGrpSpPr>
          <p:grpSpPr>
            <a:xfrm>
              <a:off x="-44902" y="569496"/>
              <a:ext cx="678793" cy="672217"/>
              <a:chOff x="0" y="0"/>
              <a:chExt cx="678791" cy="672216"/>
            </a:xfrm>
          </p:grpSpPr>
          <p:sp>
            <p:nvSpPr>
              <p:cNvPr id="595" name="Square"/>
              <p:cNvSpPr/>
              <p:nvPr/>
            </p:nvSpPr>
            <p:spPr>
              <a:xfrm>
                <a:off x="44901" y="44901"/>
                <a:ext cx="588990" cy="582415"/>
              </a:xfrm>
              <a:prstGeom prst="rect">
                <a:avLst/>
              </a:prstGeom>
              <a:solidFill>
                <a:srgbClr val="153854"/>
              </a:solidFill>
              <a:ln>
                <a:noFill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>
                  <a:spcBef>
                    <a:spcPts val="0"/>
                  </a:spcBef>
                  <a:defRPr sz="3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</a:p>
            </p:txBody>
          </p:sp>
          <p:pic>
            <p:nvPicPr>
              <p:cNvPr id="594" name="Square Rectangle" descr="Square Rectangle"/>
              <p:cNvPicPr>
                <a:picLocks noChangeAspect="0"/>
              </p:cNvPicPr>
              <p:nvPr/>
            </p:nvPicPr>
            <p:blipFill>
              <a:blip r:embed="rId3">
                <a:extLst/>
              </a:blip>
              <a:stretch>
                <a:fillRect/>
              </a:stretch>
            </p:blipFill>
            <p:spPr>
              <a:xfrm>
                <a:off x="0" y="0"/>
                <a:ext cx="678792" cy="672217"/>
              </a:xfrm>
              <a:prstGeom prst="rect">
                <a:avLst/>
              </a:prstGeom>
              <a:effectLst/>
            </p:spPr>
          </p:pic>
        </p:grpSp>
        <p:grpSp>
          <p:nvGrpSpPr>
            <p:cNvPr id="599" name="Square"/>
            <p:cNvGrpSpPr/>
            <p:nvPr/>
          </p:nvGrpSpPr>
          <p:grpSpPr>
            <a:xfrm>
              <a:off x="-44902" y="-35976"/>
              <a:ext cx="678793" cy="672218"/>
              <a:chOff x="0" y="0"/>
              <a:chExt cx="678791" cy="672216"/>
            </a:xfrm>
          </p:grpSpPr>
          <p:sp>
            <p:nvSpPr>
              <p:cNvPr id="598" name="Square"/>
              <p:cNvSpPr/>
              <p:nvPr/>
            </p:nvSpPr>
            <p:spPr>
              <a:xfrm>
                <a:off x="44901" y="44901"/>
                <a:ext cx="588990" cy="582415"/>
              </a:xfrm>
              <a:prstGeom prst="rect">
                <a:avLst/>
              </a:prstGeom>
              <a:solidFill>
                <a:srgbClr val="F2A33E"/>
              </a:solidFill>
              <a:ln>
                <a:noFill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>
                  <a:spcBef>
                    <a:spcPts val="0"/>
                  </a:spcBef>
                  <a:defRPr sz="3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</a:p>
            </p:txBody>
          </p:sp>
          <p:pic>
            <p:nvPicPr>
              <p:cNvPr id="597" name="Square Rectangle" descr="Square Rectangle"/>
              <p:cNvPicPr>
                <a:picLocks noChangeAspect="0"/>
              </p:cNvPicPr>
              <p:nvPr/>
            </p:nvPicPr>
            <p:blipFill>
              <a:blip r:embed="rId3">
                <a:extLst/>
              </a:blip>
              <a:stretch>
                <a:fillRect/>
              </a:stretch>
            </p:blipFill>
            <p:spPr>
              <a:xfrm>
                <a:off x="0" y="0"/>
                <a:ext cx="678792" cy="672217"/>
              </a:xfrm>
              <a:prstGeom prst="rect">
                <a:avLst/>
              </a:prstGeom>
              <a:effectLst/>
            </p:spPr>
          </p:pic>
        </p:grpSp>
      </p:grpSp>
      <p:sp>
        <p:nvSpPr>
          <p:cNvPr id="601" name="We weten het; flow laat zich niet in Excel vangen. Maar als je het tóch probeert, begint het hier te stromen"/>
          <p:cNvSpPr txBox="1"/>
          <p:nvPr/>
        </p:nvSpPr>
        <p:spPr>
          <a:xfrm>
            <a:off x="3317034" y="1508090"/>
            <a:ext cx="17749932" cy="571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>
              <a:defRPr sz="2700">
                <a:solidFill>
                  <a:schemeClr val="accent1">
                    <a:hueOff val="114395"/>
                    <a:lumOff val="-24975"/>
                  </a:schemeClr>
                </a:solidFill>
                <a:latin typeface="Nunito Bold"/>
                <a:ea typeface="Nunito Bold"/>
                <a:cs typeface="Nunito Bold"/>
                <a:sym typeface="Nunito Bold"/>
              </a:defRPr>
            </a:lvl1pPr>
          </a:lstStyle>
          <a:p>
            <a:pPr/>
            <a:r>
              <a:t>We weten het; flow laat zich niet in Excel vangen. Maar als je het tóch probeert, begint het hier te stromen</a:t>
            </a:r>
          </a:p>
        </p:txBody>
      </p:sp>
      <p:graphicFrame>
        <p:nvGraphicFramePr>
          <p:cNvPr id="602" name="Table 1"/>
          <p:cNvGraphicFramePr/>
          <p:nvPr/>
        </p:nvGraphicFramePr>
        <p:xfrm>
          <a:off x="3113980" y="3593358"/>
          <a:ext cx="18156040" cy="6656983"/>
        </p:xfrm>
        <a:graphic xmlns:a="http://schemas.openxmlformats.org/drawingml/2006/main">
          <a:graphicData uri="http://schemas.openxmlformats.org/drawingml/2006/table">
            <a:tbl>
              <a:tblPr firstCol="0" firstRow="0" lastCol="0" lastRow="0" bandCol="0" bandRow="1" rtl="0">
                <a:tableStyleId>{4C3C2611-4C71-4FC5-86AE-919BDF0F9419}</a:tableStyleId>
              </a:tblPr>
              <a:tblGrid>
                <a:gridCol w="4797646"/>
                <a:gridCol w="1187121"/>
                <a:gridCol w="2174241"/>
                <a:gridCol w="560371"/>
                <a:gridCol w="2196656"/>
                <a:gridCol w="2196656"/>
                <a:gridCol w="560371"/>
                <a:gridCol w="2241486"/>
                <a:gridCol w="2241486"/>
              </a:tblGrid>
              <a:tr h="493347">
                <a:tc>
                  <a:txBody>
                    <a:bodyPr/>
                    <a:lstStyle/>
                    <a:p>
                      <a:pPr defTabSz="914400">
                        <a:defRPr sz="2300">
                          <a:solidFill>
                            <a:srgbClr val="FFFFFF"/>
                          </a:solidFill>
                          <a:latin typeface="Nunito ExtraLight Regular"/>
                          <a:ea typeface="Nunito ExtraLight Regular"/>
                          <a:cs typeface="Nunito ExtraLight Regular"/>
                          <a:sym typeface="Nunito ExtraLight Regular"/>
                        </a:defRPr>
                      </a:pPr>
                    </a:p>
                  </a:txBody>
                  <a:tcPr marL="50800" marR="50800" marT="50800" marB="50800" anchor="t" anchorCtr="0" horzOverflow="overflow">
                    <a:lnR w="12700">
                      <a:solidFill>
                        <a:srgbClr val="B8B8B8"/>
                      </a:solidFill>
                      <a:miter lim="400000"/>
                    </a:lnR>
                    <a:lnB w="12700">
                      <a:solidFill>
                        <a:srgbClr val="B8B8B8"/>
                      </a:solidFill>
                      <a:miter lim="400000"/>
                    </a:lnB>
                    <a:solidFill>
                      <a:srgbClr val="153855"/>
                    </a:solidFill>
                  </a:tcPr>
                </a:tc>
                <a:tc gridSpan="2">
                  <a:txBody>
                    <a:bodyPr/>
                    <a:lstStyle/>
                    <a:p>
                      <a:pPr defTabSz="457200">
                        <a:defRPr sz="1800"/>
                      </a:pPr>
                      <a:r>
                        <a:rPr sz="2300">
                          <a:solidFill>
                            <a:srgbClr val="FFFFFF"/>
                          </a:solidFill>
                          <a:latin typeface="Nunito Bold"/>
                          <a:ea typeface="Nunito Bold"/>
                          <a:cs typeface="Nunito Bold"/>
                          <a:sym typeface="Nunito Bold"/>
                        </a:rPr>
                        <a:t>Worst Case</a:t>
                      </a: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B8B8B8"/>
                      </a:solidFill>
                      <a:miter lim="400000"/>
                    </a:lnL>
                    <a:lnR w="12700">
                      <a:solidFill>
                        <a:srgbClr val="B8B8B8"/>
                      </a:solidFill>
                      <a:miter lim="400000"/>
                    </a:lnR>
                    <a:lnB w="12700">
                      <a:solidFill>
                        <a:srgbClr val="B8B8B8"/>
                      </a:solidFill>
                      <a:miter lim="400000"/>
                    </a:lnB>
                    <a:solidFill>
                      <a:srgbClr val="153855"/>
                    </a:solidFill>
                  </a:tcPr>
                </a:tc>
                <a:tc hMerge="1">
                  <a:tcPr/>
                </a:tc>
                <a:tc>
                  <a:txBody>
                    <a:bodyPr/>
                    <a:lstStyle/>
                    <a:p>
                      <a:pPr defTabSz="914400">
                        <a:defRPr sz="2300">
                          <a:solidFill>
                            <a:srgbClr val="FFFFFF"/>
                          </a:solidFill>
                          <a:latin typeface="Nunito ExtraLight Regular"/>
                          <a:ea typeface="Nunito ExtraLight Regular"/>
                          <a:cs typeface="Nunito ExtraLight Regular"/>
                          <a:sym typeface="Nunito ExtraLight Regular"/>
                        </a:defRPr>
                      </a:pP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B8B8B8"/>
                      </a:solidFill>
                      <a:miter lim="400000"/>
                    </a:lnL>
                    <a:lnR w="12700">
                      <a:solidFill>
                        <a:srgbClr val="B8B8B8"/>
                      </a:solidFill>
                      <a:miter lim="400000"/>
                    </a:lnR>
                    <a:lnB w="12700">
                      <a:solidFill>
                        <a:srgbClr val="B8B8B8"/>
                      </a:solidFill>
                      <a:miter lim="400000"/>
                    </a:lnB>
                    <a:solidFill>
                      <a:srgbClr val="153855"/>
                    </a:solidFill>
                  </a:tcPr>
                </a:tc>
                <a:tc gridSpan="2">
                  <a:txBody>
                    <a:bodyPr/>
                    <a:lstStyle/>
                    <a:p>
                      <a:pPr defTabSz="457200">
                        <a:defRPr sz="1800"/>
                      </a:pPr>
                      <a:r>
                        <a:rPr sz="2300">
                          <a:solidFill>
                            <a:srgbClr val="FFFFFF"/>
                          </a:solidFill>
                          <a:latin typeface="Nunito Bold"/>
                          <a:ea typeface="Nunito Bold"/>
                          <a:cs typeface="Nunito Bold"/>
                          <a:sym typeface="Nunito Bold"/>
                        </a:rPr>
                        <a:t>Medium Case</a:t>
                      </a: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B8B8B8"/>
                      </a:solidFill>
                      <a:miter lim="400000"/>
                    </a:lnL>
                    <a:lnR w="12700">
                      <a:solidFill>
                        <a:srgbClr val="B8B8B8"/>
                      </a:solidFill>
                      <a:miter lim="400000"/>
                    </a:lnR>
                    <a:lnB w="12700">
                      <a:solidFill>
                        <a:srgbClr val="B8B8B8"/>
                      </a:solidFill>
                      <a:miter lim="400000"/>
                    </a:lnB>
                    <a:solidFill>
                      <a:srgbClr val="153855"/>
                    </a:solidFill>
                  </a:tcPr>
                </a:tc>
                <a:tc hMerge="1">
                  <a:tcPr/>
                </a:tc>
                <a:tc>
                  <a:txBody>
                    <a:bodyPr/>
                    <a:lstStyle/>
                    <a:p>
                      <a:pPr defTabSz="914400">
                        <a:defRPr sz="2300">
                          <a:solidFill>
                            <a:srgbClr val="FFFFFF"/>
                          </a:solidFill>
                          <a:latin typeface="Nunito ExtraLight Regular"/>
                          <a:ea typeface="Nunito ExtraLight Regular"/>
                          <a:cs typeface="Nunito ExtraLight Regular"/>
                          <a:sym typeface="Nunito ExtraLight Regular"/>
                        </a:defRPr>
                      </a:pP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B8B8B8"/>
                      </a:solidFill>
                      <a:miter lim="400000"/>
                    </a:lnL>
                    <a:lnR w="12700">
                      <a:solidFill>
                        <a:srgbClr val="B8B8B8"/>
                      </a:solidFill>
                      <a:miter lim="400000"/>
                    </a:lnR>
                    <a:lnB w="12700">
                      <a:solidFill>
                        <a:srgbClr val="B8B8B8"/>
                      </a:solidFill>
                      <a:miter lim="400000"/>
                    </a:lnB>
                    <a:solidFill>
                      <a:srgbClr val="153855"/>
                    </a:solidFill>
                  </a:tcPr>
                </a:tc>
                <a:tc gridSpan="2">
                  <a:txBody>
                    <a:bodyPr/>
                    <a:lstStyle/>
                    <a:p>
                      <a:pPr defTabSz="457200">
                        <a:defRPr sz="1800"/>
                      </a:pPr>
                      <a:r>
                        <a:rPr sz="2300">
                          <a:solidFill>
                            <a:srgbClr val="FFFFFF"/>
                          </a:solidFill>
                          <a:latin typeface="Nunito Bold"/>
                          <a:ea typeface="Nunito Bold"/>
                          <a:cs typeface="Nunito Bold"/>
                          <a:sym typeface="Nunito Bold"/>
                        </a:rPr>
                        <a:t>Best Case</a:t>
                      </a: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B8B8B8"/>
                      </a:solidFill>
                      <a:miter lim="400000"/>
                    </a:lnL>
                    <a:lnB w="12700">
                      <a:solidFill>
                        <a:srgbClr val="B8B8B8"/>
                      </a:solidFill>
                      <a:miter lim="400000"/>
                    </a:lnB>
                    <a:solidFill>
                      <a:srgbClr val="153855"/>
                    </a:solidFill>
                  </a:tcPr>
                </a:tc>
                <a:tc hMerge="1">
                  <a:tcPr/>
                </a:tc>
              </a:tr>
              <a:tr h="459800">
                <a:tc>
                  <a:txBody>
                    <a:bodyPr/>
                    <a:lstStyle/>
                    <a:p>
                      <a:pPr algn="l" defTabSz="457200">
                        <a:defRPr sz="1800"/>
                      </a:pPr>
                      <a:r>
                        <a:rPr sz="2000">
                          <a:latin typeface="Nunito Bold"/>
                          <a:ea typeface="Nunito Bold"/>
                          <a:cs typeface="Nunito Bold"/>
                          <a:sym typeface="Nunito Bold"/>
                        </a:rPr>
                        <a:t>Prijs per boek</a:t>
                      </a:r>
                    </a:p>
                  </a:txBody>
                  <a:tcPr marL="50800" marR="50800" marT="50800" marB="50800" anchor="t" anchorCtr="0" horzOverflow="overflow">
                    <a:lnR w="12700">
                      <a:solidFill>
                        <a:srgbClr val="B8B8B8"/>
                      </a:solidFill>
                      <a:miter lim="400000"/>
                    </a:lnR>
                    <a:lnT w="12700">
                      <a:solidFill>
                        <a:srgbClr val="B8B8B8"/>
                      </a:solidFill>
                      <a:miter lim="400000"/>
                    </a:lnT>
                    <a:lnB w="12700">
                      <a:solidFill>
                        <a:srgbClr val="B8B8B8"/>
                      </a:solidFill>
                      <a:miter lim="400000"/>
                    </a:lnB>
                    <a:solidFill>
                      <a:srgbClr val="DCDCDC"/>
                    </a:solidFill>
                  </a:tcPr>
                </a:tc>
                <a:tc>
                  <a:txBody>
                    <a:bodyPr/>
                    <a:lstStyle/>
                    <a:p>
                      <a:pPr algn="r" defTabSz="457200">
                        <a:defRPr sz="1800"/>
                      </a:pPr>
                      <a:r>
                        <a:rPr sz="2000">
                          <a:latin typeface="Nunito ExtraLight Regular"/>
                          <a:ea typeface="Nunito ExtraLight Regular"/>
                          <a:cs typeface="Nunito ExtraLight Regular"/>
                          <a:sym typeface="Nunito ExtraLight Regular"/>
                        </a:rPr>
                        <a:t>€ 22,50</a:t>
                      </a: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B8B8B8"/>
                      </a:solidFill>
                      <a:miter lim="400000"/>
                    </a:lnL>
                    <a:lnR w="12700">
                      <a:solidFill>
                        <a:srgbClr val="B8B8B8"/>
                      </a:solidFill>
                      <a:miter lim="400000"/>
                    </a:lnR>
                    <a:lnT w="12700">
                      <a:solidFill>
                        <a:srgbClr val="B8B8B8"/>
                      </a:solidFill>
                      <a:miter lim="400000"/>
                    </a:lnT>
                    <a:lnB w="12700">
                      <a:solidFill>
                        <a:srgbClr val="B8B8B8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2000">
                          <a:latin typeface="Nunito ExtraLight Regular"/>
                          <a:ea typeface="Nunito ExtraLight Regular"/>
                          <a:cs typeface="Nunito ExtraLight Regular"/>
                          <a:sym typeface="Nunito ExtraLight Regular"/>
                        </a:defRPr>
                      </a:pP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B8B8B8"/>
                      </a:solidFill>
                      <a:miter lim="400000"/>
                    </a:lnL>
                    <a:lnR w="12700">
                      <a:solidFill>
                        <a:srgbClr val="B8B8B8"/>
                      </a:solidFill>
                      <a:miter lim="400000"/>
                    </a:lnR>
                    <a:lnT w="12700">
                      <a:solidFill>
                        <a:srgbClr val="B8B8B8"/>
                      </a:solidFill>
                      <a:miter lim="400000"/>
                    </a:lnT>
                    <a:lnB w="12700">
                      <a:solidFill>
                        <a:srgbClr val="B8B8B8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2000">
                          <a:latin typeface="Nunito ExtraLight Regular"/>
                          <a:ea typeface="Nunito ExtraLight Regular"/>
                          <a:cs typeface="Nunito ExtraLight Regular"/>
                          <a:sym typeface="Nunito ExtraLight Regular"/>
                        </a:defRPr>
                      </a:pP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B8B8B8"/>
                      </a:solidFill>
                      <a:miter lim="400000"/>
                    </a:lnL>
                    <a:lnR w="12700">
                      <a:solidFill>
                        <a:srgbClr val="B8B8B8"/>
                      </a:solidFill>
                      <a:miter lim="400000"/>
                    </a:lnR>
                    <a:lnT w="12700">
                      <a:solidFill>
                        <a:srgbClr val="B8B8B8"/>
                      </a:solidFill>
                      <a:miter lim="400000"/>
                    </a:lnT>
                    <a:lnB w="12700">
                      <a:solidFill>
                        <a:srgbClr val="B8B8B8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r" defTabSz="457200">
                        <a:defRPr sz="1800"/>
                      </a:pPr>
                      <a:r>
                        <a:rPr sz="2000">
                          <a:latin typeface="Nunito ExtraLight Regular"/>
                          <a:ea typeface="Nunito ExtraLight Regular"/>
                          <a:cs typeface="Nunito ExtraLight Regular"/>
                          <a:sym typeface="Nunito ExtraLight Regular"/>
                        </a:rPr>
                        <a:t>€ 22,50</a:t>
                      </a: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B8B8B8"/>
                      </a:solidFill>
                      <a:miter lim="400000"/>
                    </a:lnL>
                    <a:lnR w="12700">
                      <a:solidFill>
                        <a:srgbClr val="B8B8B8"/>
                      </a:solidFill>
                      <a:miter lim="400000"/>
                    </a:lnR>
                    <a:lnT w="12700">
                      <a:solidFill>
                        <a:srgbClr val="B8B8B8"/>
                      </a:solidFill>
                      <a:miter lim="400000"/>
                    </a:lnT>
                    <a:lnB w="12700">
                      <a:solidFill>
                        <a:srgbClr val="B8B8B8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2000">
                          <a:latin typeface="Nunito ExtraLight Regular"/>
                          <a:ea typeface="Nunito ExtraLight Regular"/>
                          <a:cs typeface="Nunito ExtraLight Regular"/>
                          <a:sym typeface="Nunito ExtraLight Regular"/>
                        </a:defRPr>
                      </a:pP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B8B8B8"/>
                      </a:solidFill>
                      <a:miter lim="400000"/>
                    </a:lnL>
                    <a:lnR w="12700">
                      <a:solidFill>
                        <a:srgbClr val="B8B8B8"/>
                      </a:solidFill>
                      <a:miter lim="400000"/>
                    </a:lnR>
                    <a:lnT w="12700">
                      <a:solidFill>
                        <a:srgbClr val="B8B8B8"/>
                      </a:solidFill>
                      <a:miter lim="400000"/>
                    </a:lnT>
                    <a:lnB w="12700">
                      <a:solidFill>
                        <a:srgbClr val="B8B8B8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2000">
                          <a:latin typeface="Nunito ExtraLight Regular"/>
                          <a:ea typeface="Nunito ExtraLight Regular"/>
                          <a:cs typeface="Nunito ExtraLight Regular"/>
                          <a:sym typeface="Nunito ExtraLight Regular"/>
                        </a:defRPr>
                      </a:pP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B8B8B8"/>
                      </a:solidFill>
                      <a:miter lim="400000"/>
                    </a:lnL>
                    <a:lnR w="12700">
                      <a:solidFill>
                        <a:srgbClr val="B8B8B8"/>
                      </a:solidFill>
                      <a:miter lim="400000"/>
                    </a:lnR>
                    <a:lnT w="12700">
                      <a:solidFill>
                        <a:srgbClr val="B8B8B8"/>
                      </a:solidFill>
                      <a:miter lim="400000"/>
                    </a:lnT>
                    <a:lnB w="12700">
                      <a:solidFill>
                        <a:srgbClr val="B8B8B8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r" defTabSz="457200">
                        <a:defRPr sz="1800"/>
                      </a:pPr>
                      <a:r>
                        <a:rPr sz="2000">
                          <a:latin typeface="Nunito ExtraLight Regular"/>
                          <a:ea typeface="Nunito ExtraLight Regular"/>
                          <a:cs typeface="Nunito ExtraLight Regular"/>
                          <a:sym typeface="Nunito ExtraLight Regular"/>
                        </a:rPr>
                        <a:t>€ 22,50</a:t>
                      </a: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B8B8B8"/>
                      </a:solidFill>
                      <a:miter lim="400000"/>
                    </a:lnL>
                    <a:lnR w="12700">
                      <a:solidFill>
                        <a:srgbClr val="B8B8B8"/>
                      </a:solidFill>
                      <a:miter lim="400000"/>
                    </a:lnR>
                    <a:lnT w="12700">
                      <a:solidFill>
                        <a:srgbClr val="B8B8B8"/>
                      </a:solidFill>
                      <a:miter lim="400000"/>
                    </a:lnT>
                    <a:lnB w="12700">
                      <a:solidFill>
                        <a:srgbClr val="B8B8B8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2000">
                          <a:latin typeface="Nunito ExtraLight Regular"/>
                          <a:ea typeface="Nunito ExtraLight Regular"/>
                          <a:cs typeface="Nunito ExtraLight Regular"/>
                          <a:sym typeface="Nunito ExtraLight Regular"/>
                        </a:defRPr>
                      </a:pP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B8B8B8"/>
                      </a:solidFill>
                      <a:miter lim="400000"/>
                    </a:lnL>
                    <a:lnT w="12700">
                      <a:solidFill>
                        <a:srgbClr val="B8B8B8"/>
                      </a:solidFill>
                      <a:miter lim="400000"/>
                    </a:lnT>
                    <a:lnB w="12700">
                      <a:solidFill>
                        <a:srgbClr val="B8B8B8"/>
                      </a:solidFill>
                      <a:miter lim="400000"/>
                    </a:lnB>
                  </a:tcPr>
                </a:tc>
              </a:tr>
              <a:tr h="549593">
                <a:tc>
                  <a:txBody>
                    <a:bodyPr/>
                    <a:lstStyle/>
                    <a:p>
                      <a:pPr algn="l" defTabSz="457200">
                        <a:defRPr sz="1800"/>
                      </a:pPr>
                      <a:r>
                        <a:rPr sz="2000">
                          <a:latin typeface="Nunito Bold"/>
                          <a:ea typeface="Nunito Bold"/>
                          <a:cs typeface="Nunito Bold"/>
                          <a:sym typeface="Nunito Bold"/>
                        </a:rPr>
                        <a:t>Opbrengst gemiddeld</a:t>
                      </a:r>
                    </a:p>
                  </a:txBody>
                  <a:tcPr marL="50800" marR="50800" marT="50800" marB="50800" anchor="t" anchorCtr="0" horzOverflow="overflow">
                    <a:lnR w="12700">
                      <a:solidFill>
                        <a:srgbClr val="B8B8B8"/>
                      </a:solidFill>
                      <a:miter lim="400000"/>
                    </a:lnR>
                    <a:lnT w="12700">
                      <a:solidFill>
                        <a:srgbClr val="B8B8B8"/>
                      </a:solidFill>
                      <a:miter lim="400000"/>
                    </a:lnT>
                    <a:lnB w="12700">
                      <a:solidFill>
                        <a:srgbClr val="B8B8B8"/>
                      </a:solidFill>
                      <a:miter lim="400000"/>
                    </a:lnB>
                    <a:solidFill>
                      <a:srgbClr val="DCDCDC"/>
                    </a:solidFill>
                  </a:tcPr>
                </a:tc>
                <a:tc>
                  <a:txBody>
                    <a:bodyPr/>
                    <a:lstStyle/>
                    <a:p>
                      <a:pPr algn="r" defTabSz="457200">
                        <a:defRPr sz="1800"/>
                      </a:pPr>
                      <a:r>
                        <a:rPr sz="2000">
                          <a:latin typeface="Nunito ExtraLight Regular"/>
                          <a:ea typeface="Nunito ExtraLight Regular"/>
                          <a:cs typeface="Nunito ExtraLight Regular"/>
                          <a:sym typeface="Nunito ExtraLight Regular"/>
                        </a:rPr>
                        <a:t>€ 7,44</a:t>
                      </a: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B8B8B8"/>
                      </a:solidFill>
                      <a:miter lim="400000"/>
                    </a:lnL>
                    <a:lnR w="12700">
                      <a:solidFill>
                        <a:srgbClr val="B8B8B8"/>
                      </a:solidFill>
                      <a:miter lim="400000"/>
                    </a:lnR>
                    <a:lnT w="12700">
                      <a:solidFill>
                        <a:srgbClr val="B8B8B8"/>
                      </a:solidFill>
                      <a:miter lim="400000"/>
                    </a:lnT>
                    <a:lnB w="12700">
                      <a:solidFill>
                        <a:srgbClr val="B8B8B8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2000">
                          <a:latin typeface="Nunito ExtraLight Regular"/>
                          <a:ea typeface="Nunito ExtraLight Regular"/>
                          <a:cs typeface="Nunito ExtraLight Regular"/>
                          <a:sym typeface="Nunito ExtraLight Regular"/>
                        </a:defRPr>
                      </a:pP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B8B8B8"/>
                      </a:solidFill>
                      <a:miter lim="400000"/>
                    </a:lnL>
                    <a:lnR w="12700">
                      <a:solidFill>
                        <a:srgbClr val="B8B8B8"/>
                      </a:solidFill>
                      <a:miter lim="400000"/>
                    </a:lnR>
                    <a:lnT w="12700">
                      <a:solidFill>
                        <a:srgbClr val="B8B8B8"/>
                      </a:solidFill>
                      <a:miter lim="400000"/>
                    </a:lnT>
                    <a:lnB w="12700">
                      <a:solidFill>
                        <a:srgbClr val="B8B8B8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2000">
                          <a:latin typeface="Nunito ExtraLight Regular"/>
                          <a:ea typeface="Nunito ExtraLight Regular"/>
                          <a:cs typeface="Nunito ExtraLight Regular"/>
                          <a:sym typeface="Nunito ExtraLight Regular"/>
                        </a:defRPr>
                      </a:pP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B8B8B8"/>
                      </a:solidFill>
                      <a:miter lim="400000"/>
                    </a:lnL>
                    <a:lnR w="12700">
                      <a:solidFill>
                        <a:srgbClr val="B8B8B8"/>
                      </a:solidFill>
                      <a:miter lim="400000"/>
                    </a:lnR>
                    <a:lnT w="12700">
                      <a:solidFill>
                        <a:srgbClr val="B8B8B8"/>
                      </a:solidFill>
                      <a:miter lim="400000"/>
                    </a:lnT>
                    <a:lnB w="12700">
                      <a:solidFill>
                        <a:srgbClr val="B8B8B8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r" defTabSz="457200">
                        <a:defRPr sz="1800"/>
                      </a:pPr>
                      <a:r>
                        <a:rPr sz="2000">
                          <a:latin typeface="Nunito ExtraLight Regular"/>
                          <a:ea typeface="Nunito ExtraLight Regular"/>
                          <a:cs typeface="Nunito ExtraLight Regular"/>
                          <a:sym typeface="Nunito ExtraLight Regular"/>
                        </a:rPr>
                        <a:t>€ 7,44</a:t>
                      </a: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B8B8B8"/>
                      </a:solidFill>
                      <a:miter lim="400000"/>
                    </a:lnL>
                    <a:lnR w="12700">
                      <a:solidFill>
                        <a:srgbClr val="B8B8B8"/>
                      </a:solidFill>
                      <a:miter lim="400000"/>
                    </a:lnR>
                    <a:lnT w="12700">
                      <a:solidFill>
                        <a:srgbClr val="B8B8B8"/>
                      </a:solidFill>
                      <a:miter lim="400000"/>
                    </a:lnT>
                    <a:lnB w="12700">
                      <a:solidFill>
                        <a:srgbClr val="B8B8B8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2000">
                          <a:latin typeface="Nunito ExtraLight Regular"/>
                          <a:ea typeface="Nunito ExtraLight Regular"/>
                          <a:cs typeface="Nunito ExtraLight Regular"/>
                          <a:sym typeface="Nunito ExtraLight Regular"/>
                        </a:defRPr>
                      </a:pP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B8B8B8"/>
                      </a:solidFill>
                      <a:miter lim="400000"/>
                    </a:lnL>
                    <a:lnR w="12700">
                      <a:solidFill>
                        <a:srgbClr val="B8B8B8"/>
                      </a:solidFill>
                      <a:miter lim="400000"/>
                    </a:lnR>
                    <a:lnT w="12700">
                      <a:solidFill>
                        <a:srgbClr val="B8B8B8"/>
                      </a:solidFill>
                      <a:miter lim="400000"/>
                    </a:lnT>
                    <a:lnB w="12700">
                      <a:solidFill>
                        <a:srgbClr val="B8B8B8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2000">
                          <a:latin typeface="Nunito ExtraLight Regular"/>
                          <a:ea typeface="Nunito ExtraLight Regular"/>
                          <a:cs typeface="Nunito ExtraLight Regular"/>
                          <a:sym typeface="Nunito ExtraLight Regular"/>
                        </a:defRPr>
                      </a:pP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B8B8B8"/>
                      </a:solidFill>
                      <a:miter lim="400000"/>
                    </a:lnL>
                    <a:lnR w="12700">
                      <a:solidFill>
                        <a:srgbClr val="B8B8B8"/>
                      </a:solidFill>
                      <a:miter lim="400000"/>
                    </a:lnR>
                    <a:lnT w="12700">
                      <a:solidFill>
                        <a:srgbClr val="B8B8B8"/>
                      </a:solidFill>
                      <a:miter lim="400000"/>
                    </a:lnT>
                    <a:lnB w="12700">
                      <a:solidFill>
                        <a:srgbClr val="B8B8B8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r" defTabSz="457200">
                        <a:defRPr sz="1800"/>
                      </a:pPr>
                      <a:r>
                        <a:rPr sz="2000">
                          <a:latin typeface="Nunito ExtraLight Regular"/>
                          <a:ea typeface="Nunito ExtraLight Regular"/>
                          <a:cs typeface="Nunito ExtraLight Regular"/>
                          <a:sym typeface="Nunito ExtraLight Regular"/>
                        </a:rPr>
                        <a:t>€ 7,44</a:t>
                      </a: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B8B8B8"/>
                      </a:solidFill>
                      <a:miter lim="400000"/>
                    </a:lnL>
                    <a:lnR w="12700">
                      <a:solidFill>
                        <a:srgbClr val="B8B8B8"/>
                      </a:solidFill>
                      <a:miter lim="400000"/>
                    </a:lnR>
                    <a:lnT w="12700">
                      <a:solidFill>
                        <a:srgbClr val="B8B8B8"/>
                      </a:solidFill>
                      <a:miter lim="400000"/>
                    </a:lnT>
                    <a:lnB w="12700">
                      <a:solidFill>
                        <a:srgbClr val="B8B8B8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2000">
                          <a:latin typeface="Nunito ExtraLight Regular"/>
                          <a:ea typeface="Nunito ExtraLight Regular"/>
                          <a:cs typeface="Nunito ExtraLight Regular"/>
                          <a:sym typeface="Nunito ExtraLight Regular"/>
                        </a:defRPr>
                      </a:pP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B8B8B8"/>
                      </a:solidFill>
                      <a:miter lim="400000"/>
                    </a:lnL>
                    <a:lnT w="12700">
                      <a:solidFill>
                        <a:srgbClr val="B8B8B8"/>
                      </a:solidFill>
                      <a:miter lim="400000"/>
                    </a:lnT>
                    <a:lnB w="12700">
                      <a:solidFill>
                        <a:srgbClr val="B8B8B8"/>
                      </a:solidFill>
                      <a:miter lim="400000"/>
                    </a:lnB>
                  </a:tcPr>
                </a:tc>
              </a:tr>
              <a:tr h="210869">
                <a:tc>
                  <a:txBody>
                    <a:bodyPr/>
                    <a:lstStyle/>
                    <a:p>
                      <a:pPr defTabSz="914400">
                        <a:defRPr sz="2000">
                          <a:latin typeface="Nunito ExtraLight Regular"/>
                          <a:ea typeface="Nunito ExtraLight Regular"/>
                          <a:cs typeface="Nunito ExtraLight Regular"/>
                          <a:sym typeface="Nunito ExtraLight Regular"/>
                        </a:defRPr>
                      </a:pPr>
                    </a:p>
                  </a:txBody>
                  <a:tcPr marL="50800" marR="50800" marT="50800" marB="50800" anchor="t" anchorCtr="0" horzOverflow="overflow">
                    <a:lnR w="12700">
                      <a:solidFill>
                        <a:srgbClr val="B8B8B8"/>
                      </a:solidFill>
                      <a:miter lim="400000"/>
                    </a:lnR>
                    <a:lnT w="12700">
                      <a:solidFill>
                        <a:srgbClr val="B8B8B8"/>
                      </a:solidFill>
                      <a:miter lim="400000"/>
                    </a:lnT>
                    <a:lnB w="12700">
                      <a:solidFill>
                        <a:srgbClr val="B8B8B8"/>
                      </a:solidFill>
                      <a:miter lim="400000"/>
                    </a:lnB>
                    <a:solidFill>
                      <a:srgbClr val="DCDCDC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2000">
                          <a:latin typeface="Nunito ExtraLight Regular"/>
                          <a:ea typeface="Nunito ExtraLight Regular"/>
                          <a:cs typeface="Nunito ExtraLight Regular"/>
                          <a:sym typeface="Nunito ExtraLight Regular"/>
                        </a:defRPr>
                      </a:pP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B8B8B8"/>
                      </a:solidFill>
                      <a:miter lim="400000"/>
                    </a:lnL>
                    <a:lnR w="12700">
                      <a:solidFill>
                        <a:srgbClr val="B8B8B8"/>
                      </a:solidFill>
                      <a:miter lim="400000"/>
                    </a:lnR>
                    <a:lnT w="12700">
                      <a:solidFill>
                        <a:srgbClr val="B8B8B8"/>
                      </a:solidFill>
                      <a:miter lim="400000"/>
                    </a:lnT>
                    <a:lnB w="12700">
                      <a:solidFill>
                        <a:srgbClr val="B8B8B8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2000">
                          <a:latin typeface="Nunito ExtraLight Regular"/>
                          <a:ea typeface="Nunito ExtraLight Regular"/>
                          <a:cs typeface="Nunito ExtraLight Regular"/>
                          <a:sym typeface="Nunito ExtraLight Regular"/>
                        </a:defRPr>
                      </a:pP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B8B8B8"/>
                      </a:solidFill>
                      <a:miter lim="400000"/>
                    </a:lnL>
                    <a:lnR w="12700">
                      <a:solidFill>
                        <a:srgbClr val="B8B8B8"/>
                      </a:solidFill>
                      <a:miter lim="400000"/>
                    </a:lnR>
                    <a:lnT w="12700">
                      <a:solidFill>
                        <a:srgbClr val="B8B8B8"/>
                      </a:solidFill>
                      <a:miter lim="400000"/>
                    </a:lnT>
                    <a:lnB w="12700">
                      <a:solidFill>
                        <a:srgbClr val="B8B8B8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2000">
                          <a:latin typeface="Nunito ExtraLight Regular"/>
                          <a:ea typeface="Nunito ExtraLight Regular"/>
                          <a:cs typeface="Nunito ExtraLight Regular"/>
                          <a:sym typeface="Nunito ExtraLight Regular"/>
                        </a:defRPr>
                      </a:pP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B8B8B8"/>
                      </a:solidFill>
                      <a:miter lim="400000"/>
                    </a:lnL>
                    <a:lnR w="12700">
                      <a:solidFill>
                        <a:srgbClr val="B8B8B8"/>
                      </a:solidFill>
                      <a:miter lim="400000"/>
                    </a:lnR>
                    <a:lnT w="12700">
                      <a:solidFill>
                        <a:srgbClr val="B8B8B8"/>
                      </a:solidFill>
                      <a:miter lim="400000"/>
                    </a:lnT>
                    <a:lnB w="12700">
                      <a:solidFill>
                        <a:srgbClr val="B8B8B8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2000">
                          <a:latin typeface="Nunito ExtraLight Regular"/>
                          <a:ea typeface="Nunito ExtraLight Regular"/>
                          <a:cs typeface="Nunito ExtraLight Regular"/>
                          <a:sym typeface="Nunito ExtraLight Regular"/>
                        </a:defRPr>
                      </a:pP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B8B8B8"/>
                      </a:solidFill>
                      <a:miter lim="400000"/>
                    </a:lnL>
                    <a:lnR w="12700">
                      <a:solidFill>
                        <a:srgbClr val="B8B8B8"/>
                      </a:solidFill>
                      <a:miter lim="400000"/>
                    </a:lnR>
                    <a:lnT w="12700">
                      <a:solidFill>
                        <a:srgbClr val="B8B8B8"/>
                      </a:solidFill>
                      <a:miter lim="400000"/>
                    </a:lnT>
                    <a:lnB w="12700">
                      <a:solidFill>
                        <a:srgbClr val="B8B8B8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2000">
                          <a:latin typeface="Nunito ExtraLight Regular"/>
                          <a:ea typeface="Nunito ExtraLight Regular"/>
                          <a:cs typeface="Nunito ExtraLight Regular"/>
                          <a:sym typeface="Nunito ExtraLight Regular"/>
                        </a:defRPr>
                      </a:pP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B8B8B8"/>
                      </a:solidFill>
                      <a:miter lim="400000"/>
                    </a:lnL>
                    <a:lnR w="12700">
                      <a:solidFill>
                        <a:srgbClr val="B8B8B8"/>
                      </a:solidFill>
                      <a:miter lim="400000"/>
                    </a:lnR>
                    <a:lnT w="12700">
                      <a:solidFill>
                        <a:srgbClr val="B8B8B8"/>
                      </a:solidFill>
                      <a:miter lim="400000"/>
                    </a:lnT>
                    <a:lnB w="12700">
                      <a:solidFill>
                        <a:srgbClr val="B8B8B8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2000">
                          <a:latin typeface="Nunito ExtraLight Regular"/>
                          <a:ea typeface="Nunito ExtraLight Regular"/>
                          <a:cs typeface="Nunito ExtraLight Regular"/>
                          <a:sym typeface="Nunito ExtraLight Regular"/>
                        </a:defRPr>
                      </a:pP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B8B8B8"/>
                      </a:solidFill>
                      <a:miter lim="400000"/>
                    </a:lnL>
                    <a:lnR w="12700">
                      <a:solidFill>
                        <a:srgbClr val="B8B8B8"/>
                      </a:solidFill>
                      <a:miter lim="400000"/>
                    </a:lnR>
                    <a:lnT w="12700">
                      <a:solidFill>
                        <a:srgbClr val="B8B8B8"/>
                      </a:solidFill>
                      <a:miter lim="400000"/>
                    </a:lnT>
                    <a:lnB w="12700">
                      <a:solidFill>
                        <a:srgbClr val="B8B8B8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2000">
                          <a:latin typeface="Nunito ExtraLight Regular"/>
                          <a:ea typeface="Nunito ExtraLight Regular"/>
                          <a:cs typeface="Nunito ExtraLight Regular"/>
                          <a:sym typeface="Nunito ExtraLight Regular"/>
                        </a:defRPr>
                      </a:pP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B8B8B8"/>
                      </a:solidFill>
                      <a:miter lim="400000"/>
                    </a:lnL>
                    <a:lnR w="12700">
                      <a:solidFill>
                        <a:srgbClr val="B8B8B8"/>
                      </a:solidFill>
                      <a:miter lim="400000"/>
                    </a:lnR>
                    <a:lnT w="12700">
                      <a:solidFill>
                        <a:srgbClr val="B8B8B8"/>
                      </a:solidFill>
                      <a:miter lim="400000"/>
                    </a:lnT>
                    <a:lnB w="12700">
                      <a:solidFill>
                        <a:srgbClr val="B8B8B8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2000">
                          <a:latin typeface="Nunito ExtraLight Regular"/>
                          <a:ea typeface="Nunito ExtraLight Regular"/>
                          <a:cs typeface="Nunito ExtraLight Regular"/>
                          <a:sym typeface="Nunito ExtraLight Regular"/>
                        </a:defRPr>
                      </a:pP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B8B8B8"/>
                      </a:solidFill>
                      <a:miter lim="400000"/>
                    </a:lnL>
                    <a:lnT w="12700">
                      <a:solidFill>
                        <a:srgbClr val="B8B8B8"/>
                      </a:solidFill>
                      <a:miter lim="400000"/>
                    </a:lnT>
                    <a:lnB w="12700">
                      <a:solidFill>
                        <a:srgbClr val="B8B8B8"/>
                      </a:solidFill>
                      <a:miter lim="400000"/>
                    </a:lnB>
                  </a:tcPr>
                </a:tc>
              </a:tr>
              <a:tr h="820361">
                <a:tc>
                  <a:txBody>
                    <a:bodyPr/>
                    <a:lstStyle/>
                    <a:p>
                      <a:pPr algn="l" defTabSz="457200">
                        <a:defRPr sz="1800"/>
                      </a:pPr>
                      <a:r>
                        <a:rPr sz="2000">
                          <a:latin typeface="Nunito Bold"/>
                          <a:ea typeface="Nunito Bold"/>
                          <a:cs typeface="Nunito Bold"/>
                          <a:sym typeface="Nunito Bold"/>
                        </a:rPr>
                        <a:t>Aantal boeken</a:t>
                      </a:r>
                    </a:p>
                  </a:txBody>
                  <a:tcPr marL="50800" marR="50800" marT="50800" marB="50800" anchor="t" anchorCtr="0" horzOverflow="overflow">
                    <a:lnR w="12700">
                      <a:solidFill>
                        <a:srgbClr val="B8B8B8"/>
                      </a:solidFill>
                      <a:miter lim="400000"/>
                    </a:lnR>
                    <a:lnT w="12700">
                      <a:solidFill>
                        <a:srgbClr val="B8B8B8"/>
                      </a:solidFill>
                      <a:miter lim="400000"/>
                    </a:lnT>
                    <a:lnB w="12700">
                      <a:solidFill>
                        <a:srgbClr val="B8B8B8"/>
                      </a:solidFill>
                      <a:miter lim="400000"/>
                    </a:lnB>
                    <a:solidFill>
                      <a:srgbClr val="DCDCDC"/>
                    </a:solidFill>
                  </a:tcPr>
                </a:tc>
                <a:tc>
                  <a:txBody>
                    <a:bodyPr/>
                    <a:lstStyle/>
                    <a:p>
                      <a:pPr algn="r" defTabSz="457200">
                        <a:defRPr sz="1800"/>
                      </a:pPr>
                      <a:r>
                        <a:rPr sz="2000">
                          <a:latin typeface="Nunito Bold"/>
                          <a:ea typeface="Nunito Bold"/>
                          <a:cs typeface="Nunito Bold"/>
                          <a:sym typeface="Nunito Bold"/>
                        </a:rPr>
                        <a:t>25.000</a:t>
                      </a: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B8B8B8"/>
                      </a:solidFill>
                      <a:miter lim="400000"/>
                    </a:lnL>
                    <a:lnR w="12700">
                      <a:solidFill>
                        <a:srgbClr val="B8B8B8"/>
                      </a:solidFill>
                      <a:miter lim="400000"/>
                    </a:lnR>
                    <a:lnT w="12700">
                      <a:solidFill>
                        <a:srgbClr val="B8B8B8"/>
                      </a:solidFill>
                      <a:miter lim="400000"/>
                    </a:lnT>
                    <a:lnB w="12700">
                      <a:solidFill>
                        <a:srgbClr val="B8B8B8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2000">
                          <a:latin typeface="Nunito ExtraLight Regular"/>
                          <a:ea typeface="Nunito ExtraLight Regular"/>
                          <a:cs typeface="Nunito ExtraLight Regular"/>
                          <a:sym typeface="Nunito ExtraLight Regular"/>
                        </a:defRPr>
                      </a:pP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B8B8B8"/>
                      </a:solidFill>
                      <a:miter lim="400000"/>
                    </a:lnL>
                    <a:lnR w="12700">
                      <a:solidFill>
                        <a:srgbClr val="B8B8B8"/>
                      </a:solidFill>
                      <a:miter lim="400000"/>
                    </a:lnR>
                    <a:lnT w="12700">
                      <a:solidFill>
                        <a:srgbClr val="B8B8B8"/>
                      </a:solidFill>
                      <a:miter lim="400000"/>
                    </a:lnT>
                    <a:lnB w="12700">
                      <a:solidFill>
                        <a:srgbClr val="B8B8B8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2000">
                          <a:latin typeface="Nunito ExtraLight Regular"/>
                          <a:ea typeface="Nunito ExtraLight Regular"/>
                          <a:cs typeface="Nunito ExtraLight Regular"/>
                          <a:sym typeface="Nunito ExtraLight Regular"/>
                        </a:defRPr>
                      </a:pP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B8B8B8"/>
                      </a:solidFill>
                      <a:miter lim="400000"/>
                    </a:lnL>
                    <a:lnR w="12700">
                      <a:solidFill>
                        <a:srgbClr val="B8B8B8"/>
                      </a:solidFill>
                      <a:miter lim="400000"/>
                    </a:lnR>
                    <a:lnT w="12700">
                      <a:solidFill>
                        <a:srgbClr val="B8B8B8"/>
                      </a:solidFill>
                      <a:miter lim="400000"/>
                    </a:lnT>
                    <a:lnB w="12700">
                      <a:solidFill>
                        <a:srgbClr val="B8B8B8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r" defTabSz="457200">
                        <a:defRPr sz="1800"/>
                      </a:pPr>
                      <a:r>
                        <a:rPr sz="2000">
                          <a:latin typeface="Nunito Bold"/>
                          <a:ea typeface="Nunito Bold"/>
                          <a:cs typeface="Nunito Bold"/>
                          <a:sym typeface="Nunito Bold"/>
                        </a:rPr>
                        <a:t>50.000</a:t>
                      </a: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B8B8B8"/>
                      </a:solidFill>
                      <a:miter lim="400000"/>
                    </a:lnL>
                    <a:lnR w="12700">
                      <a:solidFill>
                        <a:srgbClr val="B8B8B8"/>
                      </a:solidFill>
                      <a:miter lim="400000"/>
                    </a:lnR>
                    <a:lnT w="12700">
                      <a:solidFill>
                        <a:srgbClr val="B8B8B8"/>
                      </a:solidFill>
                      <a:miter lim="400000"/>
                    </a:lnT>
                    <a:lnB w="12700">
                      <a:solidFill>
                        <a:srgbClr val="B8B8B8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2000">
                          <a:latin typeface="Nunito ExtraLight Regular"/>
                          <a:ea typeface="Nunito ExtraLight Regular"/>
                          <a:cs typeface="Nunito ExtraLight Regular"/>
                          <a:sym typeface="Nunito ExtraLight Regular"/>
                        </a:defRPr>
                      </a:pP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B8B8B8"/>
                      </a:solidFill>
                      <a:miter lim="400000"/>
                    </a:lnL>
                    <a:lnR w="12700">
                      <a:solidFill>
                        <a:srgbClr val="B8B8B8"/>
                      </a:solidFill>
                      <a:miter lim="400000"/>
                    </a:lnR>
                    <a:lnT w="12700">
                      <a:solidFill>
                        <a:srgbClr val="B8B8B8"/>
                      </a:solidFill>
                      <a:miter lim="400000"/>
                    </a:lnT>
                    <a:lnB w="12700">
                      <a:solidFill>
                        <a:srgbClr val="B8B8B8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2000">
                          <a:latin typeface="Nunito ExtraLight Regular"/>
                          <a:ea typeface="Nunito ExtraLight Regular"/>
                          <a:cs typeface="Nunito ExtraLight Regular"/>
                          <a:sym typeface="Nunito ExtraLight Regular"/>
                        </a:defRPr>
                      </a:pP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B8B8B8"/>
                      </a:solidFill>
                      <a:miter lim="400000"/>
                    </a:lnL>
                    <a:lnR w="12700">
                      <a:solidFill>
                        <a:srgbClr val="B8B8B8"/>
                      </a:solidFill>
                      <a:miter lim="400000"/>
                    </a:lnR>
                    <a:lnT w="12700">
                      <a:solidFill>
                        <a:srgbClr val="B8B8B8"/>
                      </a:solidFill>
                      <a:miter lim="400000"/>
                    </a:lnT>
                    <a:lnB w="12700">
                      <a:solidFill>
                        <a:srgbClr val="B8B8B8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r" defTabSz="457200">
                        <a:defRPr sz="1800"/>
                      </a:pPr>
                      <a:r>
                        <a:rPr sz="2000">
                          <a:latin typeface="Nunito Bold"/>
                          <a:ea typeface="Nunito Bold"/>
                          <a:cs typeface="Nunito Bold"/>
                          <a:sym typeface="Nunito Bold"/>
                        </a:rPr>
                        <a:t>90.000</a:t>
                      </a: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B8B8B8"/>
                      </a:solidFill>
                      <a:miter lim="400000"/>
                    </a:lnL>
                    <a:lnR w="12700">
                      <a:solidFill>
                        <a:srgbClr val="B8B8B8"/>
                      </a:solidFill>
                      <a:miter lim="400000"/>
                    </a:lnR>
                    <a:lnT w="12700">
                      <a:solidFill>
                        <a:srgbClr val="B8B8B8"/>
                      </a:solidFill>
                      <a:miter lim="400000"/>
                    </a:lnT>
                    <a:lnB w="12700">
                      <a:solidFill>
                        <a:srgbClr val="B8B8B8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2000">
                          <a:latin typeface="Nunito ExtraLight Regular"/>
                          <a:ea typeface="Nunito ExtraLight Regular"/>
                          <a:cs typeface="Nunito ExtraLight Regular"/>
                          <a:sym typeface="Nunito ExtraLight Regular"/>
                        </a:defRPr>
                      </a:pP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B8B8B8"/>
                      </a:solidFill>
                      <a:miter lim="400000"/>
                    </a:lnL>
                    <a:lnT w="12700">
                      <a:solidFill>
                        <a:srgbClr val="B8B8B8"/>
                      </a:solidFill>
                      <a:miter lim="400000"/>
                    </a:lnT>
                    <a:lnB w="12700">
                      <a:solidFill>
                        <a:srgbClr val="B8B8B8"/>
                      </a:solidFill>
                      <a:miter lim="400000"/>
                    </a:lnB>
                  </a:tcPr>
                </a:tc>
              </a:tr>
              <a:tr h="582236">
                <a:tc>
                  <a:txBody>
                    <a:bodyPr/>
                    <a:lstStyle/>
                    <a:p>
                      <a:pPr algn="l" defTabSz="457200">
                        <a:defRPr sz="1800"/>
                      </a:pPr>
                      <a:r>
                        <a:rPr sz="2000">
                          <a:latin typeface="Nunito Bold"/>
                          <a:ea typeface="Nunito Bold"/>
                          <a:cs typeface="Nunito Bold"/>
                          <a:sym typeface="Nunito Bold"/>
                        </a:rPr>
                        <a:t>Resultaat boeken</a:t>
                      </a:r>
                    </a:p>
                  </a:txBody>
                  <a:tcPr marL="50800" marR="50800" marT="50800" marB="50800" anchor="t" anchorCtr="0" horzOverflow="overflow">
                    <a:lnR w="12700">
                      <a:solidFill>
                        <a:srgbClr val="B8B8B8"/>
                      </a:solidFill>
                      <a:miter lim="400000"/>
                    </a:lnR>
                    <a:lnT w="12700">
                      <a:solidFill>
                        <a:srgbClr val="B8B8B8"/>
                      </a:solidFill>
                      <a:miter lim="400000"/>
                    </a:lnT>
                    <a:lnB w="12700">
                      <a:solidFill>
                        <a:srgbClr val="B8B8B8"/>
                      </a:solidFill>
                      <a:miter lim="400000"/>
                    </a:lnB>
                    <a:solidFill>
                      <a:srgbClr val="DCDCDC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2000">
                          <a:latin typeface="Nunito ExtraLight Regular"/>
                          <a:ea typeface="Nunito ExtraLight Regular"/>
                          <a:cs typeface="Nunito ExtraLight Regular"/>
                          <a:sym typeface="Nunito ExtraLight Regular"/>
                        </a:defRPr>
                      </a:pP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B8B8B8"/>
                      </a:solidFill>
                      <a:miter lim="400000"/>
                    </a:lnL>
                    <a:lnR w="12700">
                      <a:solidFill>
                        <a:srgbClr val="B8B8B8"/>
                      </a:solidFill>
                      <a:miter lim="400000"/>
                    </a:lnR>
                    <a:lnT w="12700">
                      <a:solidFill>
                        <a:srgbClr val="B8B8B8"/>
                      </a:solidFill>
                      <a:miter lim="400000"/>
                    </a:lnT>
                    <a:lnB w="12700">
                      <a:solidFill>
                        <a:srgbClr val="B8B8B8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r" defTabSz="457200">
                        <a:defRPr sz="1800"/>
                      </a:pPr>
                      <a:r>
                        <a:rPr sz="2000">
                          <a:latin typeface="Nunito ExtraLight Regular"/>
                          <a:ea typeface="Nunito ExtraLight Regular"/>
                          <a:cs typeface="Nunito ExtraLight Regular"/>
                          <a:sym typeface="Nunito ExtraLight Regular"/>
                        </a:rPr>
                        <a:t>€ 185.950</a:t>
                      </a: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B8B8B8"/>
                      </a:solidFill>
                      <a:miter lim="400000"/>
                    </a:lnL>
                    <a:lnR w="12700">
                      <a:solidFill>
                        <a:srgbClr val="B8B8B8"/>
                      </a:solidFill>
                      <a:miter lim="400000"/>
                    </a:lnR>
                    <a:lnT w="12700">
                      <a:solidFill>
                        <a:srgbClr val="B8B8B8"/>
                      </a:solidFill>
                      <a:miter lim="400000"/>
                    </a:lnT>
                    <a:lnB w="12700">
                      <a:solidFill>
                        <a:srgbClr val="B8B8B8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2000">
                          <a:latin typeface="Nunito ExtraLight Regular"/>
                          <a:ea typeface="Nunito ExtraLight Regular"/>
                          <a:cs typeface="Nunito ExtraLight Regular"/>
                          <a:sym typeface="Nunito ExtraLight Regular"/>
                        </a:defRPr>
                      </a:pP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B8B8B8"/>
                      </a:solidFill>
                      <a:miter lim="400000"/>
                    </a:lnL>
                    <a:lnR w="12700">
                      <a:solidFill>
                        <a:srgbClr val="B8B8B8"/>
                      </a:solidFill>
                      <a:miter lim="400000"/>
                    </a:lnR>
                    <a:lnT w="12700">
                      <a:solidFill>
                        <a:srgbClr val="B8B8B8"/>
                      </a:solidFill>
                      <a:miter lim="400000"/>
                    </a:lnT>
                    <a:lnB w="12700">
                      <a:solidFill>
                        <a:srgbClr val="B8B8B8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2000">
                          <a:latin typeface="Nunito ExtraLight Regular"/>
                          <a:ea typeface="Nunito ExtraLight Regular"/>
                          <a:cs typeface="Nunito ExtraLight Regular"/>
                          <a:sym typeface="Nunito ExtraLight Regular"/>
                        </a:defRPr>
                      </a:pP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B8B8B8"/>
                      </a:solidFill>
                      <a:miter lim="400000"/>
                    </a:lnL>
                    <a:lnR w="12700">
                      <a:solidFill>
                        <a:srgbClr val="B8B8B8"/>
                      </a:solidFill>
                      <a:miter lim="400000"/>
                    </a:lnR>
                    <a:lnT w="12700">
                      <a:solidFill>
                        <a:srgbClr val="B8B8B8"/>
                      </a:solidFill>
                      <a:miter lim="400000"/>
                    </a:lnT>
                    <a:lnB w="12700">
                      <a:solidFill>
                        <a:srgbClr val="B8B8B8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r" defTabSz="457200">
                        <a:defRPr sz="1800"/>
                      </a:pPr>
                      <a:r>
                        <a:rPr sz="2000">
                          <a:latin typeface="Nunito ExtraLight Regular"/>
                          <a:ea typeface="Nunito ExtraLight Regular"/>
                          <a:cs typeface="Nunito ExtraLight Regular"/>
                          <a:sym typeface="Nunito ExtraLight Regular"/>
                        </a:rPr>
                        <a:t>€ 371.901</a:t>
                      </a: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B8B8B8"/>
                      </a:solidFill>
                      <a:miter lim="400000"/>
                    </a:lnL>
                    <a:lnR w="12700">
                      <a:solidFill>
                        <a:srgbClr val="B8B8B8"/>
                      </a:solidFill>
                      <a:miter lim="400000"/>
                    </a:lnR>
                    <a:lnT w="12700">
                      <a:solidFill>
                        <a:srgbClr val="B8B8B8"/>
                      </a:solidFill>
                      <a:miter lim="400000"/>
                    </a:lnT>
                    <a:lnB w="12700">
                      <a:solidFill>
                        <a:srgbClr val="B8B8B8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2000">
                          <a:latin typeface="Nunito ExtraLight Regular"/>
                          <a:ea typeface="Nunito ExtraLight Regular"/>
                          <a:cs typeface="Nunito ExtraLight Regular"/>
                          <a:sym typeface="Nunito ExtraLight Regular"/>
                        </a:defRPr>
                      </a:pP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B8B8B8"/>
                      </a:solidFill>
                      <a:miter lim="400000"/>
                    </a:lnL>
                    <a:lnR w="12700">
                      <a:solidFill>
                        <a:srgbClr val="B8B8B8"/>
                      </a:solidFill>
                      <a:miter lim="400000"/>
                    </a:lnR>
                    <a:lnT w="12700">
                      <a:solidFill>
                        <a:srgbClr val="B8B8B8"/>
                      </a:solidFill>
                      <a:miter lim="400000"/>
                    </a:lnT>
                    <a:lnB w="12700">
                      <a:solidFill>
                        <a:srgbClr val="B8B8B8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2000">
                          <a:latin typeface="Nunito ExtraLight Regular"/>
                          <a:ea typeface="Nunito ExtraLight Regular"/>
                          <a:cs typeface="Nunito ExtraLight Regular"/>
                          <a:sym typeface="Nunito ExtraLight Regular"/>
                        </a:defRPr>
                      </a:pP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B8B8B8"/>
                      </a:solidFill>
                      <a:miter lim="400000"/>
                    </a:lnL>
                    <a:lnR w="12700">
                      <a:solidFill>
                        <a:srgbClr val="B8B8B8"/>
                      </a:solidFill>
                      <a:miter lim="400000"/>
                    </a:lnR>
                    <a:lnT w="12700">
                      <a:solidFill>
                        <a:srgbClr val="B8B8B8"/>
                      </a:solidFill>
                      <a:miter lim="400000"/>
                    </a:lnT>
                    <a:lnB w="12700">
                      <a:solidFill>
                        <a:srgbClr val="B8B8B8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r" defTabSz="457200">
                        <a:defRPr sz="1800"/>
                      </a:pPr>
                      <a:r>
                        <a:rPr sz="2000">
                          <a:latin typeface="Nunito ExtraLight Regular"/>
                          <a:ea typeface="Nunito ExtraLight Regular"/>
                          <a:cs typeface="Nunito ExtraLight Regular"/>
                          <a:sym typeface="Nunito ExtraLight Regular"/>
                        </a:rPr>
                        <a:t>€ 669.421</a:t>
                      </a: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B8B8B8"/>
                      </a:solidFill>
                      <a:miter lim="400000"/>
                    </a:lnL>
                    <a:lnT w="12700">
                      <a:solidFill>
                        <a:srgbClr val="B8B8B8"/>
                      </a:solidFill>
                      <a:miter lim="400000"/>
                    </a:lnT>
                    <a:lnB w="12700">
                      <a:solidFill>
                        <a:srgbClr val="B8B8B8"/>
                      </a:solidFill>
                      <a:miter lim="400000"/>
                    </a:lnB>
                  </a:tcPr>
                </a:tc>
              </a:tr>
              <a:tr h="403849">
                <a:tc>
                  <a:txBody>
                    <a:bodyPr/>
                    <a:lstStyle/>
                    <a:p>
                      <a:pPr defTabSz="914400">
                        <a:defRPr sz="2000">
                          <a:latin typeface="Nunito ExtraLight Regular"/>
                          <a:ea typeface="Nunito ExtraLight Regular"/>
                          <a:cs typeface="Nunito ExtraLight Regular"/>
                          <a:sym typeface="Nunito ExtraLight Regular"/>
                        </a:defRPr>
                      </a:pPr>
                    </a:p>
                  </a:txBody>
                  <a:tcPr marL="50800" marR="50800" marT="50800" marB="50800" anchor="t" anchorCtr="0" horzOverflow="overflow">
                    <a:lnR w="12700">
                      <a:solidFill>
                        <a:srgbClr val="B8B8B8"/>
                      </a:solidFill>
                      <a:miter lim="400000"/>
                    </a:lnR>
                    <a:lnT w="12700">
                      <a:solidFill>
                        <a:srgbClr val="B8B8B8"/>
                      </a:solidFill>
                      <a:miter lim="400000"/>
                    </a:lnT>
                    <a:lnB w="12700">
                      <a:solidFill>
                        <a:srgbClr val="B8B8B8"/>
                      </a:solidFill>
                      <a:miter lim="400000"/>
                    </a:lnB>
                    <a:solidFill>
                      <a:srgbClr val="DCDCDC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2000">
                          <a:latin typeface="Nunito ExtraLight Regular"/>
                          <a:ea typeface="Nunito ExtraLight Regular"/>
                          <a:cs typeface="Nunito ExtraLight Regular"/>
                          <a:sym typeface="Nunito ExtraLight Regular"/>
                        </a:defRPr>
                      </a:pP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B8B8B8"/>
                      </a:solidFill>
                      <a:miter lim="400000"/>
                    </a:lnL>
                    <a:lnR w="12700">
                      <a:solidFill>
                        <a:srgbClr val="B8B8B8"/>
                      </a:solidFill>
                      <a:miter lim="400000"/>
                    </a:lnR>
                    <a:lnT w="12700">
                      <a:solidFill>
                        <a:srgbClr val="B8B8B8"/>
                      </a:solidFill>
                      <a:miter lim="400000"/>
                    </a:lnT>
                    <a:lnB w="12700">
                      <a:solidFill>
                        <a:srgbClr val="B8B8B8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2000">
                          <a:latin typeface="Nunito ExtraLight Regular"/>
                          <a:ea typeface="Nunito ExtraLight Regular"/>
                          <a:cs typeface="Nunito ExtraLight Regular"/>
                          <a:sym typeface="Nunito ExtraLight Regular"/>
                        </a:defRPr>
                      </a:pP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B8B8B8"/>
                      </a:solidFill>
                      <a:miter lim="400000"/>
                    </a:lnL>
                    <a:lnR w="12700">
                      <a:solidFill>
                        <a:srgbClr val="B8B8B8"/>
                      </a:solidFill>
                      <a:miter lim="400000"/>
                    </a:lnR>
                    <a:lnT w="12700">
                      <a:solidFill>
                        <a:srgbClr val="B8B8B8"/>
                      </a:solidFill>
                      <a:miter lim="400000"/>
                    </a:lnT>
                    <a:lnB w="12700">
                      <a:solidFill>
                        <a:srgbClr val="B8B8B8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2000">
                          <a:latin typeface="Nunito ExtraLight Regular"/>
                          <a:ea typeface="Nunito ExtraLight Regular"/>
                          <a:cs typeface="Nunito ExtraLight Regular"/>
                          <a:sym typeface="Nunito ExtraLight Regular"/>
                        </a:defRPr>
                      </a:pP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B8B8B8"/>
                      </a:solidFill>
                      <a:miter lim="400000"/>
                    </a:lnL>
                    <a:lnR w="12700">
                      <a:solidFill>
                        <a:srgbClr val="B8B8B8"/>
                      </a:solidFill>
                      <a:miter lim="400000"/>
                    </a:lnR>
                    <a:lnT w="12700">
                      <a:solidFill>
                        <a:srgbClr val="B8B8B8"/>
                      </a:solidFill>
                      <a:miter lim="400000"/>
                    </a:lnT>
                    <a:lnB w="12700">
                      <a:solidFill>
                        <a:srgbClr val="B8B8B8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2000">
                          <a:latin typeface="Nunito ExtraLight Regular"/>
                          <a:ea typeface="Nunito ExtraLight Regular"/>
                          <a:cs typeface="Nunito ExtraLight Regular"/>
                          <a:sym typeface="Nunito ExtraLight Regular"/>
                        </a:defRPr>
                      </a:pP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B8B8B8"/>
                      </a:solidFill>
                      <a:miter lim="400000"/>
                    </a:lnL>
                    <a:lnR w="12700">
                      <a:solidFill>
                        <a:srgbClr val="B8B8B8"/>
                      </a:solidFill>
                      <a:miter lim="400000"/>
                    </a:lnR>
                    <a:lnT w="12700">
                      <a:solidFill>
                        <a:srgbClr val="B8B8B8"/>
                      </a:solidFill>
                      <a:miter lim="400000"/>
                    </a:lnT>
                    <a:lnB w="12700">
                      <a:solidFill>
                        <a:srgbClr val="B8B8B8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2000">
                          <a:latin typeface="Nunito ExtraLight Regular"/>
                          <a:ea typeface="Nunito ExtraLight Regular"/>
                          <a:cs typeface="Nunito ExtraLight Regular"/>
                          <a:sym typeface="Nunito ExtraLight Regular"/>
                        </a:defRPr>
                      </a:pP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B8B8B8"/>
                      </a:solidFill>
                      <a:miter lim="400000"/>
                    </a:lnL>
                    <a:lnR w="12700">
                      <a:solidFill>
                        <a:srgbClr val="B8B8B8"/>
                      </a:solidFill>
                      <a:miter lim="400000"/>
                    </a:lnR>
                    <a:lnT w="12700">
                      <a:solidFill>
                        <a:srgbClr val="B8B8B8"/>
                      </a:solidFill>
                      <a:miter lim="400000"/>
                    </a:lnT>
                    <a:lnB w="12700">
                      <a:solidFill>
                        <a:srgbClr val="B8B8B8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2000">
                          <a:latin typeface="Nunito ExtraLight Regular"/>
                          <a:ea typeface="Nunito ExtraLight Regular"/>
                          <a:cs typeface="Nunito ExtraLight Regular"/>
                          <a:sym typeface="Nunito ExtraLight Regular"/>
                        </a:defRPr>
                      </a:pP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B8B8B8"/>
                      </a:solidFill>
                      <a:miter lim="400000"/>
                    </a:lnL>
                    <a:lnR w="12700">
                      <a:solidFill>
                        <a:srgbClr val="B8B8B8"/>
                      </a:solidFill>
                      <a:miter lim="400000"/>
                    </a:lnR>
                    <a:lnT w="12700">
                      <a:solidFill>
                        <a:srgbClr val="B8B8B8"/>
                      </a:solidFill>
                      <a:miter lim="400000"/>
                    </a:lnT>
                    <a:lnB w="12700">
                      <a:solidFill>
                        <a:srgbClr val="B8B8B8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2000">
                          <a:latin typeface="Nunito ExtraLight Regular"/>
                          <a:ea typeface="Nunito ExtraLight Regular"/>
                          <a:cs typeface="Nunito ExtraLight Regular"/>
                          <a:sym typeface="Nunito ExtraLight Regular"/>
                        </a:defRPr>
                      </a:pP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B8B8B8"/>
                      </a:solidFill>
                      <a:miter lim="400000"/>
                    </a:lnL>
                    <a:lnR w="12700">
                      <a:solidFill>
                        <a:srgbClr val="B8B8B8"/>
                      </a:solidFill>
                      <a:miter lim="400000"/>
                    </a:lnR>
                    <a:lnT w="12700">
                      <a:solidFill>
                        <a:srgbClr val="B8B8B8"/>
                      </a:solidFill>
                      <a:miter lim="400000"/>
                    </a:lnT>
                    <a:lnB w="12700">
                      <a:solidFill>
                        <a:srgbClr val="B8B8B8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2000">
                          <a:latin typeface="Nunito ExtraLight Regular"/>
                          <a:ea typeface="Nunito ExtraLight Regular"/>
                          <a:cs typeface="Nunito ExtraLight Regular"/>
                          <a:sym typeface="Nunito ExtraLight Regular"/>
                        </a:defRPr>
                      </a:pP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B8B8B8"/>
                      </a:solidFill>
                      <a:miter lim="400000"/>
                    </a:lnL>
                    <a:lnT w="12700">
                      <a:solidFill>
                        <a:srgbClr val="B8B8B8"/>
                      </a:solidFill>
                      <a:miter lim="400000"/>
                    </a:lnT>
                    <a:lnB w="12700">
                      <a:solidFill>
                        <a:srgbClr val="B8B8B8"/>
                      </a:solidFill>
                      <a:miter lim="400000"/>
                    </a:lnB>
                  </a:tcPr>
                </a:tc>
              </a:tr>
              <a:tr h="646331">
                <a:tc>
                  <a:txBody>
                    <a:bodyPr/>
                    <a:lstStyle/>
                    <a:p>
                      <a:pPr algn="l" defTabSz="457200">
                        <a:defRPr sz="1800"/>
                      </a:pPr>
                      <a:r>
                        <a:rPr sz="2000">
                          <a:latin typeface="Nunito Bold"/>
                          <a:ea typeface="Nunito Bold"/>
                          <a:cs typeface="Nunito Bold"/>
                          <a:sym typeface="Nunito Bold"/>
                        </a:rPr>
                        <a:t>Conversie naar actief lid platform (3%)</a:t>
                      </a:r>
                    </a:p>
                  </a:txBody>
                  <a:tcPr marL="50800" marR="50800" marT="50800" marB="50800" anchor="t" anchorCtr="0" horzOverflow="overflow">
                    <a:lnR w="12700">
                      <a:solidFill>
                        <a:srgbClr val="B8B8B8"/>
                      </a:solidFill>
                      <a:miter lim="400000"/>
                    </a:lnR>
                    <a:lnT w="12700">
                      <a:solidFill>
                        <a:srgbClr val="B8B8B8"/>
                      </a:solidFill>
                      <a:miter lim="400000"/>
                    </a:lnT>
                    <a:lnB w="12700">
                      <a:solidFill>
                        <a:srgbClr val="B8B8B8"/>
                      </a:solidFill>
                      <a:miter lim="400000"/>
                    </a:lnB>
                    <a:solidFill>
                      <a:srgbClr val="DCDCDC"/>
                    </a:solidFill>
                  </a:tcPr>
                </a:tc>
                <a:tc>
                  <a:txBody>
                    <a:bodyPr/>
                    <a:lstStyle/>
                    <a:p>
                      <a:pPr algn="r" defTabSz="457200">
                        <a:defRPr sz="1800"/>
                      </a:pPr>
                      <a:r>
                        <a:rPr sz="2000">
                          <a:latin typeface="Nunito ExtraLight Regular"/>
                          <a:ea typeface="Nunito ExtraLight Regular"/>
                          <a:cs typeface="Nunito ExtraLight Regular"/>
                          <a:sym typeface="Nunito ExtraLight Regular"/>
                        </a:rPr>
                        <a:t>750</a:t>
                      </a: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B8B8B8"/>
                      </a:solidFill>
                      <a:miter lim="400000"/>
                    </a:lnL>
                    <a:lnR w="12700">
                      <a:solidFill>
                        <a:srgbClr val="B8B8B8"/>
                      </a:solidFill>
                      <a:miter lim="400000"/>
                    </a:lnR>
                    <a:lnT w="12700">
                      <a:solidFill>
                        <a:srgbClr val="B8B8B8"/>
                      </a:solidFill>
                      <a:miter lim="400000"/>
                    </a:lnT>
                    <a:lnB w="12700">
                      <a:solidFill>
                        <a:srgbClr val="B8B8B8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2000">
                          <a:latin typeface="Nunito ExtraLight Regular"/>
                          <a:ea typeface="Nunito ExtraLight Regular"/>
                          <a:cs typeface="Nunito ExtraLight Regular"/>
                          <a:sym typeface="Nunito ExtraLight Regular"/>
                        </a:defRPr>
                      </a:pP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B8B8B8"/>
                      </a:solidFill>
                      <a:miter lim="400000"/>
                    </a:lnL>
                    <a:lnR w="12700">
                      <a:solidFill>
                        <a:srgbClr val="B8B8B8"/>
                      </a:solidFill>
                      <a:miter lim="400000"/>
                    </a:lnR>
                    <a:lnT w="12700">
                      <a:solidFill>
                        <a:srgbClr val="B8B8B8"/>
                      </a:solidFill>
                      <a:miter lim="400000"/>
                    </a:lnT>
                    <a:lnB w="12700">
                      <a:solidFill>
                        <a:srgbClr val="B8B8B8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2000">
                          <a:latin typeface="Nunito ExtraLight Regular"/>
                          <a:ea typeface="Nunito ExtraLight Regular"/>
                          <a:cs typeface="Nunito ExtraLight Regular"/>
                          <a:sym typeface="Nunito ExtraLight Regular"/>
                        </a:defRPr>
                      </a:pP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B8B8B8"/>
                      </a:solidFill>
                      <a:miter lim="400000"/>
                    </a:lnL>
                    <a:lnR w="12700">
                      <a:solidFill>
                        <a:srgbClr val="B8B8B8"/>
                      </a:solidFill>
                      <a:miter lim="400000"/>
                    </a:lnR>
                    <a:lnT w="12700">
                      <a:solidFill>
                        <a:srgbClr val="B8B8B8"/>
                      </a:solidFill>
                      <a:miter lim="400000"/>
                    </a:lnT>
                    <a:lnB w="12700">
                      <a:solidFill>
                        <a:srgbClr val="B8B8B8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r" defTabSz="457200">
                        <a:defRPr sz="1800"/>
                      </a:pPr>
                      <a:r>
                        <a:rPr sz="2000">
                          <a:latin typeface="Nunito ExtraLight Regular"/>
                          <a:ea typeface="Nunito ExtraLight Regular"/>
                          <a:cs typeface="Nunito ExtraLight Regular"/>
                          <a:sym typeface="Nunito ExtraLight Regular"/>
                        </a:rPr>
                        <a:t>1.500</a:t>
                      </a: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B8B8B8"/>
                      </a:solidFill>
                      <a:miter lim="400000"/>
                    </a:lnL>
                    <a:lnR w="12700">
                      <a:solidFill>
                        <a:srgbClr val="B8B8B8"/>
                      </a:solidFill>
                      <a:miter lim="400000"/>
                    </a:lnR>
                    <a:lnT w="12700">
                      <a:solidFill>
                        <a:srgbClr val="B8B8B8"/>
                      </a:solidFill>
                      <a:miter lim="400000"/>
                    </a:lnT>
                    <a:lnB w="12700">
                      <a:solidFill>
                        <a:srgbClr val="B8B8B8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2000">
                          <a:latin typeface="Nunito ExtraLight Regular"/>
                          <a:ea typeface="Nunito ExtraLight Regular"/>
                          <a:cs typeface="Nunito ExtraLight Regular"/>
                          <a:sym typeface="Nunito ExtraLight Regular"/>
                        </a:defRPr>
                      </a:pP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B8B8B8"/>
                      </a:solidFill>
                      <a:miter lim="400000"/>
                    </a:lnL>
                    <a:lnR w="12700">
                      <a:solidFill>
                        <a:srgbClr val="B8B8B8"/>
                      </a:solidFill>
                      <a:miter lim="400000"/>
                    </a:lnR>
                    <a:lnT w="12700">
                      <a:solidFill>
                        <a:srgbClr val="B8B8B8"/>
                      </a:solidFill>
                      <a:miter lim="400000"/>
                    </a:lnT>
                    <a:lnB w="12700">
                      <a:solidFill>
                        <a:srgbClr val="B8B8B8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2000">
                          <a:latin typeface="Nunito ExtraLight Regular"/>
                          <a:ea typeface="Nunito ExtraLight Regular"/>
                          <a:cs typeface="Nunito ExtraLight Regular"/>
                          <a:sym typeface="Nunito ExtraLight Regular"/>
                        </a:defRPr>
                      </a:pP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B8B8B8"/>
                      </a:solidFill>
                      <a:miter lim="400000"/>
                    </a:lnL>
                    <a:lnR w="12700">
                      <a:solidFill>
                        <a:srgbClr val="B8B8B8"/>
                      </a:solidFill>
                      <a:miter lim="400000"/>
                    </a:lnR>
                    <a:lnT w="12700">
                      <a:solidFill>
                        <a:srgbClr val="B8B8B8"/>
                      </a:solidFill>
                      <a:miter lim="400000"/>
                    </a:lnT>
                    <a:lnB w="12700">
                      <a:solidFill>
                        <a:srgbClr val="B8B8B8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r" defTabSz="457200">
                        <a:defRPr sz="1800"/>
                      </a:pPr>
                      <a:r>
                        <a:rPr sz="2000">
                          <a:latin typeface="Nunito ExtraLight Regular"/>
                          <a:ea typeface="Nunito ExtraLight Regular"/>
                          <a:cs typeface="Nunito ExtraLight Regular"/>
                          <a:sym typeface="Nunito ExtraLight Regular"/>
                        </a:rPr>
                        <a:t>2.700</a:t>
                      </a: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B8B8B8"/>
                      </a:solidFill>
                      <a:miter lim="400000"/>
                    </a:lnL>
                    <a:lnR w="12700">
                      <a:solidFill>
                        <a:srgbClr val="B8B8B8"/>
                      </a:solidFill>
                      <a:miter lim="400000"/>
                    </a:lnR>
                    <a:lnT w="12700">
                      <a:solidFill>
                        <a:srgbClr val="B8B8B8"/>
                      </a:solidFill>
                      <a:miter lim="400000"/>
                    </a:lnT>
                    <a:lnB w="12700">
                      <a:solidFill>
                        <a:srgbClr val="B8B8B8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2000">
                          <a:latin typeface="Nunito ExtraLight Regular"/>
                          <a:ea typeface="Nunito ExtraLight Regular"/>
                          <a:cs typeface="Nunito ExtraLight Regular"/>
                          <a:sym typeface="Nunito ExtraLight Regular"/>
                        </a:defRPr>
                      </a:pP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B8B8B8"/>
                      </a:solidFill>
                      <a:miter lim="400000"/>
                    </a:lnL>
                    <a:lnT w="12700">
                      <a:solidFill>
                        <a:srgbClr val="B8B8B8"/>
                      </a:solidFill>
                      <a:miter lim="400000"/>
                    </a:lnT>
                    <a:lnB w="12700">
                      <a:solidFill>
                        <a:srgbClr val="B8B8B8"/>
                      </a:solidFill>
                      <a:miter lim="400000"/>
                    </a:lnB>
                  </a:tcPr>
                </a:tc>
              </a:tr>
              <a:tr h="464463">
                <a:tc>
                  <a:txBody>
                    <a:bodyPr/>
                    <a:lstStyle/>
                    <a:p>
                      <a:pPr algn="l" defTabSz="457200">
                        <a:defRPr sz="1800"/>
                      </a:pPr>
                      <a:r>
                        <a:rPr sz="2000">
                          <a:latin typeface="Nunito Bold"/>
                          <a:ea typeface="Nunito Bold"/>
                          <a:cs typeface="Nunito Bold"/>
                          <a:sym typeface="Nunito Bold"/>
                        </a:rPr>
                        <a:t>Gemiddeld resultaat per lid</a:t>
                      </a:r>
                    </a:p>
                  </a:txBody>
                  <a:tcPr marL="50800" marR="50800" marT="50800" marB="50800" anchor="t" anchorCtr="0" horzOverflow="overflow">
                    <a:lnR w="12700">
                      <a:solidFill>
                        <a:srgbClr val="B8B8B8"/>
                      </a:solidFill>
                      <a:miter lim="400000"/>
                    </a:lnR>
                    <a:lnT w="12700">
                      <a:solidFill>
                        <a:srgbClr val="B8B8B8"/>
                      </a:solidFill>
                      <a:miter lim="400000"/>
                    </a:lnT>
                    <a:lnB w="12700">
                      <a:solidFill>
                        <a:srgbClr val="B8B8B8"/>
                      </a:solidFill>
                      <a:miter lim="400000"/>
                    </a:lnB>
                    <a:solidFill>
                      <a:srgbClr val="DCDCDC"/>
                    </a:solidFill>
                  </a:tcPr>
                </a:tc>
                <a:tc>
                  <a:txBody>
                    <a:bodyPr/>
                    <a:lstStyle/>
                    <a:p>
                      <a:pPr algn="r" defTabSz="457200">
                        <a:defRPr sz="1800"/>
                      </a:pPr>
                      <a:r>
                        <a:rPr sz="2000">
                          <a:latin typeface="Nunito ExtraLight Regular"/>
                          <a:ea typeface="Nunito ExtraLight Regular"/>
                          <a:cs typeface="Nunito ExtraLight Regular"/>
                          <a:sym typeface="Nunito ExtraLight Regular"/>
                        </a:rPr>
                        <a:t>€ 80,00</a:t>
                      </a: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B8B8B8"/>
                      </a:solidFill>
                      <a:miter lim="400000"/>
                    </a:lnL>
                    <a:lnR w="12700">
                      <a:solidFill>
                        <a:srgbClr val="B8B8B8"/>
                      </a:solidFill>
                      <a:miter lim="400000"/>
                    </a:lnR>
                    <a:lnT w="12700">
                      <a:solidFill>
                        <a:srgbClr val="B8B8B8"/>
                      </a:solidFill>
                      <a:miter lim="400000"/>
                    </a:lnT>
                    <a:lnB w="12700">
                      <a:solidFill>
                        <a:srgbClr val="B8B8B8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2000">
                          <a:latin typeface="Nunito ExtraLight Regular"/>
                          <a:ea typeface="Nunito ExtraLight Regular"/>
                          <a:cs typeface="Nunito ExtraLight Regular"/>
                          <a:sym typeface="Nunito ExtraLight Regular"/>
                        </a:defRPr>
                      </a:pP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B8B8B8"/>
                      </a:solidFill>
                      <a:miter lim="400000"/>
                    </a:lnL>
                    <a:lnR w="12700">
                      <a:solidFill>
                        <a:srgbClr val="B8B8B8"/>
                      </a:solidFill>
                      <a:miter lim="400000"/>
                    </a:lnR>
                    <a:lnT w="12700">
                      <a:solidFill>
                        <a:srgbClr val="B8B8B8"/>
                      </a:solidFill>
                      <a:miter lim="400000"/>
                    </a:lnT>
                    <a:lnB w="12700">
                      <a:solidFill>
                        <a:srgbClr val="B8B8B8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2000">
                          <a:latin typeface="Nunito ExtraLight Regular"/>
                          <a:ea typeface="Nunito ExtraLight Regular"/>
                          <a:cs typeface="Nunito ExtraLight Regular"/>
                          <a:sym typeface="Nunito ExtraLight Regular"/>
                        </a:defRPr>
                      </a:pP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B8B8B8"/>
                      </a:solidFill>
                      <a:miter lim="400000"/>
                    </a:lnL>
                    <a:lnR w="12700">
                      <a:solidFill>
                        <a:srgbClr val="B8B8B8"/>
                      </a:solidFill>
                      <a:miter lim="400000"/>
                    </a:lnR>
                    <a:lnT w="12700">
                      <a:solidFill>
                        <a:srgbClr val="B8B8B8"/>
                      </a:solidFill>
                      <a:miter lim="400000"/>
                    </a:lnT>
                    <a:lnB w="12700">
                      <a:solidFill>
                        <a:srgbClr val="B8B8B8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r" defTabSz="457200">
                        <a:defRPr sz="1800"/>
                      </a:pPr>
                      <a:r>
                        <a:rPr sz="2000">
                          <a:latin typeface="Nunito ExtraLight Regular"/>
                          <a:ea typeface="Nunito ExtraLight Regular"/>
                          <a:cs typeface="Nunito ExtraLight Regular"/>
                          <a:sym typeface="Nunito ExtraLight Regular"/>
                        </a:rPr>
                        <a:t>€ 80,00</a:t>
                      </a: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B8B8B8"/>
                      </a:solidFill>
                      <a:miter lim="400000"/>
                    </a:lnL>
                    <a:lnR w="12700">
                      <a:solidFill>
                        <a:srgbClr val="B8B8B8"/>
                      </a:solidFill>
                      <a:miter lim="400000"/>
                    </a:lnR>
                    <a:lnT w="12700">
                      <a:solidFill>
                        <a:srgbClr val="B8B8B8"/>
                      </a:solidFill>
                      <a:miter lim="400000"/>
                    </a:lnT>
                    <a:lnB w="12700">
                      <a:solidFill>
                        <a:srgbClr val="B8B8B8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2000">
                          <a:latin typeface="Nunito ExtraLight Regular"/>
                          <a:ea typeface="Nunito ExtraLight Regular"/>
                          <a:cs typeface="Nunito ExtraLight Regular"/>
                          <a:sym typeface="Nunito ExtraLight Regular"/>
                        </a:defRPr>
                      </a:pP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B8B8B8"/>
                      </a:solidFill>
                      <a:miter lim="400000"/>
                    </a:lnL>
                    <a:lnR w="12700">
                      <a:solidFill>
                        <a:srgbClr val="B8B8B8"/>
                      </a:solidFill>
                      <a:miter lim="400000"/>
                    </a:lnR>
                    <a:lnT w="12700">
                      <a:solidFill>
                        <a:srgbClr val="B8B8B8"/>
                      </a:solidFill>
                      <a:miter lim="400000"/>
                    </a:lnT>
                    <a:lnB w="12700">
                      <a:solidFill>
                        <a:srgbClr val="B8B8B8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2000">
                          <a:latin typeface="Nunito ExtraLight Regular"/>
                          <a:ea typeface="Nunito ExtraLight Regular"/>
                          <a:cs typeface="Nunito ExtraLight Regular"/>
                          <a:sym typeface="Nunito ExtraLight Regular"/>
                        </a:defRPr>
                      </a:pP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B8B8B8"/>
                      </a:solidFill>
                      <a:miter lim="400000"/>
                    </a:lnL>
                    <a:lnR w="12700">
                      <a:solidFill>
                        <a:srgbClr val="B8B8B8"/>
                      </a:solidFill>
                      <a:miter lim="400000"/>
                    </a:lnR>
                    <a:lnT w="12700">
                      <a:solidFill>
                        <a:srgbClr val="B8B8B8"/>
                      </a:solidFill>
                      <a:miter lim="400000"/>
                    </a:lnT>
                    <a:lnB w="12700">
                      <a:solidFill>
                        <a:srgbClr val="B8B8B8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r" defTabSz="457200">
                        <a:defRPr sz="1800"/>
                      </a:pPr>
                      <a:r>
                        <a:rPr sz="2000">
                          <a:latin typeface="Nunito ExtraLight Regular"/>
                          <a:ea typeface="Nunito ExtraLight Regular"/>
                          <a:cs typeface="Nunito ExtraLight Regular"/>
                          <a:sym typeface="Nunito ExtraLight Regular"/>
                        </a:rPr>
                        <a:t>€ 80,00</a:t>
                      </a: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B8B8B8"/>
                      </a:solidFill>
                      <a:miter lim="400000"/>
                    </a:lnL>
                    <a:lnR w="12700">
                      <a:solidFill>
                        <a:srgbClr val="B8B8B8"/>
                      </a:solidFill>
                      <a:miter lim="400000"/>
                    </a:lnR>
                    <a:lnT w="12700">
                      <a:solidFill>
                        <a:srgbClr val="B8B8B8"/>
                      </a:solidFill>
                      <a:miter lim="400000"/>
                    </a:lnT>
                    <a:lnB w="12700">
                      <a:solidFill>
                        <a:srgbClr val="B8B8B8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2000">
                          <a:latin typeface="Nunito ExtraLight Regular"/>
                          <a:ea typeface="Nunito ExtraLight Regular"/>
                          <a:cs typeface="Nunito ExtraLight Regular"/>
                          <a:sym typeface="Nunito ExtraLight Regular"/>
                        </a:defRPr>
                      </a:pP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B8B8B8"/>
                      </a:solidFill>
                      <a:miter lim="400000"/>
                    </a:lnL>
                    <a:lnT w="12700">
                      <a:solidFill>
                        <a:srgbClr val="B8B8B8"/>
                      </a:solidFill>
                      <a:miter lim="400000"/>
                    </a:lnT>
                    <a:lnB w="12700">
                      <a:solidFill>
                        <a:srgbClr val="B8B8B8"/>
                      </a:solidFill>
                      <a:miter lim="400000"/>
                    </a:lnB>
                  </a:tcPr>
                </a:tc>
              </a:tr>
              <a:tr h="624503">
                <a:tc>
                  <a:txBody>
                    <a:bodyPr/>
                    <a:lstStyle/>
                    <a:p>
                      <a:pPr algn="l" defTabSz="457200">
                        <a:defRPr sz="1800"/>
                      </a:pPr>
                      <a:r>
                        <a:rPr sz="2000">
                          <a:latin typeface="Nunito Bold"/>
                          <a:ea typeface="Nunito Bold"/>
                          <a:cs typeface="Nunito Bold"/>
                          <a:sym typeface="Nunito Bold"/>
                        </a:rPr>
                        <a:t>Resultaat extra’s</a:t>
                      </a:r>
                    </a:p>
                  </a:txBody>
                  <a:tcPr marL="50800" marR="50800" marT="50800" marB="50800" anchor="t" anchorCtr="0" horzOverflow="overflow">
                    <a:lnR w="12700">
                      <a:solidFill>
                        <a:srgbClr val="B8B8B8"/>
                      </a:solidFill>
                      <a:miter lim="400000"/>
                    </a:lnR>
                    <a:lnT w="12700">
                      <a:solidFill>
                        <a:srgbClr val="B8B8B8"/>
                      </a:solidFill>
                      <a:miter lim="400000"/>
                    </a:lnT>
                    <a:lnB w="12700">
                      <a:solidFill>
                        <a:srgbClr val="B8B8B8"/>
                      </a:solidFill>
                      <a:miter lim="400000"/>
                    </a:lnB>
                    <a:solidFill>
                      <a:srgbClr val="DCDCDC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2000">
                          <a:latin typeface="Nunito ExtraLight Regular"/>
                          <a:ea typeface="Nunito ExtraLight Regular"/>
                          <a:cs typeface="Nunito ExtraLight Regular"/>
                          <a:sym typeface="Nunito ExtraLight Regular"/>
                        </a:defRPr>
                      </a:pP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B8B8B8"/>
                      </a:solidFill>
                      <a:miter lim="400000"/>
                    </a:lnL>
                    <a:lnR w="12700">
                      <a:solidFill>
                        <a:srgbClr val="B8B8B8"/>
                      </a:solidFill>
                      <a:miter lim="400000"/>
                    </a:lnR>
                    <a:lnT w="12700">
                      <a:solidFill>
                        <a:srgbClr val="B8B8B8"/>
                      </a:solidFill>
                      <a:miter lim="400000"/>
                    </a:lnT>
                    <a:lnB w="12700">
                      <a:solidFill>
                        <a:srgbClr val="B8B8B8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r" defTabSz="457200">
                        <a:defRPr sz="1800"/>
                      </a:pPr>
                      <a:r>
                        <a:rPr sz="2000">
                          <a:latin typeface="Nunito ExtraLight Regular"/>
                          <a:ea typeface="Nunito ExtraLight Regular"/>
                          <a:cs typeface="Nunito ExtraLight Regular"/>
                          <a:sym typeface="Nunito ExtraLight Regular"/>
                        </a:rPr>
                        <a:t>€ 60.000</a:t>
                      </a: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B8B8B8"/>
                      </a:solidFill>
                      <a:miter lim="400000"/>
                    </a:lnL>
                    <a:lnR w="12700">
                      <a:solidFill>
                        <a:srgbClr val="B8B8B8"/>
                      </a:solidFill>
                      <a:miter lim="400000"/>
                    </a:lnR>
                    <a:lnT w="12700">
                      <a:solidFill>
                        <a:srgbClr val="B8B8B8"/>
                      </a:solidFill>
                      <a:miter lim="400000"/>
                    </a:lnT>
                    <a:lnB w="12700">
                      <a:solidFill>
                        <a:srgbClr val="B8B8B8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2000">
                          <a:latin typeface="Nunito ExtraLight Regular"/>
                          <a:ea typeface="Nunito ExtraLight Regular"/>
                          <a:cs typeface="Nunito ExtraLight Regular"/>
                          <a:sym typeface="Nunito ExtraLight Regular"/>
                        </a:defRPr>
                      </a:pP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B8B8B8"/>
                      </a:solidFill>
                      <a:miter lim="400000"/>
                    </a:lnL>
                    <a:lnR w="12700">
                      <a:solidFill>
                        <a:srgbClr val="B8B8B8"/>
                      </a:solidFill>
                      <a:miter lim="400000"/>
                    </a:lnR>
                    <a:lnT w="12700">
                      <a:solidFill>
                        <a:srgbClr val="B8B8B8"/>
                      </a:solidFill>
                      <a:miter lim="400000"/>
                    </a:lnT>
                    <a:lnB w="12700">
                      <a:solidFill>
                        <a:srgbClr val="B8B8B8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2000">
                          <a:latin typeface="Nunito ExtraLight Regular"/>
                          <a:ea typeface="Nunito ExtraLight Regular"/>
                          <a:cs typeface="Nunito ExtraLight Regular"/>
                          <a:sym typeface="Nunito ExtraLight Regular"/>
                        </a:defRPr>
                      </a:pP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B8B8B8"/>
                      </a:solidFill>
                      <a:miter lim="400000"/>
                    </a:lnL>
                    <a:lnR w="12700">
                      <a:solidFill>
                        <a:srgbClr val="B8B8B8"/>
                      </a:solidFill>
                      <a:miter lim="400000"/>
                    </a:lnR>
                    <a:lnT w="12700">
                      <a:solidFill>
                        <a:srgbClr val="B8B8B8"/>
                      </a:solidFill>
                      <a:miter lim="400000"/>
                    </a:lnT>
                    <a:lnB w="12700">
                      <a:solidFill>
                        <a:srgbClr val="B8B8B8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r" defTabSz="457200">
                        <a:defRPr sz="1800"/>
                      </a:pPr>
                      <a:r>
                        <a:rPr sz="2000">
                          <a:latin typeface="Nunito ExtraLight Regular"/>
                          <a:ea typeface="Nunito ExtraLight Regular"/>
                          <a:cs typeface="Nunito ExtraLight Regular"/>
                          <a:sym typeface="Nunito ExtraLight Regular"/>
                        </a:rPr>
                        <a:t>€ 120.000</a:t>
                      </a: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B8B8B8"/>
                      </a:solidFill>
                      <a:miter lim="400000"/>
                    </a:lnL>
                    <a:lnR w="12700">
                      <a:solidFill>
                        <a:srgbClr val="B8B8B8"/>
                      </a:solidFill>
                      <a:miter lim="400000"/>
                    </a:lnR>
                    <a:lnT w="12700">
                      <a:solidFill>
                        <a:srgbClr val="B8B8B8"/>
                      </a:solidFill>
                      <a:miter lim="400000"/>
                    </a:lnT>
                    <a:lnB w="12700">
                      <a:solidFill>
                        <a:srgbClr val="B8B8B8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2000">
                          <a:latin typeface="Nunito ExtraLight Regular"/>
                          <a:ea typeface="Nunito ExtraLight Regular"/>
                          <a:cs typeface="Nunito ExtraLight Regular"/>
                          <a:sym typeface="Nunito ExtraLight Regular"/>
                        </a:defRPr>
                      </a:pP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B8B8B8"/>
                      </a:solidFill>
                      <a:miter lim="400000"/>
                    </a:lnL>
                    <a:lnR w="12700">
                      <a:solidFill>
                        <a:srgbClr val="B8B8B8"/>
                      </a:solidFill>
                      <a:miter lim="400000"/>
                    </a:lnR>
                    <a:lnT w="12700">
                      <a:solidFill>
                        <a:srgbClr val="B8B8B8"/>
                      </a:solidFill>
                      <a:miter lim="400000"/>
                    </a:lnT>
                    <a:lnB w="12700">
                      <a:solidFill>
                        <a:srgbClr val="B8B8B8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2000">
                          <a:latin typeface="Nunito ExtraLight Regular"/>
                          <a:ea typeface="Nunito ExtraLight Regular"/>
                          <a:cs typeface="Nunito ExtraLight Regular"/>
                          <a:sym typeface="Nunito ExtraLight Regular"/>
                        </a:defRPr>
                      </a:pP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B8B8B8"/>
                      </a:solidFill>
                      <a:miter lim="400000"/>
                    </a:lnL>
                    <a:lnR w="12700">
                      <a:solidFill>
                        <a:srgbClr val="B8B8B8"/>
                      </a:solidFill>
                      <a:miter lim="400000"/>
                    </a:lnR>
                    <a:lnT w="12700">
                      <a:solidFill>
                        <a:srgbClr val="B8B8B8"/>
                      </a:solidFill>
                      <a:miter lim="400000"/>
                    </a:lnT>
                    <a:lnB w="12700">
                      <a:solidFill>
                        <a:srgbClr val="B8B8B8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algn="r" defTabSz="457200">
                        <a:defRPr sz="1800"/>
                      </a:pPr>
                      <a:r>
                        <a:rPr sz="2000">
                          <a:latin typeface="Nunito ExtraLight Regular"/>
                          <a:ea typeface="Nunito ExtraLight Regular"/>
                          <a:cs typeface="Nunito ExtraLight Regular"/>
                          <a:sym typeface="Nunito ExtraLight Regular"/>
                        </a:rPr>
                        <a:t>€ 216.000</a:t>
                      </a: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B8B8B8"/>
                      </a:solidFill>
                      <a:miter lim="400000"/>
                    </a:lnL>
                    <a:lnT w="12700">
                      <a:solidFill>
                        <a:srgbClr val="B8B8B8"/>
                      </a:solidFill>
                      <a:miter lim="400000"/>
                    </a:lnT>
                    <a:lnB w="12700">
                      <a:solidFill>
                        <a:srgbClr val="B8B8B8"/>
                      </a:solidFill>
                      <a:miter lim="400000"/>
                    </a:lnB>
                  </a:tcPr>
                </a:tc>
              </a:tr>
              <a:tr h="273178">
                <a:tc>
                  <a:txBody>
                    <a:bodyPr/>
                    <a:lstStyle/>
                    <a:p>
                      <a:pPr defTabSz="914400">
                        <a:defRPr sz="2000">
                          <a:latin typeface="Nunito ExtraLight Regular"/>
                          <a:ea typeface="Nunito ExtraLight Regular"/>
                          <a:cs typeface="Nunito ExtraLight Regular"/>
                          <a:sym typeface="Nunito ExtraLight Regular"/>
                        </a:defRPr>
                      </a:pPr>
                    </a:p>
                  </a:txBody>
                  <a:tcPr marL="50800" marR="50800" marT="50800" marB="50800" anchor="t" anchorCtr="0" horzOverflow="overflow">
                    <a:lnR w="12700">
                      <a:solidFill>
                        <a:srgbClr val="B8B8B8"/>
                      </a:solidFill>
                      <a:miter lim="400000"/>
                    </a:lnR>
                    <a:lnT w="12700">
                      <a:solidFill>
                        <a:srgbClr val="B8B8B8"/>
                      </a:solidFill>
                      <a:miter lim="400000"/>
                    </a:lnT>
                    <a:lnB w="12700">
                      <a:solidFill>
                        <a:srgbClr val="B8B8B8"/>
                      </a:solidFill>
                      <a:miter lim="400000"/>
                    </a:lnB>
                    <a:solidFill>
                      <a:srgbClr val="DCDCDC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2000">
                          <a:latin typeface="Nunito ExtraLight Regular"/>
                          <a:ea typeface="Nunito ExtraLight Regular"/>
                          <a:cs typeface="Nunito ExtraLight Regular"/>
                          <a:sym typeface="Nunito ExtraLight Regular"/>
                        </a:defRPr>
                      </a:pP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B8B8B8"/>
                      </a:solidFill>
                      <a:miter lim="400000"/>
                    </a:lnL>
                    <a:lnR w="12700">
                      <a:solidFill>
                        <a:srgbClr val="B8B8B8"/>
                      </a:solidFill>
                      <a:miter lim="400000"/>
                    </a:lnR>
                    <a:lnT w="12700">
                      <a:solidFill>
                        <a:srgbClr val="B8B8B8"/>
                      </a:solidFill>
                      <a:miter lim="400000"/>
                    </a:lnT>
                    <a:lnB w="12700">
                      <a:solidFill>
                        <a:srgbClr val="B8B8B8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2000">
                          <a:latin typeface="Nunito ExtraLight Regular"/>
                          <a:ea typeface="Nunito ExtraLight Regular"/>
                          <a:cs typeface="Nunito ExtraLight Regular"/>
                          <a:sym typeface="Nunito ExtraLight Regular"/>
                        </a:defRPr>
                      </a:pP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B8B8B8"/>
                      </a:solidFill>
                      <a:miter lim="400000"/>
                    </a:lnL>
                    <a:lnR w="12700">
                      <a:solidFill>
                        <a:srgbClr val="B8B8B8"/>
                      </a:solidFill>
                      <a:miter lim="400000"/>
                    </a:lnR>
                    <a:lnT w="12700">
                      <a:solidFill>
                        <a:srgbClr val="B8B8B8"/>
                      </a:solidFill>
                      <a:miter lim="400000"/>
                    </a:lnT>
                    <a:lnB w="12700">
                      <a:solidFill>
                        <a:srgbClr val="B8B8B8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2000">
                          <a:latin typeface="Nunito ExtraLight Regular"/>
                          <a:ea typeface="Nunito ExtraLight Regular"/>
                          <a:cs typeface="Nunito ExtraLight Regular"/>
                          <a:sym typeface="Nunito ExtraLight Regular"/>
                        </a:defRPr>
                      </a:pP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B8B8B8"/>
                      </a:solidFill>
                      <a:miter lim="400000"/>
                    </a:lnL>
                    <a:lnR w="12700">
                      <a:solidFill>
                        <a:srgbClr val="B8B8B8"/>
                      </a:solidFill>
                      <a:miter lim="400000"/>
                    </a:lnR>
                    <a:lnT w="12700">
                      <a:solidFill>
                        <a:srgbClr val="B8B8B8"/>
                      </a:solidFill>
                      <a:miter lim="400000"/>
                    </a:lnT>
                    <a:lnB w="12700">
                      <a:solidFill>
                        <a:srgbClr val="B8B8B8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2000">
                          <a:latin typeface="Nunito ExtraLight Regular"/>
                          <a:ea typeface="Nunito ExtraLight Regular"/>
                          <a:cs typeface="Nunito ExtraLight Regular"/>
                          <a:sym typeface="Nunito ExtraLight Regular"/>
                        </a:defRPr>
                      </a:pP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B8B8B8"/>
                      </a:solidFill>
                      <a:miter lim="400000"/>
                    </a:lnL>
                    <a:lnR w="12700">
                      <a:solidFill>
                        <a:srgbClr val="B8B8B8"/>
                      </a:solidFill>
                      <a:miter lim="400000"/>
                    </a:lnR>
                    <a:lnT w="12700">
                      <a:solidFill>
                        <a:srgbClr val="B8B8B8"/>
                      </a:solidFill>
                      <a:miter lim="400000"/>
                    </a:lnT>
                    <a:lnB w="12700">
                      <a:solidFill>
                        <a:srgbClr val="B8B8B8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2000">
                          <a:latin typeface="Nunito ExtraLight Regular"/>
                          <a:ea typeface="Nunito ExtraLight Regular"/>
                          <a:cs typeface="Nunito ExtraLight Regular"/>
                          <a:sym typeface="Nunito ExtraLight Regular"/>
                        </a:defRPr>
                      </a:pP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B8B8B8"/>
                      </a:solidFill>
                      <a:miter lim="400000"/>
                    </a:lnL>
                    <a:lnR w="12700">
                      <a:solidFill>
                        <a:srgbClr val="B8B8B8"/>
                      </a:solidFill>
                      <a:miter lim="400000"/>
                    </a:lnR>
                    <a:lnT w="12700">
                      <a:solidFill>
                        <a:srgbClr val="B8B8B8"/>
                      </a:solidFill>
                      <a:miter lim="400000"/>
                    </a:lnT>
                    <a:lnB w="12700">
                      <a:solidFill>
                        <a:srgbClr val="B8B8B8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2000">
                          <a:latin typeface="Nunito ExtraLight Regular"/>
                          <a:ea typeface="Nunito ExtraLight Regular"/>
                          <a:cs typeface="Nunito ExtraLight Regular"/>
                          <a:sym typeface="Nunito ExtraLight Regular"/>
                        </a:defRPr>
                      </a:pP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B8B8B8"/>
                      </a:solidFill>
                      <a:miter lim="400000"/>
                    </a:lnL>
                    <a:lnR w="12700">
                      <a:solidFill>
                        <a:srgbClr val="B8B8B8"/>
                      </a:solidFill>
                      <a:miter lim="400000"/>
                    </a:lnR>
                    <a:lnT w="12700">
                      <a:solidFill>
                        <a:srgbClr val="B8B8B8"/>
                      </a:solidFill>
                      <a:miter lim="400000"/>
                    </a:lnT>
                    <a:lnB w="12700">
                      <a:solidFill>
                        <a:srgbClr val="B8B8B8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2000">
                          <a:latin typeface="Nunito ExtraLight Regular"/>
                          <a:ea typeface="Nunito ExtraLight Regular"/>
                          <a:cs typeface="Nunito ExtraLight Regular"/>
                          <a:sym typeface="Nunito ExtraLight Regular"/>
                        </a:defRPr>
                      </a:pP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B8B8B8"/>
                      </a:solidFill>
                      <a:miter lim="400000"/>
                    </a:lnL>
                    <a:lnR w="12700">
                      <a:solidFill>
                        <a:srgbClr val="B8B8B8"/>
                      </a:solidFill>
                      <a:miter lim="400000"/>
                    </a:lnR>
                    <a:lnT w="12700">
                      <a:solidFill>
                        <a:srgbClr val="B8B8B8"/>
                      </a:solidFill>
                      <a:miter lim="400000"/>
                    </a:lnT>
                    <a:lnB w="12700">
                      <a:solidFill>
                        <a:srgbClr val="B8B8B8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2000">
                          <a:latin typeface="Nunito ExtraLight Regular"/>
                          <a:ea typeface="Nunito ExtraLight Regular"/>
                          <a:cs typeface="Nunito ExtraLight Regular"/>
                          <a:sym typeface="Nunito ExtraLight Regular"/>
                        </a:defRPr>
                      </a:pP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B8B8B8"/>
                      </a:solidFill>
                      <a:miter lim="400000"/>
                    </a:lnL>
                    <a:lnT w="12700">
                      <a:solidFill>
                        <a:srgbClr val="B8B8B8"/>
                      </a:solidFill>
                      <a:miter lim="400000"/>
                    </a:lnT>
                    <a:lnB w="12700">
                      <a:solidFill>
                        <a:srgbClr val="B8B8B8"/>
                      </a:solidFill>
                      <a:miter lim="400000"/>
                    </a:lnB>
                  </a:tcPr>
                </a:tc>
              </a:tr>
              <a:tr h="541567">
                <a:tc>
                  <a:txBody>
                    <a:bodyPr/>
                    <a:lstStyle/>
                    <a:p>
                      <a:pPr algn="l" defTabSz="457200">
                        <a:defRPr sz="1800"/>
                      </a:pPr>
                      <a:r>
                        <a:rPr sz="2000">
                          <a:latin typeface="Nunito Bold"/>
                          <a:ea typeface="Nunito Bold"/>
                          <a:cs typeface="Nunito Bold"/>
                          <a:sym typeface="Nunito Bold"/>
                        </a:rPr>
                        <a:t>RESULTAAT</a:t>
                      </a:r>
                    </a:p>
                  </a:txBody>
                  <a:tcPr marL="50800" marR="50800" marT="50800" marB="50800" anchor="t" anchorCtr="0" horzOverflow="overflow">
                    <a:lnR w="12700">
                      <a:solidFill>
                        <a:srgbClr val="B8B8B8"/>
                      </a:solidFill>
                      <a:miter lim="400000"/>
                    </a:lnR>
                    <a:lnT w="12700">
                      <a:solidFill>
                        <a:srgbClr val="B8B8B8"/>
                      </a:solidFill>
                      <a:miter lim="400000"/>
                    </a:lnT>
                    <a:solidFill>
                      <a:srgbClr val="DCDCDC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2000">
                          <a:latin typeface="Nunito ExtraLight Regular"/>
                          <a:ea typeface="Nunito ExtraLight Regular"/>
                          <a:cs typeface="Nunito ExtraLight Regular"/>
                          <a:sym typeface="Nunito ExtraLight Regular"/>
                        </a:defRPr>
                      </a:pP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B8B8B8"/>
                      </a:solidFill>
                      <a:miter lim="400000"/>
                    </a:lnL>
                    <a:lnR w="12700">
                      <a:solidFill>
                        <a:srgbClr val="B8B8B8"/>
                      </a:solidFill>
                      <a:miter lim="400000"/>
                    </a:lnR>
                    <a:lnT w="12700">
                      <a:solidFill>
                        <a:srgbClr val="B8B8B8"/>
                      </a:solidFill>
                      <a:miter lim="400000"/>
                    </a:lnT>
                  </a:tcPr>
                </a:tc>
                <a:tc>
                  <a:txBody>
                    <a:bodyPr/>
                    <a:lstStyle/>
                    <a:p>
                      <a:pPr algn="r" defTabSz="457200">
                        <a:defRPr sz="1800"/>
                      </a:pPr>
                      <a:r>
                        <a:rPr sz="2200">
                          <a:latin typeface="Nunito Bold"/>
                          <a:ea typeface="Nunito Bold"/>
                          <a:cs typeface="Nunito Bold"/>
                          <a:sym typeface="Nunito Bold"/>
                        </a:rPr>
                        <a:t>€ 245.950</a:t>
                      </a: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B8B8B8"/>
                      </a:solidFill>
                      <a:miter lim="400000"/>
                    </a:lnL>
                    <a:lnR w="12700">
                      <a:solidFill>
                        <a:srgbClr val="B8B8B8"/>
                      </a:solidFill>
                      <a:miter lim="400000"/>
                    </a:lnR>
                    <a:lnT w="12700">
                      <a:solidFill>
                        <a:srgbClr val="B8B8B8"/>
                      </a:solidFill>
                      <a:miter lim="400000"/>
                    </a:lnT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2000">
                          <a:latin typeface="Nunito ExtraLight Regular"/>
                          <a:ea typeface="Nunito ExtraLight Regular"/>
                          <a:cs typeface="Nunito ExtraLight Regular"/>
                          <a:sym typeface="Nunito ExtraLight Regular"/>
                        </a:defRPr>
                      </a:pP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B8B8B8"/>
                      </a:solidFill>
                      <a:miter lim="400000"/>
                    </a:lnL>
                    <a:lnR w="12700">
                      <a:solidFill>
                        <a:srgbClr val="B8B8B8"/>
                      </a:solidFill>
                      <a:miter lim="400000"/>
                    </a:lnR>
                    <a:lnT w="12700">
                      <a:solidFill>
                        <a:srgbClr val="B8B8B8"/>
                      </a:solidFill>
                      <a:miter lim="400000"/>
                    </a:lnT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2000">
                          <a:latin typeface="Nunito ExtraLight Regular"/>
                          <a:ea typeface="Nunito ExtraLight Regular"/>
                          <a:cs typeface="Nunito ExtraLight Regular"/>
                          <a:sym typeface="Nunito ExtraLight Regular"/>
                        </a:defRPr>
                      </a:pP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B8B8B8"/>
                      </a:solidFill>
                      <a:miter lim="400000"/>
                    </a:lnL>
                    <a:lnR w="12700">
                      <a:solidFill>
                        <a:srgbClr val="B8B8B8"/>
                      </a:solidFill>
                      <a:miter lim="400000"/>
                    </a:lnR>
                    <a:lnT w="12700">
                      <a:solidFill>
                        <a:srgbClr val="B8B8B8"/>
                      </a:solidFill>
                      <a:miter lim="400000"/>
                    </a:lnT>
                  </a:tcPr>
                </a:tc>
                <a:tc>
                  <a:txBody>
                    <a:bodyPr/>
                    <a:lstStyle/>
                    <a:p>
                      <a:pPr algn="r" defTabSz="457200">
                        <a:defRPr sz="1800"/>
                      </a:pPr>
                      <a:r>
                        <a:rPr sz="2200">
                          <a:latin typeface="Nunito Bold"/>
                          <a:ea typeface="Nunito Bold"/>
                          <a:cs typeface="Nunito Bold"/>
                          <a:sym typeface="Nunito Bold"/>
                        </a:rPr>
                        <a:t>€ 491.901</a:t>
                      </a: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B8B8B8"/>
                      </a:solidFill>
                      <a:miter lim="400000"/>
                    </a:lnL>
                    <a:lnR w="12700">
                      <a:solidFill>
                        <a:srgbClr val="B8B8B8"/>
                      </a:solidFill>
                      <a:miter lim="400000"/>
                    </a:lnR>
                    <a:lnT w="12700">
                      <a:solidFill>
                        <a:srgbClr val="B8B8B8"/>
                      </a:solidFill>
                      <a:miter lim="400000"/>
                    </a:lnT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2000">
                          <a:latin typeface="Nunito ExtraLight Regular"/>
                          <a:ea typeface="Nunito ExtraLight Regular"/>
                          <a:cs typeface="Nunito ExtraLight Regular"/>
                          <a:sym typeface="Nunito ExtraLight Regular"/>
                        </a:defRPr>
                      </a:pP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B8B8B8"/>
                      </a:solidFill>
                      <a:miter lim="400000"/>
                    </a:lnL>
                    <a:lnR w="12700">
                      <a:solidFill>
                        <a:srgbClr val="B8B8B8"/>
                      </a:solidFill>
                      <a:miter lim="400000"/>
                    </a:lnR>
                    <a:lnT w="12700">
                      <a:solidFill>
                        <a:srgbClr val="B8B8B8"/>
                      </a:solidFill>
                      <a:miter lim="400000"/>
                    </a:lnT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2000">
                          <a:latin typeface="Nunito ExtraLight Regular"/>
                          <a:ea typeface="Nunito ExtraLight Regular"/>
                          <a:cs typeface="Nunito ExtraLight Regular"/>
                          <a:sym typeface="Nunito ExtraLight Regular"/>
                        </a:defRPr>
                      </a:pP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B8B8B8"/>
                      </a:solidFill>
                      <a:miter lim="400000"/>
                    </a:lnL>
                    <a:lnR w="12700">
                      <a:solidFill>
                        <a:srgbClr val="B8B8B8"/>
                      </a:solidFill>
                      <a:miter lim="400000"/>
                    </a:lnR>
                    <a:lnT w="12700">
                      <a:solidFill>
                        <a:srgbClr val="B8B8B8"/>
                      </a:solidFill>
                      <a:miter lim="400000"/>
                    </a:lnT>
                  </a:tcPr>
                </a:tc>
                <a:tc>
                  <a:txBody>
                    <a:bodyPr/>
                    <a:lstStyle/>
                    <a:p>
                      <a:pPr algn="r" defTabSz="457200">
                        <a:defRPr sz="1800"/>
                      </a:pPr>
                      <a:r>
                        <a:rPr sz="2200">
                          <a:latin typeface="Nunito Bold"/>
                          <a:ea typeface="Nunito Bold"/>
                          <a:cs typeface="Nunito Bold"/>
                          <a:sym typeface="Nunito Bold"/>
                        </a:rPr>
                        <a:t>€ 885.421</a:t>
                      </a:r>
                    </a:p>
                  </a:txBody>
                  <a:tcPr marL="50800" marR="50800" marT="50800" marB="50800" anchor="t" anchorCtr="0" horzOverflow="overflow">
                    <a:lnL w="12700">
                      <a:solidFill>
                        <a:srgbClr val="B8B8B8"/>
                      </a:solidFill>
                      <a:miter lim="400000"/>
                    </a:lnL>
                    <a:lnT w="12700">
                      <a:solidFill>
                        <a:srgbClr val="B8B8B8"/>
                      </a:solidFill>
                      <a:miter lim="400000"/>
                    </a:lnT>
                  </a:tcPr>
                </a:tc>
              </a:tr>
            </a:tbl>
          </a:graphicData>
        </a:graphic>
      </p:graphicFrame>
      <p:sp>
        <p:nvSpPr>
          <p:cNvPr id="603" name="Text"/>
          <p:cNvSpPr txBox="1"/>
          <p:nvPr/>
        </p:nvSpPr>
        <p:spPr>
          <a:xfrm>
            <a:off x="3187700" y="3213100"/>
            <a:ext cx="127000" cy="635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defTabSz="12700">
              <a:spcBef>
                <a:spcPts val="0"/>
              </a:spcBef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200">
                <a:latin typeface="Helvetica"/>
                <a:ea typeface="Helvetica"/>
                <a:cs typeface="Helvetica"/>
                <a:sym typeface="Helvetica"/>
              </a:defRPr>
            </a:pPr>
          </a:p>
          <a:p>
            <a:pPr defTabSz="12700">
              <a:spcBef>
                <a:spcPts val="0"/>
              </a:spcBef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200"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sp>
        <p:nvSpPr>
          <p:cNvPr id="604" name="“Schattingen gebaseerd op gezond verstand, koffie en optimisme.”"/>
          <p:cNvSpPr txBox="1"/>
          <p:nvPr/>
        </p:nvSpPr>
        <p:spPr>
          <a:xfrm>
            <a:off x="3317034" y="11924372"/>
            <a:ext cx="17749932" cy="571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>
              <a:defRPr sz="2700">
                <a:solidFill>
                  <a:srgbClr val="F2A33D"/>
                </a:solidFill>
                <a:latin typeface="Nunito Bold"/>
                <a:ea typeface="Nunito Bold"/>
                <a:cs typeface="Nunito Bold"/>
                <a:sym typeface="Nunito Bold"/>
              </a:defRPr>
            </a:lvl1pPr>
          </a:lstStyle>
          <a:p>
            <a:pPr/>
            <a:r>
              <a:t>“Schattingen gebaseerd op gezond verstand, koffie en optimisme.”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" name="Stel je voor…."/>
          <p:cNvSpPr txBox="1"/>
          <p:nvPr/>
        </p:nvSpPr>
        <p:spPr>
          <a:xfrm>
            <a:off x="9857496" y="53706"/>
            <a:ext cx="6534443" cy="1574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pc="-425" sz="8500">
                <a:latin typeface="Avenir Heavy"/>
                <a:ea typeface="Avenir Heavy"/>
                <a:cs typeface="Avenir Heavy"/>
                <a:sym typeface="Avenir Heavy"/>
              </a:defRPr>
            </a:lvl1pPr>
          </a:lstStyle>
          <a:p>
            <a:pPr/>
            <a:r>
              <a:t>Stel je voor….</a:t>
            </a:r>
          </a:p>
        </p:txBody>
      </p:sp>
      <p:sp>
        <p:nvSpPr>
          <p:cNvPr id="607" name="Text"/>
          <p:cNvSpPr txBox="1"/>
          <p:nvPr/>
        </p:nvSpPr>
        <p:spPr>
          <a:xfrm>
            <a:off x="3187700" y="3213100"/>
            <a:ext cx="127000" cy="635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defTabSz="12700">
              <a:spcBef>
                <a:spcPts val="0"/>
              </a:spcBef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200">
                <a:latin typeface="Helvetica"/>
                <a:ea typeface="Helvetica"/>
                <a:cs typeface="Helvetica"/>
                <a:sym typeface="Helvetica"/>
              </a:defRPr>
            </a:pPr>
          </a:p>
          <a:p>
            <a:pPr defTabSz="12700">
              <a:spcBef>
                <a:spcPts val="0"/>
              </a:spcBef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1200">
                <a:latin typeface="Helvetica"/>
                <a:ea typeface="Helvetica"/>
                <a:cs typeface="Helvetica"/>
                <a:sym typeface="Helvetica"/>
              </a:defRPr>
            </a:pPr>
          </a:p>
        </p:txBody>
      </p:sp>
      <p:grpSp>
        <p:nvGrpSpPr>
          <p:cNvPr id="615" name="Group"/>
          <p:cNvGrpSpPr/>
          <p:nvPr/>
        </p:nvGrpSpPr>
        <p:grpSpPr>
          <a:xfrm>
            <a:off x="3196929" y="2684015"/>
            <a:ext cx="19855576" cy="9787002"/>
            <a:chOff x="0" y="0"/>
            <a:chExt cx="19855575" cy="9787001"/>
          </a:xfrm>
        </p:grpSpPr>
        <p:sp>
          <p:nvSpPr>
            <p:cNvPr id="608" name="Rectangle"/>
            <p:cNvSpPr txBox="1"/>
            <p:nvPr/>
          </p:nvSpPr>
          <p:spPr>
            <a:xfrm>
              <a:off x="5265380" y="4143347"/>
              <a:ext cx="151014" cy="75168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12700">
                <a:spcBef>
                  <a:spcPts val="0"/>
                </a:spcBef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1200">
                  <a:latin typeface="Helvetica"/>
                  <a:ea typeface="Helvetica"/>
                  <a:cs typeface="Helvetica"/>
                  <a:sym typeface="Helvetica"/>
                </a:defRPr>
              </a:pPr>
            </a:p>
            <a:p>
              <a:pPr defTabSz="12700">
                <a:spcBef>
                  <a:spcPts val="0"/>
                </a:spcBef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1200"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609" name="Shape"/>
            <p:cNvSpPr/>
            <p:nvPr/>
          </p:nvSpPr>
          <p:spPr>
            <a:xfrm>
              <a:off x="0" y="0"/>
              <a:ext cx="8755124" cy="518347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47" h="21465" fill="norm" stroke="1" extrusionOk="0">
                  <a:moveTo>
                    <a:pt x="13470" y="3580"/>
                  </a:moveTo>
                  <a:cubicBezTo>
                    <a:pt x="13691" y="3383"/>
                    <a:pt x="13242" y="3198"/>
                    <a:pt x="13220" y="3654"/>
                  </a:cubicBezTo>
                  <a:cubicBezTo>
                    <a:pt x="13302" y="3647"/>
                    <a:pt x="13396" y="3646"/>
                    <a:pt x="13470" y="3580"/>
                  </a:cubicBezTo>
                  <a:cubicBezTo>
                    <a:pt x="13489" y="3563"/>
                    <a:pt x="13430" y="3616"/>
                    <a:pt x="13470" y="3580"/>
                  </a:cubicBezTo>
                  <a:close/>
                  <a:moveTo>
                    <a:pt x="11813" y="960"/>
                  </a:moveTo>
                  <a:cubicBezTo>
                    <a:pt x="11874" y="975"/>
                    <a:pt x="12399" y="1247"/>
                    <a:pt x="12370" y="928"/>
                  </a:cubicBezTo>
                  <a:cubicBezTo>
                    <a:pt x="12353" y="748"/>
                    <a:pt x="11917" y="805"/>
                    <a:pt x="11876" y="809"/>
                  </a:cubicBezTo>
                  <a:cubicBezTo>
                    <a:pt x="11885" y="836"/>
                    <a:pt x="11972" y="855"/>
                    <a:pt x="11951" y="900"/>
                  </a:cubicBezTo>
                  <a:cubicBezTo>
                    <a:pt x="11907" y="934"/>
                    <a:pt x="11861" y="954"/>
                    <a:pt x="11813" y="960"/>
                  </a:cubicBezTo>
                  <a:cubicBezTo>
                    <a:pt x="11856" y="970"/>
                    <a:pt x="11847" y="935"/>
                    <a:pt x="11813" y="960"/>
                  </a:cubicBezTo>
                  <a:close/>
                  <a:moveTo>
                    <a:pt x="11541" y="1517"/>
                  </a:moveTo>
                  <a:cubicBezTo>
                    <a:pt x="11524" y="1533"/>
                    <a:pt x="11516" y="1556"/>
                    <a:pt x="11514" y="1586"/>
                  </a:cubicBezTo>
                  <a:cubicBezTo>
                    <a:pt x="11539" y="1636"/>
                    <a:pt x="11762" y="1589"/>
                    <a:pt x="11800" y="1596"/>
                  </a:cubicBezTo>
                  <a:cubicBezTo>
                    <a:pt x="11766" y="1635"/>
                    <a:pt x="11680" y="1642"/>
                    <a:pt x="11691" y="1736"/>
                  </a:cubicBezTo>
                  <a:cubicBezTo>
                    <a:pt x="11832" y="1761"/>
                    <a:pt x="11924" y="1736"/>
                    <a:pt x="12043" y="1625"/>
                  </a:cubicBezTo>
                  <a:cubicBezTo>
                    <a:pt x="12062" y="1607"/>
                    <a:pt x="12224" y="1391"/>
                    <a:pt x="12223" y="1391"/>
                  </a:cubicBezTo>
                  <a:cubicBezTo>
                    <a:pt x="12127" y="1354"/>
                    <a:pt x="11953" y="1272"/>
                    <a:pt x="11859" y="1369"/>
                  </a:cubicBezTo>
                  <a:cubicBezTo>
                    <a:pt x="11885" y="1388"/>
                    <a:pt x="11888" y="1414"/>
                    <a:pt x="11868" y="1446"/>
                  </a:cubicBezTo>
                  <a:cubicBezTo>
                    <a:pt x="11800" y="1500"/>
                    <a:pt x="11753" y="1289"/>
                    <a:pt x="11705" y="1540"/>
                  </a:cubicBezTo>
                  <a:cubicBezTo>
                    <a:pt x="11679" y="1531"/>
                    <a:pt x="11512" y="1089"/>
                    <a:pt x="11477" y="1479"/>
                  </a:cubicBezTo>
                  <a:cubicBezTo>
                    <a:pt x="11502" y="1477"/>
                    <a:pt x="11547" y="1464"/>
                    <a:pt x="11541" y="1517"/>
                  </a:cubicBezTo>
                  <a:cubicBezTo>
                    <a:pt x="11537" y="1546"/>
                    <a:pt x="11547" y="1464"/>
                    <a:pt x="11541" y="1517"/>
                  </a:cubicBezTo>
                  <a:close/>
                  <a:moveTo>
                    <a:pt x="12344" y="1561"/>
                  </a:moveTo>
                  <a:cubicBezTo>
                    <a:pt x="12266" y="1570"/>
                    <a:pt x="12134" y="1594"/>
                    <a:pt x="12081" y="1710"/>
                  </a:cubicBezTo>
                  <a:cubicBezTo>
                    <a:pt x="12162" y="1774"/>
                    <a:pt x="12266" y="1833"/>
                    <a:pt x="12356" y="1780"/>
                  </a:cubicBezTo>
                  <a:cubicBezTo>
                    <a:pt x="12462" y="1718"/>
                    <a:pt x="12470" y="1547"/>
                    <a:pt x="12344" y="1561"/>
                  </a:cubicBezTo>
                  <a:cubicBezTo>
                    <a:pt x="12308" y="1565"/>
                    <a:pt x="12375" y="1558"/>
                    <a:pt x="12344" y="1561"/>
                  </a:cubicBezTo>
                  <a:close/>
                  <a:moveTo>
                    <a:pt x="12411" y="1343"/>
                  </a:moveTo>
                  <a:cubicBezTo>
                    <a:pt x="12468" y="1514"/>
                    <a:pt x="12653" y="1308"/>
                    <a:pt x="12690" y="1408"/>
                  </a:cubicBezTo>
                  <a:cubicBezTo>
                    <a:pt x="12757" y="1588"/>
                    <a:pt x="12565" y="1588"/>
                    <a:pt x="12561" y="1740"/>
                  </a:cubicBezTo>
                  <a:cubicBezTo>
                    <a:pt x="12560" y="1806"/>
                    <a:pt x="12971" y="1815"/>
                    <a:pt x="12883" y="1823"/>
                  </a:cubicBezTo>
                  <a:cubicBezTo>
                    <a:pt x="13031" y="1809"/>
                    <a:pt x="13369" y="1722"/>
                    <a:pt x="13507" y="1791"/>
                  </a:cubicBezTo>
                  <a:cubicBezTo>
                    <a:pt x="13590" y="1831"/>
                    <a:pt x="13985" y="1801"/>
                    <a:pt x="13920" y="1685"/>
                  </a:cubicBezTo>
                  <a:cubicBezTo>
                    <a:pt x="13921" y="1684"/>
                    <a:pt x="14004" y="1641"/>
                    <a:pt x="13981" y="1596"/>
                  </a:cubicBezTo>
                  <a:cubicBezTo>
                    <a:pt x="13772" y="1178"/>
                    <a:pt x="13158" y="1950"/>
                    <a:pt x="12959" y="1442"/>
                  </a:cubicBezTo>
                  <a:cubicBezTo>
                    <a:pt x="12993" y="1431"/>
                    <a:pt x="13059" y="1449"/>
                    <a:pt x="13082" y="1404"/>
                  </a:cubicBezTo>
                  <a:cubicBezTo>
                    <a:pt x="12886" y="1396"/>
                    <a:pt x="12528" y="1042"/>
                    <a:pt x="12349" y="1306"/>
                  </a:cubicBezTo>
                  <a:cubicBezTo>
                    <a:pt x="12379" y="1305"/>
                    <a:pt x="12396" y="1296"/>
                    <a:pt x="12411" y="1343"/>
                  </a:cubicBezTo>
                  <a:cubicBezTo>
                    <a:pt x="12443" y="1437"/>
                    <a:pt x="12396" y="1296"/>
                    <a:pt x="12411" y="1343"/>
                  </a:cubicBezTo>
                  <a:close/>
                  <a:moveTo>
                    <a:pt x="12980" y="817"/>
                  </a:moveTo>
                  <a:cubicBezTo>
                    <a:pt x="13040" y="880"/>
                    <a:pt x="13141" y="853"/>
                    <a:pt x="13208" y="852"/>
                  </a:cubicBezTo>
                  <a:cubicBezTo>
                    <a:pt x="13085" y="883"/>
                    <a:pt x="12939" y="1062"/>
                    <a:pt x="13164" y="1076"/>
                  </a:cubicBezTo>
                  <a:cubicBezTo>
                    <a:pt x="13378" y="1089"/>
                    <a:pt x="13573" y="1002"/>
                    <a:pt x="13783" y="958"/>
                  </a:cubicBezTo>
                  <a:cubicBezTo>
                    <a:pt x="13738" y="967"/>
                    <a:pt x="13585" y="986"/>
                    <a:pt x="13560" y="1099"/>
                  </a:cubicBezTo>
                  <a:cubicBezTo>
                    <a:pt x="13581" y="1003"/>
                    <a:pt x="13858" y="1306"/>
                    <a:pt x="13650" y="1256"/>
                  </a:cubicBezTo>
                  <a:cubicBezTo>
                    <a:pt x="13604" y="1244"/>
                    <a:pt x="13629" y="1137"/>
                    <a:pt x="13534" y="1140"/>
                  </a:cubicBezTo>
                  <a:cubicBezTo>
                    <a:pt x="13469" y="1141"/>
                    <a:pt x="13399" y="1300"/>
                    <a:pt x="13428" y="1300"/>
                  </a:cubicBezTo>
                  <a:cubicBezTo>
                    <a:pt x="13373" y="1300"/>
                    <a:pt x="13152" y="1319"/>
                    <a:pt x="13131" y="1438"/>
                  </a:cubicBezTo>
                  <a:cubicBezTo>
                    <a:pt x="13123" y="1478"/>
                    <a:pt x="13970" y="1488"/>
                    <a:pt x="13969" y="1499"/>
                  </a:cubicBezTo>
                  <a:cubicBezTo>
                    <a:pt x="13939" y="1648"/>
                    <a:pt x="14312" y="1463"/>
                    <a:pt x="14399" y="1368"/>
                  </a:cubicBezTo>
                  <a:cubicBezTo>
                    <a:pt x="14358" y="1353"/>
                    <a:pt x="14293" y="1384"/>
                    <a:pt x="14261" y="1341"/>
                  </a:cubicBezTo>
                  <a:cubicBezTo>
                    <a:pt x="14329" y="1202"/>
                    <a:pt x="14430" y="1318"/>
                    <a:pt x="14488" y="1150"/>
                  </a:cubicBezTo>
                  <a:cubicBezTo>
                    <a:pt x="14507" y="1095"/>
                    <a:pt x="14890" y="1042"/>
                    <a:pt x="14960" y="976"/>
                  </a:cubicBezTo>
                  <a:cubicBezTo>
                    <a:pt x="14947" y="967"/>
                    <a:pt x="14933" y="942"/>
                    <a:pt x="14914" y="938"/>
                  </a:cubicBezTo>
                  <a:cubicBezTo>
                    <a:pt x="15063" y="776"/>
                    <a:pt x="15307" y="784"/>
                    <a:pt x="15474" y="712"/>
                  </a:cubicBezTo>
                  <a:cubicBezTo>
                    <a:pt x="15690" y="619"/>
                    <a:pt x="15910" y="518"/>
                    <a:pt x="16131" y="463"/>
                  </a:cubicBezTo>
                  <a:cubicBezTo>
                    <a:pt x="16194" y="447"/>
                    <a:pt x="16765" y="265"/>
                    <a:pt x="16766" y="236"/>
                  </a:cubicBezTo>
                  <a:cubicBezTo>
                    <a:pt x="16781" y="-66"/>
                    <a:pt x="13964" y="274"/>
                    <a:pt x="13715" y="383"/>
                  </a:cubicBezTo>
                  <a:cubicBezTo>
                    <a:pt x="13769" y="359"/>
                    <a:pt x="13969" y="567"/>
                    <a:pt x="14047" y="575"/>
                  </a:cubicBezTo>
                  <a:cubicBezTo>
                    <a:pt x="14044" y="577"/>
                    <a:pt x="14037" y="582"/>
                    <a:pt x="14033" y="585"/>
                  </a:cubicBezTo>
                  <a:cubicBezTo>
                    <a:pt x="14085" y="583"/>
                    <a:pt x="14145" y="588"/>
                    <a:pt x="14192" y="615"/>
                  </a:cubicBezTo>
                  <a:cubicBezTo>
                    <a:pt x="14056" y="618"/>
                    <a:pt x="13968" y="761"/>
                    <a:pt x="13852" y="771"/>
                  </a:cubicBezTo>
                  <a:cubicBezTo>
                    <a:pt x="13992" y="759"/>
                    <a:pt x="13757" y="604"/>
                    <a:pt x="13743" y="599"/>
                  </a:cubicBezTo>
                  <a:cubicBezTo>
                    <a:pt x="13561" y="535"/>
                    <a:pt x="13515" y="377"/>
                    <a:pt x="13307" y="485"/>
                  </a:cubicBezTo>
                  <a:cubicBezTo>
                    <a:pt x="13259" y="510"/>
                    <a:pt x="12852" y="682"/>
                    <a:pt x="12980" y="817"/>
                  </a:cubicBezTo>
                  <a:cubicBezTo>
                    <a:pt x="13040" y="880"/>
                    <a:pt x="12961" y="797"/>
                    <a:pt x="12980" y="817"/>
                  </a:cubicBezTo>
                  <a:close/>
                  <a:moveTo>
                    <a:pt x="9957" y="1618"/>
                  </a:moveTo>
                  <a:cubicBezTo>
                    <a:pt x="9928" y="1633"/>
                    <a:pt x="9880" y="1633"/>
                    <a:pt x="9869" y="1692"/>
                  </a:cubicBezTo>
                  <a:cubicBezTo>
                    <a:pt x="10061" y="1776"/>
                    <a:pt x="10255" y="1701"/>
                    <a:pt x="10450" y="1719"/>
                  </a:cubicBezTo>
                  <a:cubicBezTo>
                    <a:pt x="10415" y="1846"/>
                    <a:pt x="10164" y="1702"/>
                    <a:pt x="10103" y="1839"/>
                  </a:cubicBezTo>
                  <a:cubicBezTo>
                    <a:pt x="10213" y="2004"/>
                    <a:pt x="11298" y="1629"/>
                    <a:pt x="11265" y="1523"/>
                  </a:cubicBezTo>
                  <a:cubicBezTo>
                    <a:pt x="11242" y="1448"/>
                    <a:pt x="11155" y="1519"/>
                    <a:pt x="11122" y="1520"/>
                  </a:cubicBezTo>
                  <a:cubicBezTo>
                    <a:pt x="11012" y="1524"/>
                    <a:pt x="11110" y="1406"/>
                    <a:pt x="11113" y="1336"/>
                  </a:cubicBezTo>
                  <a:cubicBezTo>
                    <a:pt x="11027" y="1349"/>
                    <a:pt x="10945" y="1421"/>
                    <a:pt x="10860" y="1426"/>
                  </a:cubicBezTo>
                  <a:cubicBezTo>
                    <a:pt x="10882" y="1445"/>
                    <a:pt x="10897" y="1473"/>
                    <a:pt x="10906" y="1509"/>
                  </a:cubicBezTo>
                  <a:cubicBezTo>
                    <a:pt x="10876" y="1530"/>
                    <a:pt x="10843" y="1541"/>
                    <a:pt x="10810" y="1541"/>
                  </a:cubicBezTo>
                  <a:cubicBezTo>
                    <a:pt x="10842" y="1552"/>
                    <a:pt x="10869" y="1578"/>
                    <a:pt x="10890" y="1621"/>
                  </a:cubicBezTo>
                  <a:cubicBezTo>
                    <a:pt x="10850" y="1635"/>
                    <a:pt x="10645" y="1653"/>
                    <a:pt x="10591" y="1617"/>
                  </a:cubicBezTo>
                  <a:cubicBezTo>
                    <a:pt x="10608" y="1602"/>
                    <a:pt x="10623" y="1580"/>
                    <a:pt x="10635" y="1552"/>
                  </a:cubicBezTo>
                  <a:cubicBezTo>
                    <a:pt x="10581" y="1475"/>
                    <a:pt x="10520" y="1438"/>
                    <a:pt x="10451" y="1441"/>
                  </a:cubicBezTo>
                  <a:cubicBezTo>
                    <a:pt x="10532" y="1424"/>
                    <a:pt x="10346" y="1416"/>
                    <a:pt x="10318" y="1424"/>
                  </a:cubicBezTo>
                  <a:cubicBezTo>
                    <a:pt x="10191" y="1463"/>
                    <a:pt x="10079" y="1555"/>
                    <a:pt x="9957" y="1618"/>
                  </a:cubicBezTo>
                  <a:cubicBezTo>
                    <a:pt x="9928" y="1633"/>
                    <a:pt x="9967" y="1613"/>
                    <a:pt x="9957" y="1618"/>
                  </a:cubicBezTo>
                  <a:close/>
                  <a:moveTo>
                    <a:pt x="9930" y="1543"/>
                  </a:moveTo>
                  <a:cubicBezTo>
                    <a:pt x="9975" y="1525"/>
                    <a:pt x="10015" y="1494"/>
                    <a:pt x="10051" y="1451"/>
                  </a:cubicBezTo>
                  <a:cubicBezTo>
                    <a:pt x="10046" y="1424"/>
                    <a:pt x="9795" y="1559"/>
                    <a:pt x="9802" y="1595"/>
                  </a:cubicBezTo>
                  <a:cubicBezTo>
                    <a:pt x="9846" y="1591"/>
                    <a:pt x="9889" y="1574"/>
                    <a:pt x="9930" y="1543"/>
                  </a:cubicBezTo>
                  <a:cubicBezTo>
                    <a:pt x="9999" y="1504"/>
                    <a:pt x="9861" y="1583"/>
                    <a:pt x="9930" y="1543"/>
                  </a:cubicBezTo>
                  <a:close/>
                  <a:moveTo>
                    <a:pt x="8459" y="2722"/>
                  </a:moveTo>
                  <a:cubicBezTo>
                    <a:pt x="8714" y="2649"/>
                    <a:pt x="8961" y="2539"/>
                    <a:pt x="9191" y="2343"/>
                  </a:cubicBezTo>
                  <a:cubicBezTo>
                    <a:pt x="9190" y="2344"/>
                    <a:pt x="9189" y="2345"/>
                    <a:pt x="9188" y="2346"/>
                  </a:cubicBezTo>
                  <a:cubicBezTo>
                    <a:pt x="9194" y="2361"/>
                    <a:pt x="9204" y="2377"/>
                    <a:pt x="9209" y="2394"/>
                  </a:cubicBezTo>
                  <a:cubicBezTo>
                    <a:pt x="9115" y="2398"/>
                    <a:pt x="9037" y="2443"/>
                    <a:pt x="8964" y="2542"/>
                  </a:cubicBezTo>
                  <a:cubicBezTo>
                    <a:pt x="9075" y="2554"/>
                    <a:pt x="9185" y="2585"/>
                    <a:pt x="9298" y="2599"/>
                  </a:cubicBezTo>
                  <a:cubicBezTo>
                    <a:pt x="9256" y="2594"/>
                    <a:pt x="8939" y="2715"/>
                    <a:pt x="8937" y="2706"/>
                  </a:cubicBezTo>
                  <a:cubicBezTo>
                    <a:pt x="8937" y="2741"/>
                    <a:pt x="8943" y="2774"/>
                    <a:pt x="8957" y="2805"/>
                  </a:cubicBezTo>
                  <a:cubicBezTo>
                    <a:pt x="9104" y="2745"/>
                    <a:pt x="9449" y="2691"/>
                    <a:pt x="9583" y="2849"/>
                  </a:cubicBezTo>
                  <a:cubicBezTo>
                    <a:pt x="9552" y="2913"/>
                    <a:pt x="8857" y="2882"/>
                    <a:pt x="8863" y="2949"/>
                  </a:cubicBezTo>
                  <a:cubicBezTo>
                    <a:pt x="8875" y="3177"/>
                    <a:pt x="9181" y="3102"/>
                    <a:pt x="9150" y="3199"/>
                  </a:cubicBezTo>
                  <a:cubicBezTo>
                    <a:pt x="9066" y="3472"/>
                    <a:pt x="9739" y="3231"/>
                    <a:pt x="9835" y="3203"/>
                  </a:cubicBezTo>
                  <a:cubicBezTo>
                    <a:pt x="9866" y="3194"/>
                    <a:pt x="10027" y="3043"/>
                    <a:pt x="10059" y="3095"/>
                  </a:cubicBezTo>
                  <a:cubicBezTo>
                    <a:pt x="10132" y="3210"/>
                    <a:pt x="10235" y="3208"/>
                    <a:pt x="10329" y="3224"/>
                  </a:cubicBezTo>
                  <a:cubicBezTo>
                    <a:pt x="10401" y="3254"/>
                    <a:pt x="10470" y="3241"/>
                    <a:pt x="10536" y="3183"/>
                  </a:cubicBezTo>
                  <a:cubicBezTo>
                    <a:pt x="10534" y="3091"/>
                    <a:pt x="10554" y="3026"/>
                    <a:pt x="10597" y="2990"/>
                  </a:cubicBezTo>
                  <a:cubicBezTo>
                    <a:pt x="10667" y="2990"/>
                    <a:pt x="10751" y="3100"/>
                    <a:pt x="10787" y="2926"/>
                  </a:cubicBezTo>
                  <a:cubicBezTo>
                    <a:pt x="10765" y="2916"/>
                    <a:pt x="10517" y="2683"/>
                    <a:pt x="10524" y="2679"/>
                  </a:cubicBezTo>
                  <a:cubicBezTo>
                    <a:pt x="10642" y="2630"/>
                    <a:pt x="10785" y="2190"/>
                    <a:pt x="10610" y="2151"/>
                  </a:cubicBezTo>
                  <a:cubicBezTo>
                    <a:pt x="10499" y="2126"/>
                    <a:pt x="10455" y="2148"/>
                    <a:pt x="10397" y="2332"/>
                  </a:cubicBezTo>
                  <a:cubicBezTo>
                    <a:pt x="10339" y="2519"/>
                    <a:pt x="10279" y="2435"/>
                    <a:pt x="10223" y="2522"/>
                  </a:cubicBezTo>
                  <a:cubicBezTo>
                    <a:pt x="10477" y="2095"/>
                    <a:pt x="10070" y="2345"/>
                    <a:pt x="10010" y="2333"/>
                  </a:cubicBezTo>
                  <a:cubicBezTo>
                    <a:pt x="10022" y="2307"/>
                    <a:pt x="10033" y="2281"/>
                    <a:pt x="10045" y="2255"/>
                  </a:cubicBezTo>
                  <a:cubicBezTo>
                    <a:pt x="10058" y="2163"/>
                    <a:pt x="9692" y="2285"/>
                    <a:pt x="9692" y="2285"/>
                  </a:cubicBezTo>
                  <a:cubicBezTo>
                    <a:pt x="9713" y="2219"/>
                    <a:pt x="9832" y="2217"/>
                    <a:pt x="9824" y="2128"/>
                  </a:cubicBezTo>
                  <a:cubicBezTo>
                    <a:pt x="9716" y="2115"/>
                    <a:pt x="9721" y="1894"/>
                    <a:pt x="9582" y="1939"/>
                  </a:cubicBezTo>
                  <a:cubicBezTo>
                    <a:pt x="9443" y="1983"/>
                    <a:pt x="9347" y="1886"/>
                    <a:pt x="9212" y="1897"/>
                  </a:cubicBezTo>
                  <a:cubicBezTo>
                    <a:pt x="9073" y="1909"/>
                    <a:pt x="8937" y="1863"/>
                    <a:pt x="8875" y="2049"/>
                  </a:cubicBezTo>
                  <a:cubicBezTo>
                    <a:pt x="8830" y="2186"/>
                    <a:pt x="8710" y="2205"/>
                    <a:pt x="8631" y="2247"/>
                  </a:cubicBezTo>
                  <a:cubicBezTo>
                    <a:pt x="8640" y="2268"/>
                    <a:pt x="8635" y="2283"/>
                    <a:pt x="8638" y="2305"/>
                  </a:cubicBezTo>
                  <a:cubicBezTo>
                    <a:pt x="8542" y="2315"/>
                    <a:pt x="8400" y="2404"/>
                    <a:pt x="8327" y="2501"/>
                  </a:cubicBezTo>
                  <a:cubicBezTo>
                    <a:pt x="8415" y="2519"/>
                    <a:pt x="8477" y="2553"/>
                    <a:pt x="8459" y="2722"/>
                  </a:cubicBezTo>
                  <a:cubicBezTo>
                    <a:pt x="8562" y="2693"/>
                    <a:pt x="8477" y="2553"/>
                    <a:pt x="8459" y="2722"/>
                  </a:cubicBezTo>
                  <a:close/>
                  <a:moveTo>
                    <a:pt x="10789" y="2920"/>
                  </a:moveTo>
                  <a:cubicBezTo>
                    <a:pt x="10789" y="2922"/>
                    <a:pt x="10788" y="2924"/>
                    <a:pt x="10787" y="2926"/>
                  </a:cubicBezTo>
                  <a:cubicBezTo>
                    <a:pt x="10788" y="2926"/>
                    <a:pt x="10789" y="2927"/>
                    <a:pt x="10789" y="2927"/>
                  </a:cubicBezTo>
                  <a:lnTo>
                    <a:pt x="10789" y="2920"/>
                  </a:lnTo>
                  <a:cubicBezTo>
                    <a:pt x="10789" y="2922"/>
                    <a:pt x="10789" y="2920"/>
                    <a:pt x="10789" y="2920"/>
                  </a:cubicBezTo>
                  <a:close/>
                  <a:moveTo>
                    <a:pt x="14846" y="3703"/>
                  </a:moveTo>
                  <a:cubicBezTo>
                    <a:pt x="14831" y="3644"/>
                    <a:pt x="14819" y="3583"/>
                    <a:pt x="14810" y="3521"/>
                  </a:cubicBezTo>
                  <a:cubicBezTo>
                    <a:pt x="14760" y="3396"/>
                    <a:pt x="14637" y="3491"/>
                    <a:pt x="14570" y="3423"/>
                  </a:cubicBezTo>
                  <a:cubicBezTo>
                    <a:pt x="14418" y="3268"/>
                    <a:pt x="14635" y="3177"/>
                    <a:pt x="14688" y="3172"/>
                  </a:cubicBezTo>
                  <a:cubicBezTo>
                    <a:pt x="14686" y="3065"/>
                    <a:pt x="14563" y="3082"/>
                    <a:pt x="14563" y="3077"/>
                  </a:cubicBezTo>
                  <a:cubicBezTo>
                    <a:pt x="14567" y="2987"/>
                    <a:pt x="14662" y="3020"/>
                    <a:pt x="14692" y="3017"/>
                  </a:cubicBezTo>
                  <a:cubicBezTo>
                    <a:pt x="14716" y="2752"/>
                    <a:pt x="14459" y="2797"/>
                    <a:pt x="14399" y="2674"/>
                  </a:cubicBezTo>
                  <a:cubicBezTo>
                    <a:pt x="14298" y="2466"/>
                    <a:pt x="14275" y="2638"/>
                    <a:pt x="14139" y="2603"/>
                  </a:cubicBezTo>
                  <a:cubicBezTo>
                    <a:pt x="14106" y="2594"/>
                    <a:pt x="14092" y="2278"/>
                    <a:pt x="13931" y="2278"/>
                  </a:cubicBezTo>
                  <a:cubicBezTo>
                    <a:pt x="14161" y="2286"/>
                    <a:pt x="13540" y="1693"/>
                    <a:pt x="13606" y="2213"/>
                  </a:cubicBezTo>
                  <a:cubicBezTo>
                    <a:pt x="13614" y="2280"/>
                    <a:pt x="13731" y="2294"/>
                    <a:pt x="13758" y="2284"/>
                  </a:cubicBezTo>
                  <a:cubicBezTo>
                    <a:pt x="13707" y="2303"/>
                    <a:pt x="13444" y="2317"/>
                    <a:pt x="13421" y="2417"/>
                  </a:cubicBezTo>
                  <a:cubicBezTo>
                    <a:pt x="13455" y="2272"/>
                    <a:pt x="13710" y="1960"/>
                    <a:pt x="13402" y="2025"/>
                  </a:cubicBezTo>
                  <a:cubicBezTo>
                    <a:pt x="13348" y="2036"/>
                    <a:pt x="12808" y="2150"/>
                    <a:pt x="12974" y="2372"/>
                  </a:cubicBezTo>
                  <a:cubicBezTo>
                    <a:pt x="12939" y="2360"/>
                    <a:pt x="12808" y="2406"/>
                    <a:pt x="12833" y="2524"/>
                  </a:cubicBezTo>
                  <a:cubicBezTo>
                    <a:pt x="12711" y="2551"/>
                    <a:pt x="12997" y="2011"/>
                    <a:pt x="13153" y="2009"/>
                  </a:cubicBezTo>
                  <a:cubicBezTo>
                    <a:pt x="12917" y="2012"/>
                    <a:pt x="12719" y="2051"/>
                    <a:pt x="12508" y="2247"/>
                  </a:cubicBezTo>
                  <a:cubicBezTo>
                    <a:pt x="12357" y="2388"/>
                    <a:pt x="12234" y="2628"/>
                    <a:pt x="12497" y="2640"/>
                  </a:cubicBezTo>
                  <a:cubicBezTo>
                    <a:pt x="12502" y="2651"/>
                    <a:pt x="12508" y="2672"/>
                    <a:pt x="12509" y="2684"/>
                  </a:cubicBezTo>
                  <a:cubicBezTo>
                    <a:pt x="12040" y="2720"/>
                    <a:pt x="12532" y="2917"/>
                    <a:pt x="12736" y="2949"/>
                  </a:cubicBezTo>
                  <a:cubicBezTo>
                    <a:pt x="12875" y="2971"/>
                    <a:pt x="13394" y="3167"/>
                    <a:pt x="13400" y="2806"/>
                  </a:cubicBezTo>
                  <a:cubicBezTo>
                    <a:pt x="13467" y="2814"/>
                    <a:pt x="13469" y="2945"/>
                    <a:pt x="13484" y="3002"/>
                  </a:cubicBezTo>
                  <a:cubicBezTo>
                    <a:pt x="13511" y="2983"/>
                    <a:pt x="13524" y="2978"/>
                    <a:pt x="13553" y="3004"/>
                  </a:cubicBezTo>
                  <a:cubicBezTo>
                    <a:pt x="13545" y="3015"/>
                    <a:pt x="13541" y="3024"/>
                    <a:pt x="13527" y="3022"/>
                  </a:cubicBezTo>
                  <a:cubicBezTo>
                    <a:pt x="13584" y="3103"/>
                    <a:pt x="13976" y="3558"/>
                    <a:pt x="13788" y="3676"/>
                  </a:cubicBezTo>
                  <a:cubicBezTo>
                    <a:pt x="13690" y="3737"/>
                    <a:pt x="13621" y="3857"/>
                    <a:pt x="13514" y="3899"/>
                  </a:cubicBezTo>
                  <a:cubicBezTo>
                    <a:pt x="13387" y="3949"/>
                    <a:pt x="13560" y="4129"/>
                    <a:pt x="13452" y="4130"/>
                  </a:cubicBezTo>
                  <a:cubicBezTo>
                    <a:pt x="13252" y="4132"/>
                    <a:pt x="13071" y="4129"/>
                    <a:pt x="12907" y="4244"/>
                  </a:cubicBezTo>
                  <a:cubicBezTo>
                    <a:pt x="12618" y="4449"/>
                    <a:pt x="13324" y="4431"/>
                    <a:pt x="13293" y="4325"/>
                  </a:cubicBezTo>
                  <a:cubicBezTo>
                    <a:pt x="13297" y="4354"/>
                    <a:pt x="13302" y="4384"/>
                    <a:pt x="13306" y="4414"/>
                  </a:cubicBezTo>
                  <a:cubicBezTo>
                    <a:pt x="13335" y="4386"/>
                    <a:pt x="13514" y="4535"/>
                    <a:pt x="13544" y="4612"/>
                  </a:cubicBezTo>
                  <a:cubicBezTo>
                    <a:pt x="13562" y="4658"/>
                    <a:pt x="13447" y="4615"/>
                    <a:pt x="13485" y="4762"/>
                  </a:cubicBezTo>
                  <a:cubicBezTo>
                    <a:pt x="13505" y="4844"/>
                    <a:pt x="13683" y="4932"/>
                    <a:pt x="13706" y="4822"/>
                  </a:cubicBezTo>
                  <a:cubicBezTo>
                    <a:pt x="13672" y="4983"/>
                    <a:pt x="13905" y="5050"/>
                    <a:pt x="13969" y="5073"/>
                  </a:cubicBezTo>
                  <a:cubicBezTo>
                    <a:pt x="14190" y="5151"/>
                    <a:pt x="13893" y="4680"/>
                    <a:pt x="13880" y="4622"/>
                  </a:cubicBezTo>
                  <a:cubicBezTo>
                    <a:pt x="14051" y="4744"/>
                    <a:pt x="14340" y="5017"/>
                    <a:pt x="14392" y="4535"/>
                  </a:cubicBezTo>
                  <a:cubicBezTo>
                    <a:pt x="14399" y="4469"/>
                    <a:pt x="14360" y="4290"/>
                    <a:pt x="14326" y="4275"/>
                  </a:cubicBezTo>
                  <a:cubicBezTo>
                    <a:pt x="14118" y="4185"/>
                    <a:pt x="14321" y="4031"/>
                    <a:pt x="14266" y="3892"/>
                  </a:cubicBezTo>
                  <a:cubicBezTo>
                    <a:pt x="14332" y="3906"/>
                    <a:pt x="14430" y="3807"/>
                    <a:pt x="14452" y="3995"/>
                  </a:cubicBezTo>
                  <a:cubicBezTo>
                    <a:pt x="14474" y="3993"/>
                    <a:pt x="14498" y="3999"/>
                    <a:pt x="14520" y="4006"/>
                  </a:cubicBezTo>
                  <a:cubicBezTo>
                    <a:pt x="14395" y="4217"/>
                    <a:pt x="14803" y="4398"/>
                    <a:pt x="14727" y="4048"/>
                  </a:cubicBezTo>
                  <a:cubicBezTo>
                    <a:pt x="14756" y="4180"/>
                    <a:pt x="14951" y="3962"/>
                    <a:pt x="14990" y="3922"/>
                  </a:cubicBezTo>
                  <a:cubicBezTo>
                    <a:pt x="15174" y="3728"/>
                    <a:pt x="14885" y="3767"/>
                    <a:pt x="14846" y="3703"/>
                  </a:cubicBezTo>
                  <a:cubicBezTo>
                    <a:pt x="14823" y="3666"/>
                    <a:pt x="14896" y="3785"/>
                    <a:pt x="14846" y="3703"/>
                  </a:cubicBezTo>
                  <a:close/>
                  <a:moveTo>
                    <a:pt x="14710" y="9160"/>
                  </a:moveTo>
                  <a:cubicBezTo>
                    <a:pt x="14618" y="9033"/>
                    <a:pt x="14758" y="8993"/>
                    <a:pt x="14736" y="8951"/>
                  </a:cubicBezTo>
                  <a:cubicBezTo>
                    <a:pt x="14706" y="8936"/>
                    <a:pt x="14679" y="8912"/>
                    <a:pt x="14655" y="8877"/>
                  </a:cubicBezTo>
                  <a:cubicBezTo>
                    <a:pt x="14646" y="8834"/>
                    <a:pt x="14713" y="8712"/>
                    <a:pt x="14721" y="8737"/>
                  </a:cubicBezTo>
                  <a:cubicBezTo>
                    <a:pt x="14674" y="8602"/>
                    <a:pt x="14428" y="8759"/>
                    <a:pt x="14424" y="8631"/>
                  </a:cubicBezTo>
                  <a:cubicBezTo>
                    <a:pt x="14421" y="8551"/>
                    <a:pt x="14495" y="8592"/>
                    <a:pt x="14492" y="8520"/>
                  </a:cubicBezTo>
                  <a:cubicBezTo>
                    <a:pt x="14490" y="8427"/>
                    <a:pt x="14266" y="8564"/>
                    <a:pt x="14264" y="8596"/>
                  </a:cubicBezTo>
                  <a:cubicBezTo>
                    <a:pt x="14277" y="8366"/>
                    <a:pt x="14608" y="8284"/>
                    <a:pt x="14589" y="8067"/>
                  </a:cubicBezTo>
                  <a:cubicBezTo>
                    <a:pt x="14566" y="8063"/>
                    <a:pt x="14544" y="8064"/>
                    <a:pt x="14522" y="8070"/>
                  </a:cubicBezTo>
                  <a:cubicBezTo>
                    <a:pt x="14777" y="7847"/>
                    <a:pt x="14660" y="7551"/>
                    <a:pt x="14539" y="7316"/>
                  </a:cubicBezTo>
                  <a:cubicBezTo>
                    <a:pt x="14744" y="7252"/>
                    <a:pt x="14252" y="6972"/>
                    <a:pt x="14257" y="6975"/>
                  </a:cubicBezTo>
                  <a:cubicBezTo>
                    <a:pt x="14277" y="6839"/>
                    <a:pt x="14186" y="6792"/>
                    <a:pt x="14147" y="6708"/>
                  </a:cubicBezTo>
                  <a:cubicBezTo>
                    <a:pt x="14294" y="6548"/>
                    <a:pt x="14222" y="6508"/>
                    <a:pt x="14190" y="6241"/>
                  </a:cubicBezTo>
                  <a:cubicBezTo>
                    <a:pt x="14156" y="6035"/>
                    <a:pt x="14162" y="5747"/>
                    <a:pt x="14079" y="5572"/>
                  </a:cubicBezTo>
                  <a:cubicBezTo>
                    <a:pt x="14010" y="5430"/>
                    <a:pt x="13721" y="5958"/>
                    <a:pt x="13656" y="6014"/>
                  </a:cubicBezTo>
                  <a:cubicBezTo>
                    <a:pt x="13468" y="6177"/>
                    <a:pt x="13539" y="5901"/>
                    <a:pt x="13366" y="5914"/>
                  </a:cubicBezTo>
                  <a:cubicBezTo>
                    <a:pt x="13394" y="5777"/>
                    <a:pt x="13583" y="5311"/>
                    <a:pt x="13383" y="5311"/>
                  </a:cubicBezTo>
                  <a:cubicBezTo>
                    <a:pt x="13338" y="5205"/>
                    <a:pt x="13182" y="4950"/>
                    <a:pt x="13075" y="4950"/>
                  </a:cubicBezTo>
                  <a:cubicBezTo>
                    <a:pt x="12933" y="4950"/>
                    <a:pt x="12560" y="4824"/>
                    <a:pt x="12499" y="5066"/>
                  </a:cubicBezTo>
                  <a:cubicBezTo>
                    <a:pt x="12437" y="5312"/>
                    <a:pt x="12367" y="5348"/>
                    <a:pt x="12233" y="5505"/>
                  </a:cubicBezTo>
                  <a:cubicBezTo>
                    <a:pt x="12279" y="5508"/>
                    <a:pt x="12343" y="5589"/>
                    <a:pt x="12377" y="5589"/>
                  </a:cubicBezTo>
                  <a:cubicBezTo>
                    <a:pt x="12387" y="5589"/>
                    <a:pt x="12083" y="5973"/>
                    <a:pt x="12080" y="5992"/>
                  </a:cubicBezTo>
                  <a:cubicBezTo>
                    <a:pt x="12066" y="6088"/>
                    <a:pt x="12149" y="6179"/>
                    <a:pt x="12171" y="6244"/>
                  </a:cubicBezTo>
                  <a:cubicBezTo>
                    <a:pt x="12231" y="6420"/>
                    <a:pt x="12127" y="6638"/>
                    <a:pt x="12053" y="6744"/>
                  </a:cubicBezTo>
                  <a:cubicBezTo>
                    <a:pt x="11914" y="6941"/>
                    <a:pt x="11637" y="6905"/>
                    <a:pt x="11530" y="7118"/>
                  </a:cubicBezTo>
                  <a:cubicBezTo>
                    <a:pt x="11489" y="7201"/>
                    <a:pt x="11475" y="7527"/>
                    <a:pt x="11463" y="7635"/>
                  </a:cubicBezTo>
                  <a:cubicBezTo>
                    <a:pt x="11442" y="7818"/>
                    <a:pt x="11396" y="7837"/>
                    <a:pt x="11344" y="7990"/>
                  </a:cubicBezTo>
                  <a:cubicBezTo>
                    <a:pt x="11290" y="7895"/>
                    <a:pt x="11239" y="8061"/>
                    <a:pt x="11185" y="8067"/>
                  </a:cubicBezTo>
                  <a:cubicBezTo>
                    <a:pt x="11058" y="8067"/>
                    <a:pt x="11067" y="7164"/>
                    <a:pt x="11252" y="7164"/>
                  </a:cubicBezTo>
                  <a:lnTo>
                    <a:pt x="11267" y="7164"/>
                  </a:lnTo>
                  <a:lnTo>
                    <a:pt x="11284" y="7016"/>
                  </a:lnTo>
                  <a:cubicBezTo>
                    <a:pt x="11095" y="6863"/>
                    <a:pt x="10854" y="6979"/>
                    <a:pt x="10682" y="6719"/>
                  </a:cubicBezTo>
                  <a:cubicBezTo>
                    <a:pt x="10512" y="6465"/>
                    <a:pt x="10436" y="6343"/>
                    <a:pt x="10190" y="6421"/>
                  </a:cubicBezTo>
                  <a:lnTo>
                    <a:pt x="10261" y="5959"/>
                  </a:lnTo>
                  <a:lnTo>
                    <a:pt x="10096" y="5959"/>
                  </a:lnTo>
                  <a:cubicBezTo>
                    <a:pt x="10152" y="5660"/>
                    <a:pt x="10334" y="5500"/>
                    <a:pt x="10478" y="5337"/>
                  </a:cubicBezTo>
                  <a:cubicBezTo>
                    <a:pt x="10524" y="5292"/>
                    <a:pt x="10895" y="4998"/>
                    <a:pt x="10897" y="4941"/>
                  </a:cubicBezTo>
                  <a:cubicBezTo>
                    <a:pt x="10960" y="4928"/>
                    <a:pt x="11164" y="4901"/>
                    <a:pt x="11123" y="4713"/>
                  </a:cubicBezTo>
                  <a:cubicBezTo>
                    <a:pt x="11228" y="4726"/>
                    <a:pt x="11874" y="4466"/>
                    <a:pt x="11832" y="4221"/>
                  </a:cubicBezTo>
                  <a:cubicBezTo>
                    <a:pt x="11865" y="4202"/>
                    <a:pt x="11900" y="4192"/>
                    <a:pt x="11932" y="4166"/>
                  </a:cubicBezTo>
                  <a:cubicBezTo>
                    <a:pt x="11886" y="4242"/>
                    <a:pt x="11633" y="4531"/>
                    <a:pt x="11611" y="4604"/>
                  </a:cubicBezTo>
                  <a:cubicBezTo>
                    <a:pt x="11667" y="4619"/>
                    <a:pt x="11732" y="4582"/>
                    <a:pt x="11791" y="4586"/>
                  </a:cubicBezTo>
                  <a:cubicBezTo>
                    <a:pt x="11800" y="4643"/>
                    <a:pt x="11766" y="4669"/>
                    <a:pt x="11765" y="4719"/>
                  </a:cubicBezTo>
                  <a:cubicBezTo>
                    <a:pt x="11883" y="4755"/>
                    <a:pt x="12101" y="4427"/>
                    <a:pt x="12195" y="4524"/>
                  </a:cubicBezTo>
                  <a:cubicBezTo>
                    <a:pt x="12190" y="4519"/>
                    <a:pt x="12518" y="4797"/>
                    <a:pt x="12469" y="4545"/>
                  </a:cubicBezTo>
                  <a:cubicBezTo>
                    <a:pt x="12459" y="4494"/>
                    <a:pt x="12363" y="4471"/>
                    <a:pt x="12347" y="4511"/>
                  </a:cubicBezTo>
                  <a:cubicBezTo>
                    <a:pt x="12444" y="4268"/>
                    <a:pt x="12177" y="4299"/>
                    <a:pt x="12161" y="4129"/>
                  </a:cubicBezTo>
                  <a:cubicBezTo>
                    <a:pt x="12136" y="4142"/>
                    <a:pt x="12111" y="4155"/>
                    <a:pt x="12087" y="4168"/>
                  </a:cubicBezTo>
                  <a:cubicBezTo>
                    <a:pt x="12089" y="4122"/>
                    <a:pt x="12096" y="4077"/>
                    <a:pt x="12109" y="4035"/>
                  </a:cubicBezTo>
                  <a:cubicBezTo>
                    <a:pt x="12092" y="4025"/>
                    <a:pt x="12074" y="4026"/>
                    <a:pt x="12056" y="4033"/>
                  </a:cubicBezTo>
                  <a:cubicBezTo>
                    <a:pt x="12065" y="4008"/>
                    <a:pt x="12066" y="3982"/>
                    <a:pt x="12059" y="3954"/>
                  </a:cubicBezTo>
                  <a:cubicBezTo>
                    <a:pt x="12124" y="3937"/>
                    <a:pt x="12113" y="4012"/>
                    <a:pt x="12173" y="4034"/>
                  </a:cubicBezTo>
                  <a:cubicBezTo>
                    <a:pt x="12210" y="4153"/>
                    <a:pt x="12360" y="4254"/>
                    <a:pt x="12316" y="4049"/>
                  </a:cubicBezTo>
                  <a:cubicBezTo>
                    <a:pt x="12332" y="4043"/>
                    <a:pt x="12344" y="4028"/>
                    <a:pt x="12351" y="4004"/>
                  </a:cubicBezTo>
                  <a:cubicBezTo>
                    <a:pt x="12449" y="4054"/>
                    <a:pt x="12869" y="3767"/>
                    <a:pt x="12773" y="3542"/>
                  </a:cubicBezTo>
                  <a:lnTo>
                    <a:pt x="12799" y="3528"/>
                  </a:lnTo>
                  <a:cubicBezTo>
                    <a:pt x="12796" y="3501"/>
                    <a:pt x="12791" y="3469"/>
                    <a:pt x="12783" y="3445"/>
                  </a:cubicBezTo>
                  <a:cubicBezTo>
                    <a:pt x="12838" y="3455"/>
                    <a:pt x="12968" y="3438"/>
                    <a:pt x="12959" y="3307"/>
                  </a:cubicBezTo>
                  <a:cubicBezTo>
                    <a:pt x="12958" y="3286"/>
                    <a:pt x="12913" y="3085"/>
                    <a:pt x="12913" y="3127"/>
                  </a:cubicBezTo>
                  <a:cubicBezTo>
                    <a:pt x="12848" y="2986"/>
                    <a:pt x="12623" y="2945"/>
                    <a:pt x="12526" y="3031"/>
                  </a:cubicBezTo>
                  <a:cubicBezTo>
                    <a:pt x="12490" y="3062"/>
                    <a:pt x="12430" y="3255"/>
                    <a:pt x="12448" y="3255"/>
                  </a:cubicBezTo>
                  <a:cubicBezTo>
                    <a:pt x="12404" y="3310"/>
                    <a:pt x="12327" y="3392"/>
                    <a:pt x="12277" y="3456"/>
                  </a:cubicBezTo>
                  <a:cubicBezTo>
                    <a:pt x="12219" y="3448"/>
                    <a:pt x="12090" y="3491"/>
                    <a:pt x="12105" y="3620"/>
                  </a:cubicBezTo>
                  <a:cubicBezTo>
                    <a:pt x="11973" y="3754"/>
                    <a:pt x="12056" y="3511"/>
                    <a:pt x="12054" y="3550"/>
                  </a:cubicBezTo>
                  <a:cubicBezTo>
                    <a:pt x="12195" y="3550"/>
                    <a:pt x="12176" y="2901"/>
                    <a:pt x="11881" y="3290"/>
                  </a:cubicBezTo>
                  <a:cubicBezTo>
                    <a:pt x="11886" y="3266"/>
                    <a:pt x="11887" y="3242"/>
                    <a:pt x="11884" y="3218"/>
                  </a:cubicBezTo>
                  <a:cubicBezTo>
                    <a:pt x="11938" y="3192"/>
                    <a:pt x="11963" y="3160"/>
                    <a:pt x="11963" y="3116"/>
                  </a:cubicBezTo>
                  <a:cubicBezTo>
                    <a:pt x="11961" y="3072"/>
                    <a:pt x="11941" y="3025"/>
                    <a:pt x="11891" y="3023"/>
                  </a:cubicBezTo>
                  <a:cubicBezTo>
                    <a:pt x="11974" y="2946"/>
                    <a:pt x="11929" y="2887"/>
                    <a:pt x="11898" y="2792"/>
                  </a:cubicBezTo>
                  <a:cubicBezTo>
                    <a:pt x="11924" y="2686"/>
                    <a:pt x="11967" y="2648"/>
                    <a:pt x="11897" y="2538"/>
                  </a:cubicBezTo>
                  <a:cubicBezTo>
                    <a:pt x="12156" y="2423"/>
                    <a:pt x="12415" y="2194"/>
                    <a:pt x="12684" y="2064"/>
                  </a:cubicBezTo>
                  <a:cubicBezTo>
                    <a:pt x="12498" y="1923"/>
                    <a:pt x="12276" y="1832"/>
                    <a:pt x="12075" y="1942"/>
                  </a:cubicBezTo>
                  <a:cubicBezTo>
                    <a:pt x="11871" y="2053"/>
                    <a:pt x="11810" y="2410"/>
                    <a:pt x="11618" y="2516"/>
                  </a:cubicBezTo>
                  <a:cubicBezTo>
                    <a:pt x="11638" y="2485"/>
                    <a:pt x="11712" y="2388"/>
                    <a:pt x="11714" y="2336"/>
                  </a:cubicBezTo>
                  <a:cubicBezTo>
                    <a:pt x="11703" y="2340"/>
                    <a:pt x="11687" y="2329"/>
                    <a:pt x="11678" y="2329"/>
                  </a:cubicBezTo>
                  <a:cubicBezTo>
                    <a:pt x="11687" y="2307"/>
                    <a:pt x="11683" y="2293"/>
                    <a:pt x="11686" y="2269"/>
                  </a:cubicBezTo>
                  <a:cubicBezTo>
                    <a:pt x="11663" y="2273"/>
                    <a:pt x="11645" y="2265"/>
                    <a:pt x="11631" y="2243"/>
                  </a:cubicBezTo>
                  <a:cubicBezTo>
                    <a:pt x="11659" y="2212"/>
                    <a:pt x="11852" y="2141"/>
                    <a:pt x="11836" y="2053"/>
                  </a:cubicBezTo>
                  <a:cubicBezTo>
                    <a:pt x="11815" y="1936"/>
                    <a:pt x="11511" y="2066"/>
                    <a:pt x="11469" y="2073"/>
                  </a:cubicBezTo>
                  <a:cubicBezTo>
                    <a:pt x="11213" y="2115"/>
                    <a:pt x="11442" y="2211"/>
                    <a:pt x="11299" y="2321"/>
                  </a:cubicBezTo>
                  <a:cubicBezTo>
                    <a:pt x="11253" y="2357"/>
                    <a:pt x="11068" y="2097"/>
                    <a:pt x="11075" y="2352"/>
                  </a:cubicBezTo>
                  <a:cubicBezTo>
                    <a:pt x="11078" y="2447"/>
                    <a:pt x="11216" y="2513"/>
                    <a:pt x="11245" y="2664"/>
                  </a:cubicBezTo>
                  <a:cubicBezTo>
                    <a:pt x="11347" y="2689"/>
                    <a:pt x="11434" y="2586"/>
                    <a:pt x="11534" y="2565"/>
                  </a:cubicBezTo>
                  <a:cubicBezTo>
                    <a:pt x="11356" y="2678"/>
                    <a:pt x="11254" y="2955"/>
                    <a:pt x="11405" y="3165"/>
                  </a:cubicBezTo>
                  <a:cubicBezTo>
                    <a:pt x="11352" y="3210"/>
                    <a:pt x="11315" y="3245"/>
                    <a:pt x="11311" y="3351"/>
                  </a:cubicBezTo>
                  <a:lnTo>
                    <a:pt x="11337" y="3364"/>
                  </a:lnTo>
                  <a:cubicBezTo>
                    <a:pt x="11180" y="3430"/>
                    <a:pt x="11148" y="3493"/>
                    <a:pt x="11034" y="3630"/>
                  </a:cubicBezTo>
                  <a:cubicBezTo>
                    <a:pt x="11034" y="3630"/>
                    <a:pt x="11034" y="3630"/>
                    <a:pt x="11034" y="3630"/>
                  </a:cubicBezTo>
                  <a:cubicBezTo>
                    <a:pt x="11062" y="3545"/>
                    <a:pt x="11118" y="3452"/>
                    <a:pt x="11051" y="3363"/>
                  </a:cubicBezTo>
                  <a:cubicBezTo>
                    <a:pt x="11126" y="3368"/>
                    <a:pt x="11196" y="3337"/>
                    <a:pt x="11260" y="3272"/>
                  </a:cubicBezTo>
                  <a:cubicBezTo>
                    <a:pt x="11273" y="3258"/>
                    <a:pt x="11118" y="3018"/>
                    <a:pt x="11092" y="3018"/>
                  </a:cubicBezTo>
                  <a:cubicBezTo>
                    <a:pt x="11054" y="3018"/>
                    <a:pt x="10831" y="3190"/>
                    <a:pt x="10807" y="3256"/>
                  </a:cubicBezTo>
                  <a:cubicBezTo>
                    <a:pt x="10846" y="3272"/>
                    <a:pt x="10885" y="3290"/>
                    <a:pt x="10924" y="3309"/>
                  </a:cubicBezTo>
                  <a:cubicBezTo>
                    <a:pt x="10788" y="3310"/>
                    <a:pt x="10725" y="3477"/>
                    <a:pt x="10582" y="3471"/>
                  </a:cubicBezTo>
                  <a:cubicBezTo>
                    <a:pt x="10454" y="3498"/>
                    <a:pt x="10174" y="3554"/>
                    <a:pt x="10079" y="3374"/>
                  </a:cubicBezTo>
                  <a:cubicBezTo>
                    <a:pt x="10186" y="3130"/>
                    <a:pt x="9474" y="3169"/>
                    <a:pt x="9618" y="3516"/>
                  </a:cubicBezTo>
                  <a:cubicBezTo>
                    <a:pt x="9530" y="3631"/>
                    <a:pt x="9461" y="3480"/>
                    <a:pt x="9369" y="3462"/>
                  </a:cubicBezTo>
                  <a:cubicBezTo>
                    <a:pt x="9214" y="3481"/>
                    <a:pt x="9061" y="3554"/>
                    <a:pt x="8905" y="3532"/>
                  </a:cubicBezTo>
                  <a:cubicBezTo>
                    <a:pt x="9138" y="3401"/>
                    <a:pt x="9055" y="3181"/>
                    <a:pt x="8834" y="3214"/>
                  </a:cubicBezTo>
                  <a:cubicBezTo>
                    <a:pt x="8717" y="3230"/>
                    <a:pt x="8606" y="3153"/>
                    <a:pt x="8499" y="3083"/>
                  </a:cubicBezTo>
                  <a:cubicBezTo>
                    <a:pt x="8302" y="2955"/>
                    <a:pt x="8277" y="3049"/>
                    <a:pt x="8099" y="3063"/>
                  </a:cubicBezTo>
                  <a:cubicBezTo>
                    <a:pt x="8244" y="2744"/>
                    <a:pt x="7845" y="3070"/>
                    <a:pt x="7825" y="3072"/>
                  </a:cubicBezTo>
                  <a:cubicBezTo>
                    <a:pt x="7803" y="3026"/>
                    <a:pt x="7858" y="2925"/>
                    <a:pt x="7823" y="2862"/>
                  </a:cubicBezTo>
                  <a:cubicBezTo>
                    <a:pt x="7766" y="2758"/>
                    <a:pt x="7616" y="2889"/>
                    <a:pt x="7554" y="2920"/>
                  </a:cubicBezTo>
                  <a:cubicBezTo>
                    <a:pt x="7483" y="2703"/>
                    <a:pt x="7201" y="3025"/>
                    <a:pt x="7121" y="3025"/>
                  </a:cubicBezTo>
                  <a:cubicBezTo>
                    <a:pt x="7039" y="3025"/>
                    <a:pt x="6963" y="3004"/>
                    <a:pt x="6880" y="3011"/>
                  </a:cubicBezTo>
                  <a:cubicBezTo>
                    <a:pt x="6762" y="3020"/>
                    <a:pt x="6644" y="3147"/>
                    <a:pt x="6541" y="3158"/>
                  </a:cubicBezTo>
                  <a:cubicBezTo>
                    <a:pt x="6436" y="3288"/>
                    <a:pt x="6242" y="2969"/>
                    <a:pt x="6103" y="3002"/>
                  </a:cubicBezTo>
                  <a:cubicBezTo>
                    <a:pt x="5988" y="2699"/>
                    <a:pt x="5302" y="2658"/>
                    <a:pt x="5109" y="2660"/>
                  </a:cubicBezTo>
                  <a:lnTo>
                    <a:pt x="5167" y="2595"/>
                  </a:lnTo>
                  <a:cubicBezTo>
                    <a:pt x="4386" y="2334"/>
                    <a:pt x="3527" y="2801"/>
                    <a:pt x="2782" y="3187"/>
                  </a:cubicBezTo>
                  <a:cubicBezTo>
                    <a:pt x="2791" y="3245"/>
                    <a:pt x="2795" y="3305"/>
                    <a:pt x="2795" y="3364"/>
                  </a:cubicBezTo>
                  <a:cubicBezTo>
                    <a:pt x="2822" y="3360"/>
                    <a:pt x="2847" y="3381"/>
                    <a:pt x="2862" y="3411"/>
                  </a:cubicBezTo>
                  <a:cubicBezTo>
                    <a:pt x="2896" y="3481"/>
                    <a:pt x="2848" y="3560"/>
                    <a:pt x="2809" y="3586"/>
                  </a:cubicBezTo>
                  <a:cubicBezTo>
                    <a:pt x="2808" y="3616"/>
                    <a:pt x="2819" y="3636"/>
                    <a:pt x="2844" y="3646"/>
                  </a:cubicBezTo>
                  <a:cubicBezTo>
                    <a:pt x="2670" y="3610"/>
                    <a:pt x="2512" y="3697"/>
                    <a:pt x="2347" y="3775"/>
                  </a:cubicBezTo>
                  <a:cubicBezTo>
                    <a:pt x="2314" y="3790"/>
                    <a:pt x="1789" y="3962"/>
                    <a:pt x="2021" y="4078"/>
                  </a:cubicBezTo>
                  <a:cubicBezTo>
                    <a:pt x="1792" y="4457"/>
                    <a:pt x="2406" y="4349"/>
                    <a:pt x="2511" y="4285"/>
                  </a:cubicBezTo>
                  <a:cubicBezTo>
                    <a:pt x="2434" y="4611"/>
                    <a:pt x="1901" y="4586"/>
                    <a:pt x="1738" y="4688"/>
                  </a:cubicBezTo>
                  <a:cubicBezTo>
                    <a:pt x="1611" y="4807"/>
                    <a:pt x="1326" y="4847"/>
                    <a:pt x="1295" y="5135"/>
                  </a:cubicBezTo>
                  <a:cubicBezTo>
                    <a:pt x="1272" y="5347"/>
                    <a:pt x="1079" y="5786"/>
                    <a:pt x="1424" y="5569"/>
                  </a:cubicBezTo>
                  <a:cubicBezTo>
                    <a:pt x="1383" y="5665"/>
                    <a:pt x="1289" y="5766"/>
                    <a:pt x="1233" y="5830"/>
                  </a:cubicBezTo>
                  <a:lnTo>
                    <a:pt x="1248" y="5941"/>
                  </a:lnTo>
                  <a:cubicBezTo>
                    <a:pt x="1306" y="5949"/>
                    <a:pt x="1374" y="5942"/>
                    <a:pt x="1428" y="5909"/>
                  </a:cubicBezTo>
                  <a:cubicBezTo>
                    <a:pt x="1583" y="5813"/>
                    <a:pt x="1506" y="5986"/>
                    <a:pt x="1617" y="6015"/>
                  </a:cubicBezTo>
                  <a:cubicBezTo>
                    <a:pt x="1626" y="6015"/>
                    <a:pt x="1633" y="6012"/>
                    <a:pt x="1640" y="6008"/>
                  </a:cubicBezTo>
                  <a:cubicBezTo>
                    <a:pt x="1269" y="6350"/>
                    <a:pt x="878" y="6521"/>
                    <a:pt x="479" y="6743"/>
                  </a:cubicBezTo>
                  <a:cubicBezTo>
                    <a:pt x="344" y="6818"/>
                    <a:pt x="176" y="6809"/>
                    <a:pt x="55" y="6949"/>
                  </a:cubicBezTo>
                  <a:cubicBezTo>
                    <a:pt x="-153" y="7190"/>
                    <a:pt x="298" y="7025"/>
                    <a:pt x="345" y="7001"/>
                  </a:cubicBezTo>
                  <a:cubicBezTo>
                    <a:pt x="704" y="6820"/>
                    <a:pt x="1069" y="6689"/>
                    <a:pt x="1425" y="6508"/>
                  </a:cubicBezTo>
                  <a:cubicBezTo>
                    <a:pt x="1622" y="6408"/>
                    <a:pt x="2421" y="6068"/>
                    <a:pt x="2421" y="5738"/>
                  </a:cubicBezTo>
                  <a:cubicBezTo>
                    <a:pt x="2565" y="5669"/>
                    <a:pt x="2546" y="5757"/>
                    <a:pt x="2665" y="5770"/>
                  </a:cubicBezTo>
                  <a:cubicBezTo>
                    <a:pt x="2776" y="5884"/>
                    <a:pt x="2983" y="5669"/>
                    <a:pt x="3100" y="5636"/>
                  </a:cubicBezTo>
                  <a:cubicBezTo>
                    <a:pt x="3271" y="5586"/>
                    <a:pt x="3355" y="5471"/>
                    <a:pt x="3498" y="5332"/>
                  </a:cubicBezTo>
                  <a:cubicBezTo>
                    <a:pt x="3593" y="5239"/>
                    <a:pt x="3676" y="5420"/>
                    <a:pt x="3763" y="5453"/>
                  </a:cubicBezTo>
                  <a:cubicBezTo>
                    <a:pt x="3788" y="5623"/>
                    <a:pt x="4110" y="5610"/>
                    <a:pt x="4207" y="5651"/>
                  </a:cubicBezTo>
                  <a:cubicBezTo>
                    <a:pt x="4426" y="5745"/>
                    <a:pt x="4512" y="6181"/>
                    <a:pt x="4284" y="6388"/>
                  </a:cubicBezTo>
                  <a:cubicBezTo>
                    <a:pt x="4313" y="6399"/>
                    <a:pt x="4342" y="6409"/>
                    <a:pt x="4371" y="6418"/>
                  </a:cubicBezTo>
                  <a:cubicBezTo>
                    <a:pt x="4407" y="6521"/>
                    <a:pt x="4319" y="6634"/>
                    <a:pt x="4423" y="6661"/>
                  </a:cubicBezTo>
                  <a:cubicBezTo>
                    <a:pt x="4431" y="6629"/>
                    <a:pt x="4442" y="6599"/>
                    <a:pt x="4456" y="6573"/>
                  </a:cubicBezTo>
                  <a:cubicBezTo>
                    <a:pt x="4441" y="6630"/>
                    <a:pt x="4445" y="6678"/>
                    <a:pt x="4467" y="6718"/>
                  </a:cubicBezTo>
                  <a:cubicBezTo>
                    <a:pt x="4403" y="6900"/>
                    <a:pt x="4482" y="7268"/>
                    <a:pt x="4601" y="6983"/>
                  </a:cubicBezTo>
                  <a:cubicBezTo>
                    <a:pt x="4617" y="7025"/>
                    <a:pt x="4648" y="7029"/>
                    <a:pt x="4669" y="7000"/>
                  </a:cubicBezTo>
                  <a:cubicBezTo>
                    <a:pt x="4696" y="7165"/>
                    <a:pt x="4384" y="7512"/>
                    <a:pt x="4573" y="7612"/>
                  </a:cubicBezTo>
                  <a:cubicBezTo>
                    <a:pt x="4562" y="7639"/>
                    <a:pt x="4538" y="8189"/>
                    <a:pt x="4550" y="8218"/>
                  </a:cubicBezTo>
                  <a:cubicBezTo>
                    <a:pt x="4219" y="8052"/>
                    <a:pt x="4500" y="8766"/>
                    <a:pt x="4613" y="8908"/>
                  </a:cubicBezTo>
                  <a:cubicBezTo>
                    <a:pt x="4470" y="9248"/>
                    <a:pt x="4406" y="9703"/>
                    <a:pt x="4250" y="10060"/>
                  </a:cubicBezTo>
                  <a:cubicBezTo>
                    <a:pt x="4232" y="10103"/>
                    <a:pt x="3864" y="10724"/>
                    <a:pt x="3932" y="10838"/>
                  </a:cubicBezTo>
                  <a:cubicBezTo>
                    <a:pt x="3905" y="10875"/>
                    <a:pt x="3885" y="11006"/>
                    <a:pt x="3867" y="11057"/>
                  </a:cubicBezTo>
                  <a:lnTo>
                    <a:pt x="3908" y="11057"/>
                  </a:lnTo>
                  <a:cubicBezTo>
                    <a:pt x="3684" y="11057"/>
                    <a:pt x="3674" y="12226"/>
                    <a:pt x="3785" y="12411"/>
                  </a:cubicBezTo>
                  <a:cubicBezTo>
                    <a:pt x="3714" y="12506"/>
                    <a:pt x="3777" y="12866"/>
                    <a:pt x="3822" y="12952"/>
                  </a:cubicBezTo>
                  <a:cubicBezTo>
                    <a:pt x="3780" y="13102"/>
                    <a:pt x="3953" y="13349"/>
                    <a:pt x="4064" y="13322"/>
                  </a:cubicBezTo>
                  <a:cubicBezTo>
                    <a:pt x="4061" y="13338"/>
                    <a:pt x="4059" y="13354"/>
                    <a:pt x="4058" y="13370"/>
                  </a:cubicBezTo>
                  <a:lnTo>
                    <a:pt x="4088" y="13380"/>
                  </a:lnTo>
                  <a:lnTo>
                    <a:pt x="4094" y="13414"/>
                  </a:lnTo>
                  <a:cubicBezTo>
                    <a:pt x="4291" y="13490"/>
                    <a:pt x="4103" y="14174"/>
                    <a:pt x="4228" y="14378"/>
                  </a:cubicBezTo>
                  <a:cubicBezTo>
                    <a:pt x="4191" y="14488"/>
                    <a:pt x="4545" y="15231"/>
                    <a:pt x="4229" y="15052"/>
                  </a:cubicBezTo>
                  <a:cubicBezTo>
                    <a:pt x="4229" y="15090"/>
                    <a:pt x="4221" y="15124"/>
                    <a:pt x="4205" y="15151"/>
                  </a:cubicBezTo>
                  <a:cubicBezTo>
                    <a:pt x="4267" y="15264"/>
                    <a:pt x="4306" y="15363"/>
                    <a:pt x="4336" y="15505"/>
                  </a:cubicBezTo>
                  <a:lnTo>
                    <a:pt x="4347" y="15505"/>
                  </a:lnTo>
                  <a:cubicBezTo>
                    <a:pt x="4388" y="15457"/>
                    <a:pt x="4395" y="15543"/>
                    <a:pt x="4469" y="15503"/>
                  </a:cubicBezTo>
                  <a:cubicBezTo>
                    <a:pt x="4572" y="15800"/>
                    <a:pt x="4537" y="15834"/>
                    <a:pt x="4469" y="16154"/>
                  </a:cubicBezTo>
                  <a:cubicBezTo>
                    <a:pt x="4644" y="16085"/>
                    <a:pt x="4766" y="16495"/>
                    <a:pt x="4807" y="16709"/>
                  </a:cubicBezTo>
                  <a:cubicBezTo>
                    <a:pt x="5030" y="16623"/>
                    <a:pt x="4936" y="16305"/>
                    <a:pt x="4857" y="16081"/>
                  </a:cubicBezTo>
                  <a:lnTo>
                    <a:pt x="4820" y="16090"/>
                  </a:lnTo>
                  <a:cubicBezTo>
                    <a:pt x="4854" y="16027"/>
                    <a:pt x="4846" y="15950"/>
                    <a:pt x="4814" y="15895"/>
                  </a:cubicBezTo>
                  <a:lnTo>
                    <a:pt x="4800" y="15901"/>
                  </a:lnTo>
                  <a:cubicBezTo>
                    <a:pt x="4774" y="15687"/>
                    <a:pt x="4712" y="15463"/>
                    <a:pt x="4696" y="15267"/>
                  </a:cubicBezTo>
                  <a:cubicBezTo>
                    <a:pt x="4683" y="15104"/>
                    <a:pt x="4608" y="15059"/>
                    <a:pt x="4655" y="14857"/>
                  </a:cubicBezTo>
                  <a:cubicBezTo>
                    <a:pt x="4644" y="14858"/>
                    <a:pt x="4633" y="14860"/>
                    <a:pt x="4622" y="14862"/>
                  </a:cubicBezTo>
                  <a:cubicBezTo>
                    <a:pt x="4622" y="14691"/>
                    <a:pt x="4336" y="14165"/>
                    <a:pt x="4543" y="14004"/>
                  </a:cubicBezTo>
                  <a:cubicBezTo>
                    <a:pt x="4569" y="14048"/>
                    <a:pt x="4598" y="14053"/>
                    <a:pt x="4634" y="14051"/>
                  </a:cubicBezTo>
                  <a:cubicBezTo>
                    <a:pt x="4650" y="14091"/>
                    <a:pt x="4669" y="14112"/>
                    <a:pt x="4695" y="14132"/>
                  </a:cubicBezTo>
                  <a:cubicBezTo>
                    <a:pt x="4607" y="14386"/>
                    <a:pt x="4733" y="15046"/>
                    <a:pt x="4889" y="15146"/>
                  </a:cubicBezTo>
                  <a:cubicBezTo>
                    <a:pt x="4869" y="15243"/>
                    <a:pt x="4899" y="15358"/>
                    <a:pt x="4959" y="15388"/>
                  </a:cubicBezTo>
                  <a:cubicBezTo>
                    <a:pt x="4955" y="15472"/>
                    <a:pt x="4979" y="15520"/>
                    <a:pt x="5031" y="15518"/>
                  </a:cubicBezTo>
                  <a:cubicBezTo>
                    <a:pt x="5043" y="15595"/>
                    <a:pt x="4994" y="15742"/>
                    <a:pt x="4987" y="15835"/>
                  </a:cubicBezTo>
                  <a:cubicBezTo>
                    <a:pt x="5222" y="15896"/>
                    <a:pt x="5645" y="17047"/>
                    <a:pt x="5375" y="17327"/>
                  </a:cubicBezTo>
                  <a:lnTo>
                    <a:pt x="5387" y="17327"/>
                  </a:lnTo>
                  <a:cubicBezTo>
                    <a:pt x="5364" y="17683"/>
                    <a:pt x="5701" y="18230"/>
                    <a:pt x="5922" y="18189"/>
                  </a:cubicBezTo>
                  <a:cubicBezTo>
                    <a:pt x="6094" y="18316"/>
                    <a:pt x="6361" y="18812"/>
                    <a:pt x="6569" y="18812"/>
                  </a:cubicBezTo>
                  <a:cubicBezTo>
                    <a:pt x="6708" y="18812"/>
                    <a:pt x="6795" y="18936"/>
                    <a:pt x="6934" y="18803"/>
                  </a:cubicBezTo>
                  <a:cubicBezTo>
                    <a:pt x="7113" y="18634"/>
                    <a:pt x="7226" y="18901"/>
                    <a:pt x="7339" y="19138"/>
                  </a:cubicBezTo>
                  <a:lnTo>
                    <a:pt x="7321" y="19233"/>
                  </a:lnTo>
                  <a:cubicBezTo>
                    <a:pt x="7453" y="19457"/>
                    <a:pt x="7610" y="19414"/>
                    <a:pt x="7753" y="19578"/>
                  </a:cubicBezTo>
                  <a:lnTo>
                    <a:pt x="7748" y="19554"/>
                  </a:lnTo>
                  <a:cubicBezTo>
                    <a:pt x="7832" y="19616"/>
                    <a:pt x="7967" y="19734"/>
                    <a:pt x="8059" y="19655"/>
                  </a:cubicBezTo>
                  <a:cubicBezTo>
                    <a:pt x="8069" y="19696"/>
                    <a:pt x="8083" y="19732"/>
                    <a:pt x="8103" y="19765"/>
                  </a:cubicBezTo>
                  <a:cubicBezTo>
                    <a:pt x="8202" y="19848"/>
                    <a:pt x="8250" y="20070"/>
                    <a:pt x="8333" y="20197"/>
                  </a:cubicBezTo>
                  <a:cubicBezTo>
                    <a:pt x="8329" y="20204"/>
                    <a:pt x="8319" y="20232"/>
                    <a:pt x="8308" y="20232"/>
                  </a:cubicBezTo>
                  <a:cubicBezTo>
                    <a:pt x="8249" y="20232"/>
                    <a:pt x="8243" y="20374"/>
                    <a:pt x="8291" y="20404"/>
                  </a:cubicBezTo>
                  <a:cubicBezTo>
                    <a:pt x="8225" y="20558"/>
                    <a:pt x="8336" y="20723"/>
                    <a:pt x="8405" y="20797"/>
                  </a:cubicBezTo>
                  <a:lnTo>
                    <a:pt x="8422" y="20768"/>
                  </a:lnTo>
                  <a:lnTo>
                    <a:pt x="8441" y="20786"/>
                  </a:lnTo>
                  <a:cubicBezTo>
                    <a:pt x="8441" y="20786"/>
                    <a:pt x="8461" y="20734"/>
                    <a:pt x="8464" y="20726"/>
                  </a:cubicBezTo>
                  <a:cubicBezTo>
                    <a:pt x="8482" y="20791"/>
                    <a:pt x="8507" y="20812"/>
                    <a:pt x="8545" y="20833"/>
                  </a:cubicBezTo>
                  <a:cubicBezTo>
                    <a:pt x="8632" y="20882"/>
                    <a:pt x="8573" y="21016"/>
                    <a:pt x="8626" y="21113"/>
                  </a:cubicBezTo>
                  <a:cubicBezTo>
                    <a:pt x="8671" y="21195"/>
                    <a:pt x="8729" y="21169"/>
                    <a:pt x="8775" y="21125"/>
                  </a:cubicBezTo>
                  <a:cubicBezTo>
                    <a:pt x="8820" y="21180"/>
                    <a:pt x="8956" y="21104"/>
                    <a:pt x="8978" y="21190"/>
                  </a:cubicBezTo>
                  <a:cubicBezTo>
                    <a:pt x="8995" y="21268"/>
                    <a:pt x="9008" y="21360"/>
                    <a:pt x="9075" y="21327"/>
                  </a:cubicBezTo>
                  <a:cubicBezTo>
                    <a:pt x="9088" y="21499"/>
                    <a:pt x="9388" y="21534"/>
                    <a:pt x="9243" y="21147"/>
                  </a:cubicBezTo>
                  <a:cubicBezTo>
                    <a:pt x="9323" y="21112"/>
                    <a:pt x="9335" y="20930"/>
                    <a:pt x="9400" y="20930"/>
                  </a:cubicBezTo>
                  <a:cubicBezTo>
                    <a:pt x="9477" y="20930"/>
                    <a:pt x="9465" y="21056"/>
                    <a:pt x="9513" y="21099"/>
                  </a:cubicBezTo>
                  <a:cubicBezTo>
                    <a:pt x="9490" y="21140"/>
                    <a:pt x="9482" y="21184"/>
                    <a:pt x="9490" y="21232"/>
                  </a:cubicBezTo>
                  <a:cubicBezTo>
                    <a:pt x="9531" y="21294"/>
                    <a:pt x="9568" y="21378"/>
                    <a:pt x="9595" y="21465"/>
                  </a:cubicBezTo>
                  <a:cubicBezTo>
                    <a:pt x="9614" y="21444"/>
                    <a:pt x="9636" y="21429"/>
                    <a:pt x="9659" y="21420"/>
                  </a:cubicBezTo>
                  <a:cubicBezTo>
                    <a:pt x="9652" y="21406"/>
                    <a:pt x="9652" y="21393"/>
                    <a:pt x="9657" y="21381"/>
                  </a:cubicBezTo>
                  <a:lnTo>
                    <a:pt x="9664" y="21393"/>
                  </a:lnTo>
                  <a:cubicBezTo>
                    <a:pt x="9704" y="21371"/>
                    <a:pt x="9729" y="21327"/>
                    <a:pt x="9734" y="21262"/>
                  </a:cubicBezTo>
                  <a:lnTo>
                    <a:pt x="9789" y="21239"/>
                  </a:lnTo>
                  <a:lnTo>
                    <a:pt x="9728" y="21036"/>
                  </a:lnTo>
                  <a:lnTo>
                    <a:pt x="9752" y="20983"/>
                  </a:lnTo>
                  <a:cubicBezTo>
                    <a:pt x="9691" y="20841"/>
                    <a:pt x="9592" y="20668"/>
                    <a:pt x="9479" y="20685"/>
                  </a:cubicBezTo>
                  <a:cubicBezTo>
                    <a:pt x="9387" y="20387"/>
                    <a:pt x="9024" y="21216"/>
                    <a:pt x="8906" y="20641"/>
                  </a:cubicBezTo>
                  <a:lnTo>
                    <a:pt x="8821" y="20643"/>
                  </a:lnTo>
                  <a:cubicBezTo>
                    <a:pt x="8821" y="20643"/>
                    <a:pt x="8683" y="20417"/>
                    <a:pt x="8718" y="20417"/>
                  </a:cubicBezTo>
                  <a:cubicBezTo>
                    <a:pt x="8718" y="20417"/>
                    <a:pt x="8718" y="20417"/>
                    <a:pt x="8718" y="20417"/>
                  </a:cubicBezTo>
                  <a:cubicBezTo>
                    <a:pt x="8720" y="20417"/>
                    <a:pt x="8886" y="19093"/>
                    <a:pt x="8902" y="18934"/>
                  </a:cubicBezTo>
                  <a:cubicBezTo>
                    <a:pt x="8866" y="18931"/>
                    <a:pt x="8825" y="18936"/>
                    <a:pt x="8791" y="18958"/>
                  </a:cubicBezTo>
                  <a:cubicBezTo>
                    <a:pt x="8666" y="18803"/>
                    <a:pt x="8557" y="18836"/>
                    <a:pt x="8452" y="18742"/>
                  </a:cubicBezTo>
                  <a:cubicBezTo>
                    <a:pt x="8418" y="18712"/>
                    <a:pt x="8072" y="18740"/>
                    <a:pt x="8036" y="18773"/>
                  </a:cubicBezTo>
                  <a:cubicBezTo>
                    <a:pt x="8033" y="18768"/>
                    <a:pt x="8030" y="18763"/>
                    <a:pt x="8026" y="18757"/>
                  </a:cubicBezTo>
                  <a:cubicBezTo>
                    <a:pt x="8110" y="18574"/>
                    <a:pt x="8143" y="18312"/>
                    <a:pt x="8201" y="18110"/>
                  </a:cubicBezTo>
                  <a:cubicBezTo>
                    <a:pt x="8275" y="17968"/>
                    <a:pt x="8509" y="16969"/>
                    <a:pt x="8385" y="16969"/>
                  </a:cubicBezTo>
                  <a:cubicBezTo>
                    <a:pt x="8285" y="16969"/>
                    <a:pt x="8161" y="16997"/>
                    <a:pt x="8056" y="17030"/>
                  </a:cubicBezTo>
                  <a:cubicBezTo>
                    <a:pt x="7709" y="17115"/>
                    <a:pt x="7859" y="17667"/>
                    <a:pt x="7600" y="17812"/>
                  </a:cubicBezTo>
                  <a:cubicBezTo>
                    <a:pt x="7602" y="17840"/>
                    <a:pt x="7596" y="17864"/>
                    <a:pt x="7584" y="17884"/>
                  </a:cubicBezTo>
                  <a:lnTo>
                    <a:pt x="7590" y="17850"/>
                  </a:lnTo>
                  <a:cubicBezTo>
                    <a:pt x="7314" y="17803"/>
                    <a:pt x="7207" y="18092"/>
                    <a:pt x="6956" y="17842"/>
                  </a:cubicBezTo>
                  <a:cubicBezTo>
                    <a:pt x="6929" y="17797"/>
                    <a:pt x="6941" y="17716"/>
                    <a:pt x="6903" y="17678"/>
                  </a:cubicBezTo>
                  <a:cubicBezTo>
                    <a:pt x="6910" y="17285"/>
                    <a:pt x="6746" y="17009"/>
                    <a:pt x="6788" y="16567"/>
                  </a:cubicBezTo>
                  <a:cubicBezTo>
                    <a:pt x="6800" y="16444"/>
                    <a:pt x="6796" y="15988"/>
                    <a:pt x="6893" y="15936"/>
                  </a:cubicBezTo>
                  <a:cubicBezTo>
                    <a:pt x="6965" y="15896"/>
                    <a:pt x="6971" y="15802"/>
                    <a:pt x="6990" y="15695"/>
                  </a:cubicBezTo>
                  <a:cubicBezTo>
                    <a:pt x="6961" y="15291"/>
                    <a:pt x="7100" y="15132"/>
                    <a:pt x="7298" y="14954"/>
                  </a:cubicBezTo>
                  <a:cubicBezTo>
                    <a:pt x="7408" y="14847"/>
                    <a:pt x="7531" y="14681"/>
                    <a:pt x="7659" y="14647"/>
                  </a:cubicBezTo>
                  <a:cubicBezTo>
                    <a:pt x="7727" y="14629"/>
                    <a:pt x="7891" y="14823"/>
                    <a:pt x="7919" y="14651"/>
                  </a:cubicBezTo>
                  <a:cubicBezTo>
                    <a:pt x="7930" y="14662"/>
                    <a:pt x="7941" y="14672"/>
                    <a:pt x="7952" y="14683"/>
                  </a:cubicBezTo>
                  <a:cubicBezTo>
                    <a:pt x="7965" y="14784"/>
                    <a:pt x="8063" y="14913"/>
                    <a:pt x="8120" y="14804"/>
                  </a:cubicBezTo>
                  <a:cubicBezTo>
                    <a:pt x="8159" y="14847"/>
                    <a:pt x="8206" y="14840"/>
                    <a:pt x="8219" y="14755"/>
                  </a:cubicBezTo>
                  <a:cubicBezTo>
                    <a:pt x="8227" y="14760"/>
                    <a:pt x="8234" y="14769"/>
                    <a:pt x="8238" y="14776"/>
                  </a:cubicBezTo>
                  <a:cubicBezTo>
                    <a:pt x="8244" y="14815"/>
                    <a:pt x="8237" y="14869"/>
                    <a:pt x="8239" y="14910"/>
                  </a:cubicBezTo>
                  <a:cubicBezTo>
                    <a:pt x="8322" y="14897"/>
                    <a:pt x="8432" y="14728"/>
                    <a:pt x="8310" y="14652"/>
                  </a:cubicBezTo>
                  <a:cubicBezTo>
                    <a:pt x="8337" y="14621"/>
                    <a:pt x="8355" y="14568"/>
                    <a:pt x="8342" y="14512"/>
                  </a:cubicBezTo>
                  <a:cubicBezTo>
                    <a:pt x="8479" y="14435"/>
                    <a:pt x="8882" y="14341"/>
                    <a:pt x="8892" y="14660"/>
                  </a:cubicBezTo>
                  <a:cubicBezTo>
                    <a:pt x="8954" y="14668"/>
                    <a:pt x="9018" y="14668"/>
                    <a:pt x="9072" y="14607"/>
                  </a:cubicBezTo>
                  <a:cubicBezTo>
                    <a:pt x="9214" y="14442"/>
                    <a:pt x="9158" y="14782"/>
                    <a:pt x="9270" y="14825"/>
                  </a:cubicBezTo>
                  <a:cubicBezTo>
                    <a:pt x="9275" y="14919"/>
                    <a:pt x="9159" y="15202"/>
                    <a:pt x="9232" y="15255"/>
                  </a:cubicBezTo>
                  <a:cubicBezTo>
                    <a:pt x="9195" y="15363"/>
                    <a:pt x="9246" y="15521"/>
                    <a:pt x="9292" y="15598"/>
                  </a:cubicBezTo>
                  <a:cubicBezTo>
                    <a:pt x="9304" y="15683"/>
                    <a:pt x="9313" y="15745"/>
                    <a:pt x="9295" y="15822"/>
                  </a:cubicBezTo>
                  <a:cubicBezTo>
                    <a:pt x="9321" y="15840"/>
                    <a:pt x="9348" y="15858"/>
                    <a:pt x="9374" y="15876"/>
                  </a:cubicBezTo>
                  <a:cubicBezTo>
                    <a:pt x="9377" y="15876"/>
                    <a:pt x="9390" y="16042"/>
                    <a:pt x="9393" y="16062"/>
                  </a:cubicBezTo>
                  <a:cubicBezTo>
                    <a:pt x="9892" y="16160"/>
                    <a:pt x="9505" y="14453"/>
                    <a:pt x="9670" y="14135"/>
                  </a:cubicBezTo>
                  <a:cubicBezTo>
                    <a:pt x="9802" y="13882"/>
                    <a:pt x="9966" y="13656"/>
                    <a:pt x="10126" y="13464"/>
                  </a:cubicBezTo>
                  <a:cubicBezTo>
                    <a:pt x="10213" y="13386"/>
                    <a:pt x="10657" y="13027"/>
                    <a:pt x="10593" y="12952"/>
                  </a:cubicBezTo>
                  <a:cubicBezTo>
                    <a:pt x="10812" y="12978"/>
                    <a:pt x="10713" y="12540"/>
                    <a:pt x="10768" y="12391"/>
                  </a:cubicBezTo>
                  <a:cubicBezTo>
                    <a:pt x="10825" y="12240"/>
                    <a:pt x="11054" y="12010"/>
                    <a:pt x="10987" y="11786"/>
                  </a:cubicBezTo>
                  <a:cubicBezTo>
                    <a:pt x="11081" y="11837"/>
                    <a:pt x="11275" y="11508"/>
                    <a:pt x="11268" y="11344"/>
                  </a:cubicBezTo>
                  <a:cubicBezTo>
                    <a:pt x="11358" y="11366"/>
                    <a:pt x="11514" y="11281"/>
                    <a:pt x="11557" y="11158"/>
                  </a:cubicBezTo>
                  <a:lnTo>
                    <a:pt x="11548" y="11137"/>
                  </a:lnTo>
                  <a:cubicBezTo>
                    <a:pt x="11605" y="11130"/>
                    <a:pt x="11674" y="11149"/>
                    <a:pt x="11709" y="11051"/>
                  </a:cubicBezTo>
                  <a:cubicBezTo>
                    <a:pt x="11863" y="11256"/>
                    <a:pt x="12052" y="10796"/>
                    <a:pt x="11865" y="10786"/>
                  </a:cubicBezTo>
                  <a:cubicBezTo>
                    <a:pt x="11863" y="10777"/>
                    <a:pt x="11859" y="10768"/>
                    <a:pt x="11854" y="10760"/>
                  </a:cubicBezTo>
                  <a:cubicBezTo>
                    <a:pt x="11891" y="10730"/>
                    <a:pt x="11925" y="10692"/>
                    <a:pt x="11956" y="10645"/>
                  </a:cubicBezTo>
                  <a:lnTo>
                    <a:pt x="11898" y="10613"/>
                  </a:lnTo>
                  <a:cubicBezTo>
                    <a:pt x="11985" y="10395"/>
                    <a:pt x="12165" y="10420"/>
                    <a:pt x="12246" y="10219"/>
                  </a:cubicBezTo>
                  <a:cubicBezTo>
                    <a:pt x="12331" y="10329"/>
                    <a:pt x="12662" y="10004"/>
                    <a:pt x="12738" y="9969"/>
                  </a:cubicBezTo>
                  <a:cubicBezTo>
                    <a:pt x="12665" y="10028"/>
                    <a:pt x="12409" y="10465"/>
                    <a:pt x="12632" y="10503"/>
                  </a:cubicBezTo>
                  <a:cubicBezTo>
                    <a:pt x="12790" y="10529"/>
                    <a:pt x="13043" y="10150"/>
                    <a:pt x="13213" y="10091"/>
                  </a:cubicBezTo>
                  <a:cubicBezTo>
                    <a:pt x="13388" y="9998"/>
                    <a:pt x="13657" y="9885"/>
                    <a:pt x="13626" y="9596"/>
                  </a:cubicBezTo>
                  <a:cubicBezTo>
                    <a:pt x="13620" y="9547"/>
                    <a:pt x="13632" y="9416"/>
                    <a:pt x="13643" y="9372"/>
                  </a:cubicBezTo>
                  <a:cubicBezTo>
                    <a:pt x="13543" y="9340"/>
                    <a:pt x="13493" y="9469"/>
                    <a:pt x="13429" y="9577"/>
                  </a:cubicBezTo>
                  <a:cubicBezTo>
                    <a:pt x="13211" y="9948"/>
                    <a:pt x="13127" y="9598"/>
                    <a:pt x="13006" y="9382"/>
                  </a:cubicBezTo>
                  <a:cubicBezTo>
                    <a:pt x="13044" y="9332"/>
                    <a:pt x="13095" y="9211"/>
                    <a:pt x="13036" y="9143"/>
                  </a:cubicBezTo>
                  <a:cubicBezTo>
                    <a:pt x="13115" y="9113"/>
                    <a:pt x="13247" y="8984"/>
                    <a:pt x="13199" y="8817"/>
                  </a:cubicBezTo>
                  <a:cubicBezTo>
                    <a:pt x="13134" y="8591"/>
                    <a:pt x="12922" y="8699"/>
                    <a:pt x="12821" y="8748"/>
                  </a:cubicBezTo>
                  <a:cubicBezTo>
                    <a:pt x="13043" y="8483"/>
                    <a:pt x="13228" y="8473"/>
                    <a:pt x="13515" y="8498"/>
                  </a:cubicBezTo>
                  <a:cubicBezTo>
                    <a:pt x="13880" y="8530"/>
                    <a:pt x="14068" y="8267"/>
                    <a:pt x="14415" y="8134"/>
                  </a:cubicBezTo>
                  <a:cubicBezTo>
                    <a:pt x="14180" y="8347"/>
                    <a:pt x="14081" y="8871"/>
                    <a:pt x="13865" y="9071"/>
                  </a:cubicBezTo>
                  <a:cubicBezTo>
                    <a:pt x="13718" y="9206"/>
                    <a:pt x="14406" y="9317"/>
                    <a:pt x="14424" y="9210"/>
                  </a:cubicBezTo>
                  <a:cubicBezTo>
                    <a:pt x="14406" y="9314"/>
                    <a:pt x="14298" y="9379"/>
                    <a:pt x="14244" y="9402"/>
                  </a:cubicBezTo>
                  <a:cubicBezTo>
                    <a:pt x="14314" y="9418"/>
                    <a:pt x="14554" y="9162"/>
                    <a:pt x="14569" y="9200"/>
                  </a:cubicBezTo>
                  <a:cubicBezTo>
                    <a:pt x="14598" y="9273"/>
                    <a:pt x="14504" y="9384"/>
                    <a:pt x="14489" y="9436"/>
                  </a:cubicBezTo>
                  <a:cubicBezTo>
                    <a:pt x="14576" y="9436"/>
                    <a:pt x="14866" y="9376"/>
                    <a:pt x="14710" y="9160"/>
                  </a:cubicBezTo>
                  <a:cubicBezTo>
                    <a:pt x="14687" y="9129"/>
                    <a:pt x="14727" y="9185"/>
                    <a:pt x="14710" y="9160"/>
                  </a:cubicBezTo>
                  <a:close/>
                  <a:moveTo>
                    <a:pt x="9293" y="15807"/>
                  </a:moveTo>
                  <a:cubicBezTo>
                    <a:pt x="9295" y="15804"/>
                    <a:pt x="9295" y="15801"/>
                    <a:pt x="9295" y="15797"/>
                  </a:cubicBezTo>
                  <a:lnTo>
                    <a:pt x="9293" y="15807"/>
                  </a:lnTo>
                  <a:cubicBezTo>
                    <a:pt x="9293" y="15807"/>
                    <a:pt x="9293" y="15807"/>
                    <a:pt x="9293" y="15807"/>
                  </a:cubicBezTo>
                  <a:close/>
                  <a:moveTo>
                    <a:pt x="10370" y="17468"/>
                  </a:moveTo>
                  <a:cubicBezTo>
                    <a:pt x="10336" y="17379"/>
                    <a:pt x="10168" y="17362"/>
                    <a:pt x="10157" y="17309"/>
                  </a:cubicBezTo>
                  <a:cubicBezTo>
                    <a:pt x="10132" y="17189"/>
                    <a:pt x="9830" y="16896"/>
                    <a:pt x="9716" y="16827"/>
                  </a:cubicBezTo>
                  <a:cubicBezTo>
                    <a:pt x="9534" y="16717"/>
                    <a:pt x="9376" y="16548"/>
                    <a:pt x="9157" y="16596"/>
                  </a:cubicBezTo>
                  <a:cubicBezTo>
                    <a:pt x="9073" y="16614"/>
                    <a:pt x="8718" y="16808"/>
                    <a:pt x="8729" y="16994"/>
                  </a:cubicBezTo>
                  <a:cubicBezTo>
                    <a:pt x="8731" y="17027"/>
                    <a:pt x="9191" y="16568"/>
                    <a:pt x="9248" y="16760"/>
                  </a:cubicBezTo>
                  <a:cubicBezTo>
                    <a:pt x="9237" y="16814"/>
                    <a:pt x="9211" y="16831"/>
                    <a:pt x="9168" y="16810"/>
                  </a:cubicBezTo>
                  <a:cubicBezTo>
                    <a:pt x="9240" y="16755"/>
                    <a:pt x="9537" y="17035"/>
                    <a:pt x="9630" y="17047"/>
                  </a:cubicBezTo>
                  <a:cubicBezTo>
                    <a:pt x="9754" y="17062"/>
                    <a:pt x="9685" y="17348"/>
                    <a:pt x="9815" y="17335"/>
                  </a:cubicBezTo>
                  <a:cubicBezTo>
                    <a:pt x="9982" y="17317"/>
                    <a:pt x="9883" y="17476"/>
                    <a:pt x="9812" y="17585"/>
                  </a:cubicBezTo>
                  <a:cubicBezTo>
                    <a:pt x="9812" y="17585"/>
                    <a:pt x="9812" y="17585"/>
                    <a:pt x="9812" y="17585"/>
                  </a:cubicBezTo>
                  <a:cubicBezTo>
                    <a:pt x="9812" y="17585"/>
                    <a:pt x="9812" y="17585"/>
                    <a:pt x="9812" y="17586"/>
                  </a:cubicBezTo>
                  <a:cubicBezTo>
                    <a:pt x="9832" y="17583"/>
                    <a:pt x="10405" y="17558"/>
                    <a:pt x="10370" y="17468"/>
                  </a:cubicBezTo>
                  <a:cubicBezTo>
                    <a:pt x="10362" y="17446"/>
                    <a:pt x="10395" y="17532"/>
                    <a:pt x="10370" y="17468"/>
                  </a:cubicBezTo>
                  <a:close/>
                  <a:moveTo>
                    <a:pt x="20789" y="376"/>
                  </a:moveTo>
                  <a:cubicBezTo>
                    <a:pt x="20662" y="393"/>
                    <a:pt x="20522" y="488"/>
                    <a:pt x="20398" y="482"/>
                  </a:cubicBezTo>
                  <a:cubicBezTo>
                    <a:pt x="20439" y="401"/>
                    <a:pt x="20553" y="165"/>
                    <a:pt x="20634" y="174"/>
                  </a:cubicBezTo>
                  <a:cubicBezTo>
                    <a:pt x="20176" y="121"/>
                    <a:pt x="19752" y="-20"/>
                    <a:pt x="19285" y="2"/>
                  </a:cubicBezTo>
                  <a:cubicBezTo>
                    <a:pt x="19106" y="10"/>
                    <a:pt x="18903" y="130"/>
                    <a:pt x="18729" y="59"/>
                  </a:cubicBezTo>
                  <a:cubicBezTo>
                    <a:pt x="18579" y="-2"/>
                    <a:pt x="18253" y="-5"/>
                    <a:pt x="18117" y="136"/>
                  </a:cubicBezTo>
                  <a:cubicBezTo>
                    <a:pt x="18176" y="75"/>
                    <a:pt x="18299" y="279"/>
                    <a:pt x="18362" y="285"/>
                  </a:cubicBezTo>
                  <a:cubicBezTo>
                    <a:pt x="18167" y="285"/>
                    <a:pt x="17975" y="110"/>
                    <a:pt x="17777" y="149"/>
                  </a:cubicBezTo>
                  <a:cubicBezTo>
                    <a:pt x="17790" y="245"/>
                    <a:pt x="17792" y="210"/>
                    <a:pt x="17834" y="259"/>
                  </a:cubicBezTo>
                  <a:cubicBezTo>
                    <a:pt x="17696" y="308"/>
                    <a:pt x="17443" y="191"/>
                    <a:pt x="17297" y="183"/>
                  </a:cubicBezTo>
                  <a:cubicBezTo>
                    <a:pt x="17098" y="171"/>
                    <a:pt x="16903" y="273"/>
                    <a:pt x="16704" y="270"/>
                  </a:cubicBezTo>
                  <a:cubicBezTo>
                    <a:pt x="16708" y="477"/>
                    <a:pt x="16046" y="464"/>
                    <a:pt x="15923" y="611"/>
                  </a:cubicBezTo>
                  <a:cubicBezTo>
                    <a:pt x="15985" y="642"/>
                    <a:pt x="16051" y="632"/>
                    <a:pt x="16115" y="633"/>
                  </a:cubicBezTo>
                  <a:cubicBezTo>
                    <a:pt x="16094" y="927"/>
                    <a:pt x="15245" y="969"/>
                    <a:pt x="15100" y="1007"/>
                  </a:cubicBezTo>
                  <a:cubicBezTo>
                    <a:pt x="15126" y="1148"/>
                    <a:pt x="15350" y="1197"/>
                    <a:pt x="15415" y="1212"/>
                  </a:cubicBezTo>
                  <a:cubicBezTo>
                    <a:pt x="15336" y="1285"/>
                    <a:pt x="15188" y="1268"/>
                    <a:pt x="15097" y="1309"/>
                  </a:cubicBezTo>
                  <a:cubicBezTo>
                    <a:pt x="15140" y="1389"/>
                    <a:pt x="15279" y="1390"/>
                    <a:pt x="15338" y="1395"/>
                  </a:cubicBezTo>
                  <a:cubicBezTo>
                    <a:pt x="15293" y="1423"/>
                    <a:pt x="15238" y="1423"/>
                    <a:pt x="15199" y="1474"/>
                  </a:cubicBezTo>
                  <a:cubicBezTo>
                    <a:pt x="15434" y="1544"/>
                    <a:pt x="15646" y="1461"/>
                    <a:pt x="15881" y="1474"/>
                  </a:cubicBezTo>
                  <a:cubicBezTo>
                    <a:pt x="15993" y="1480"/>
                    <a:pt x="16132" y="1500"/>
                    <a:pt x="16238" y="1562"/>
                  </a:cubicBezTo>
                  <a:cubicBezTo>
                    <a:pt x="16345" y="1623"/>
                    <a:pt x="16227" y="1664"/>
                    <a:pt x="16248" y="1717"/>
                  </a:cubicBezTo>
                  <a:cubicBezTo>
                    <a:pt x="16267" y="1765"/>
                    <a:pt x="16488" y="1880"/>
                    <a:pt x="16314" y="1959"/>
                  </a:cubicBezTo>
                  <a:cubicBezTo>
                    <a:pt x="16560" y="1847"/>
                    <a:pt x="16205" y="2758"/>
                    <a:pt x="16180" y="2583"/>
                  </a:cubicBezTo>
                  <a:cubicBezTo>
                    <a:pt x="16204" y="2748"/>
                    <a:pt x="16428" y="2568"/>
                    <a:pt x="16495" y="2630"/>
                  </a:cubicBezTo>
                  <a:cubicBezTo>
                    <a:pt x="16483" y="2669"/>
                    <a:pt x="16426" y="2638"/>
                    <a:pt x="16429" y="2695"/>
                  </a:cubicBezTo>
                  <a:cubicBezTo>
                    <a:pt x="16523" y="2661"/>
                    <a:pt x="16599" y="2870"/>
                    <a:pt x="16594" y="2871"/>
                  </a:cubicBezTo>
                  <a:cubicBezTo>
                    <a:pt x="16582" y="2874"/>
                    <a:pt x="16214" y="2799"/>
                    <a:pt x="16215" y="2802"/>
                  </a:cubicBezTo>
                  <a:cubicBezTo>
                    <a:pt x="16230" y="2835"/>
                    <a:pt x="16244" y="2868"/>
                    <a:pt x="16258" y="2900"/>
                  </a:cubicBezTo>
                  <a:cubicBezTo>
                    <a:pt x="16173" y="2904"/>
                    <a:pt x="16138" y="2977"/>
                    <a:pt x="16096" y="3092"/>
                  </a:cubicBezTo>
                  <a:cubicBezTo>
                    <a:pt x="16187" y="3140"/>
                    <a:pt x="16347" y="3277"/>
                    <a:pt x="16420" y="3092"/>
                  </a:cubicBezTo>
                  <a:cubicBezTo>
                    <a:pt x="16495" y="2902"/>
                    <a:pt x="16547" y="3028"/>
                    <a:pt x="16503" y="3209"/>
                  </a:cubicBezTo>
                  <a:cubicBezTo>
                    <a:pt x="16499" y="3224"/>
                    <a:pt x="15862" y="3720"/>
                    <a:pt x="16085" y="3791"/>
                  </a:cubicBezTo>
                  <a:cubicBezTo>
                    <a:pt x="16082" y="3912"/>
                    <a:pt x="15910" y="3871"/>
                    <a:pt x="15991" y="4074"/>
                  </a:cubicBezTo>
                  <a:cubicBezTo>
                    <a:pt x="16073" y="4282"/>
                    <a:pt x="15978" y="4328"/>
                    <a:pt x="16013" y="4522"/>
                  </a:cubicBezTo>
                  <a:cubicBezTo>
                    <a:pt x="16060" y="4791"/>
                    <a:pt x="16219" y="5190"/>
                    <a:pt x="16218" y="5459"/>
                  </a:cubicBezTo>
                  <a:cubicBezTo>
                    <a:pt x="16478" y="5346"/>
                    <a:pt x="16694" y="5934"/>
                    <a:pt x="16875" y="5492"/>
                  </a:cubicBezTo>
                  <a:cubicBezTo>
                    <a:pt x="16945" y="5323"/>
                    <a:pt x="17079" y="4978"/>
                    <a:pt x="17179" y="4863"/>
                  </a:cubicBezTo>
                  <a:cubicBezTo>
                    <a:pt x="17208" y="4830"/>
                    <a:pt x="17469" y="4537"/>
                    <a:pt x="17337" y="4506"/>
                  </a:cubicBezTo>
                  <a:cubicBezTo>
                    <a:pt x="17353" y="4429"/>
                    <a:pt x="17467" y="4461"/>
                    <a:pt x="17463" y="4414"/>
                  </a:cubicBezTo>
                  <a:cubicBezTo>
                    <a:pt x="17447" y="4185"/>
                    <a:pt x="17479" y="4318"/>
                    <a:pt x="17604" y="4179"/>
                  </a:cubicBezTo>
                  <a:cubicBezTo>
                    <a:pt x="17833" y="3924"/>
                    <a:pt x="18177" y="4100"/>
                    <a:pt x="18405" y="3748"/>
                  </a:cubicBezTo>
                  <a:cubicBezTo>
                    <a:pt x="18624" y="3408"/>
                    <a:pt x="18720" y="3579"/>
                    <a:pt x="18977" y="3474"/>
                  </a:cubicBezTo>
                  <a:cubicBezTo>
                    <a:pt x="19133" y="3410"/>
                    <a:pt x="19316" y="3416"/>
                    <a:pt x="19460" y="3294"/>
                  </a:cubicBezTo>
                  <a:cubicBezTo>
                    <a:pt x="19584" y="3189"/>
                    <a:pt x="19780" y="3004"/>
                    <a:pt x="19922" y="2998"/>
                  </a:cubicBezTo>
                  <a:cubicBezTo>
                    <a:pt x="19864" y="3000"/>
                    <a:pt x="19503" y="2839"/>
                    <a:pt x="19466" y="2948"/>
                  </a:cubicBezTo>
                  <a:cubicBezTo>
                    <a:pt x="19536" y="2744"/>
                    <a:pt x="19617" y="2666"/>
                    <a:pt x="19737" y="2808"/>
                  </a:cubicBezTo>
                  <a:cubicBezTo>
                    <a:pt x="19800" y="2882"/>
                    <a:pt x="20007" y="3044"/>
                    <a:pt x="20009" y="2762"/>
                  </a:cubicBezTo>
                  <a:cubicBezTo>
                    <a:pt x="20010" y="2563"/>
                    <a:pt x="19751" y="2306"/>
                    <a:pt x="19653" y="2240"/>
                  </a:cubicBezTo>
                  <a:cubicBezTo>
                    <a:pt x="19744" y="2177"/>
                    <a:pt x="20273" y="2315"/>
                    <a:pt x="20291" y="2066"/>
                  </a:cubicBezTo>
                  <a:cubicBezTo>
                    <a:pt x="20247" y="2069"/>
                    <a:pt x="20205" y="2042"/>
                    <a:pt x="20163" y="2024"/>
                  </a:cubicBezTo>
                  <a:cubicBezTo>
                    <a:pt x="20197" y="2013"/>
                    <a:pt x="20462" y="2053"/>
                    <a:pt x="20446" y="1920"/>
                  </a:cubicBezTo>
                  <a:cubicBezTo>
                    <a:pt x="20435" y="1826"/>
                    <a:pt x="20317" y="1823"/>
                    <a:pt x="20427" y="1726"/>
                  </a:cubicBezTo>
                  <a:cubicBezTo>
                    <a:pt x="20596" y="1578"/>
                    <a:pt x="20286" y="1472"/>
                    <a:pt x="20250" y="1409"/>
                  </a:cubicBezTo>
                  <a:cubicBezTo>
                    <a:pt x="20285" y="1409"/>
                    <a:pt x="20771" y="1373"/>
                    <a:pt x="20656" y="1204"/>
                  </a:cubicBezTo>
                  <a:cubicBezTo>
                    <a:pt x="20593" y="1111"/>
                    <a:pt x="20397" y="1087"/>
                    <a:pt x="20328" y="1171"/>
                  </a:cubicBezTo>
                  <a:cubicBezTo>
                    <a:pt x="20608" y="695"/>
                    <a:pt x="21061" y="526"/>
                    <a:pt x="21447" y="368"/>
                  </a:cubicBezTo>
                  <a:cubicBezTo>
                    <a:pt x="21260" y="170"/>
                    <a:pt x="20986" y="351"/>
                    <a:pt x="20789" y="376"/>
                  </a:cubicBezTo>
                  <a:cubicBezTo>
                    <a:pt x="20728" y="384"/>
                    <a:pt x="20986" y="351"/>
                    <a:pt x="20789" y="376"/>
                  </a:cubicBezTo>
                  <a:close/>
                  <a:moveTo>
                    <a:pt x="11251" y="17854"/>
                  </a:moveTo>
                  <a:cubicBezTo>
                    <a:pt x="11354" y="18121"/>
                    <a:pt x="10933" y="18149"/>
                    <a:pt x="10852" y="18066"/>
                  </a:cubicBezTo>
                  <a:cubicBezTo>
                    <a:pt x="10835" y="18070"/>
                    <a:pt x="10773" y="18267"/>
                    <a:pt x="10763" y="18295"/>
                  </a:cubicBezTo>
                  <a:lnTo>
                    <a:pt x="10745" y="18285"/>
                  </a:lnTo>
                  <a:lnTo>
                    <a:pt x="10731" y="18323"/>
                  </a:lnTo>
                  <a:cubicBezTo>
                    <a:pt x="10689" y="18281"/>
                    <a:pt x="10662" y="18211"/>
                    <a:pt x="10660" y="18127"/>
                  </a:cubicBezTo>
                  <a:cubicBezTo>
                    <a:pt x="10637" y="18121"/>
                    <a:pt x="10483" y="18109"/>
                    <a:pt x="10450" y="18132"/>
                  </a:cubicBezTo>
                  <a:cubicBezTo>
                    <a:pt x="10401" y="18160"/>
                    <a:pt x="10251" y="18170"/>
                    <a:pt x="10273" y="17972"/>
                  </a:cubicBezTo>
                  <a:cubicBezTo>
                    <a:pt x="10300" y="17723"/>
                    <a:pt x="10502" y="18031"/>
                    <a:pt x="10577" y="17927"/>
                  </a:cubicBezTo>
                  <a:cubicBezTo>
                    <a:pt x="10577" y="17927"/>
                    <a:pt x="10577" y="17927"/>
                    <a:pt x="10577" y="17927"/>
                  </a:cubicBezTo>
                  <a:cubicBezTo>
                    <a:pt x="10556" y="17927"/>
                    <a:pt x="10563" y="17743"/>
                    <a:pt x="10563" y="17738"/>
                  </a:cubicBezTo>
                  <a:lnTo>
                    <a:pt x="10413" y="17627"/>
                  </a:lnTo>
                  <a:cubicBezTo>
                    <a:pt x="10500" y="17485"/>
                    <a:pt x="10670" y="17484"/>
                    <a:pt x="10777" y="17484"/>
                  </a:cubicBezTo>
                  <a:cubicBezTo>
                    <a:pt x="10838" y="17484"/>
                    <a:pt x="10951" y="17493"/>
                    <a:pt x="11002" y="17546"/>
                  </a:cubicBezTo>
                  <a:cubicBezTo>
                    <a:pt x="11037" y="17584"/>
                    <a:pt x="11223" y="17784"/>
                    <a:pt x="11251" y="17854"/>
                  </a:cubicBezTo>
                  <a:cubicBezTo>
                    <a:pt x="11274" y="17915"/>
                    <a:pt x="11229" y="17798"/>
                    <a:pt x="11251" y="17854"/>
                  </a:cubicBezTo>
                  <a:close/>
                </a:path>
              </a:pathLst>
            </a:custGeom>
            <a:solidFill>
              <a:srgbClr val="D9D9D9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1828433">
                <a:spcBef>
                  <a:spcPts val="0"/>
                </a:spcBef>
                <a:defRPr sz="5000">
                  <a:solidFill>
                    <a:srgbClr val="B4B4B4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610" name="Shape"/>
            <p:cNvSpPr/>
            <p:nvPr/>
          </p:nvSpPr>
          <p:spPr>
            <a:xfrm>
              <a:off x="3666362" y="4789215"/>
              <a:ext cx="3080811" cy="499778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56" h="21347" fill="norm" stroke="1" extrusionOk="0">
                  <a:moveTo>
                    <a:pt x="14907" y="13612"/>
                  </a:moveTo>
                  <a:cubicBezTo>
                    <a:pt x="14908" y="13577"/>
                    <a:pt x="14915" y="13543"/>
                    <a:pt x="14927" y="13509"/>
                  </a:cubicBezTo>
                  <a:cubicBezTo>
                    <a:pt x="14945" y="13528"/>
                    <a:pt x="14935" y="13562"/>
                    <a:pt x="14907" y="13612"/>
                  </a:cubicBezTo>
                  <a:cubicBezTo>
                    <a:pt x="14911" y="13597"/>
                    <a:pt x="14935" y="13562"/>
                    <a:pt x="14907" y="13612"/>
                  </a:cubicBezTo>
                  <a:close/>
                  <a:moveTo>
                    <a:pt x="13846" y="3907"/>
                  </a:moveTo>
                  <a:cubicBezTo>
                    <a:pt x="13745" y="4069"/>
                    <a:pt x="13727" y="4130"/>
                    <a:pt x="13495" y="4232"/>
                  </a:cubicBezTo>
                  <a:cubicBezTo>
                    <a:pt x="13568" y="4091"/>
                    <a:pt x="13714" y="3996"/>
                    <a:pt x="13864" y="3878"/>
                  </a:cubicBezTo>
                  <a:lnTo>
                    <a:pt x="13846" y="3907"/>
                  </a:lnTo>
                  <a:cubicBezTo>
                    <a:pt x="13827" y="3938"/>
                    <a:pt x="13846" y="3907"/>
                    <a:pt x="13846" y="3907"/>
                  </a:cubicBezTo>
                  <a:close/>
                  <a:moveTo>
                    <a:pt x="12475" y="14779"/>
                  </a:moveTo>
                  <a:cubicBezTo>
                    <a:pt x="12516" y="14779"/>
                    <a:pt x="12564" y="14777"/>
                    <a:pt x="12595" y="14796"/>
                  </a:cubicBezTo>
                  <a:cubicBezTo>
                    <a:pt x="12555" y="14786"/>
                    <a:pt x="12514" y="14779"/>
                    <a:pt x="12475" y="14779"/>
                  </a:cubicBezTo>
                  <a:cubicBezTo>
                    <a:pt x="12476" y="14779"/>
                    <a:pt x="12514" y="14779"/>
                    <a:pt x="12475" y="14779"/>
                  </a:cubicBezTo>
                  <a:close/>
                  <a:moveTo>
                    <a:pt x="7113" y="17142"/>
                  </a:moveTo>
                  <a:cubicBezTo>
                    <a:pt x="7109" y="17140"/>
                    <a:pt x="7101" y="17128"/>
                    <a:pt x="7096" y="17119"/>
                  </a:cubicBezTo>
                  <a:cubicBezTo>
                    <a:pt x="7113" y="17113"/>
                    <a:pt x="7129" y="17105"/>
                    <a:pt x="7143" y="17097"/>
                  </a:cubicBezTo>
                  <a:cubicBezTo>
                    <a:pt x="7135" y="17115"/>
                    <a:pt x="7137" y="17133"/>
                    <a:pt x="7149" y="17151"/>
                  </a:cubicBezTo>
                  <a:lnTo>
                    <a:pt x="7113" y="17142"/>
                  </a:lnTo>
                  <a:cubicBezTo>
                    <a:pt x="7109" y="17140"/>
                    <a:pt x="7113" y="17142"/>
                    <a:pt x="7113" y="17142"/>
                  </a:cubicBezTo>
                  <a:close/>
                  <a:moveTo>
                    <a:pt x="4271" y="154"/>
                  </a:moveTo>
                  <a:cubicBezTo>
                    <a:pt x="4271" y="154"/>
                    <a:pt x="4274" y="154"/>
                    <a:pt x="4271" y="154"/>
                  </a:cubicBezTo>
                  <a:cubicBezTo>
                    <a:pt x="4271" y="154"/>
                    <a:pt x="4271" y="154"/>
                    <a:pt x="4271" y="154"/>
                  </a:cubicBezTo>
                  <a:close/>
                  <a:moveTo>
                    <a:pt x="21083" y="5877"/>
                  </a:moveTo>
                  <a:cubicBezTo>
                    <a:pt x="20878" y="5352"/>
                    <a:pt x="20177" y="5445"/>
                    <a:pt x="19555" y="5084"/>
                  </a:cubicBezTo>
                  <a:cubicBezTo>
                    <a:pt x="19066" y="4800"/>
                    <a:pt x="18685" y="4741"/>
                    <a:pt x="18023" y="4718"/>
                  </a:cubicBezTo>
                  <a:cubicBezTo>
                    <a:pt x="17537" y="4701"/>
                    <a:pt x="17283" y="4483"/>
                    <a:pt x="16812" y="4686"/>
                  </a:cubicBezTo>
                  <a:cubicBezTo>
                    <a:pt x="16950" y="4216"/>
                    <a:pt x="15462" y="3996"/>
                    <a:pt x="14945" y="4104"/>
                  </a:cubicBezTo>
                  <a:cubicBezTo>
                    <a:pt x="14955" y="4084"/>
                    <a:pt x="15053" y="3901"/>
                    <a:pt x="15053" y="3901"/>
                  </a:cubicBezTo>
                  <a:cubicBezTo>
                    <a:pt x="14663" y="3888"/>
                    <a:pt x="14273" y="3874"/>
                    <a:pt x="13883" y="3863"/>
                  </a:cubicBezTo>
                  <a:cubicBezTo>
                    <a:pt x="14117" y="3656"/>
                    <a:pt x="14501" y="3534"/>
                    <a:pt x="14274" y="3247"/>
                  </a:cubicBezTo>
                  <a:cubicBezTo>
                    <a:pt x="13791" y="3299"/>
                    <a:pt x="13738" y="2330"/>
                    <a:pt x="13421" y="2514"/>
                  </a:cubicBezTo>
                  <a:cubicBezTo>
                    <a:pt x="13222" y="2342"/>
                    <a:pt x="12877" y="2207"/>
                    <a:pt x="12575" y="2136"/>
                  </a:cubicBezTo>
                  <a:cubicBezTo>
                    <a:pt x="12586" y="2120"/>
                    <a:pt x="12595" y="2103"/>
                    <a:pt x="12600" y="2086"/>
                  </a:cubicBezTo>
                  <a:cubicBezTo>
                    <a:pt x="12472" y="2019"/>
                    <a:pt x="11718" y="1856"/>
                    <a:pt x="11552" y="2010"/>
                  </a:cubicBezTo>
                  <a:cubicBezTo>
                    <a:pt x="11407" y="1951"/>
                    <a:pt x="11152" y="1952"/>
                    <a:pt x="10982" y="1958"/>
                  </a:cubicBezTo>
                  <a:lnTo>
                    <a:pt x="10971" y="1916"/>
                  </a:lnTo>
                  <a:lnTo>
                    <a:pt x="10942" y="1936"/>
                  </a:lnTo>
                  <a:cubicBezTo>
                    <a:pt x="10847" y="1888"/>
                    <a:pt x="10590" y="1731"/>
                    <a:pt x="10461" y="1731"/>
                  </a:cubicBezTo>
                  <a:cubicBezTo>
                    <a:pt x="10603" y="1731"/>
                    <a:pt x="10202" y="1409"/>
                    <a:pt x="10132" y="1371"/>
                  </a:cubicBezTo>
                  <a:cubicBezTo>
                    <a:pt x="10175" y="1377"/>
                    <a:pt x="10205" y="1381"/>
                    <a:pt x="10205" y="1381"/>
                  </a:cubicBezTo>
                  <a:cubicBezTo>
                    <a:pt x="9946" y="1225"/>
                    <a:pt x="9692" y="1046"/>
                    <a:pt x="9292" y="1116"/>
                  </a:cubicBezTo>
                  <a:cubicBezTo>
                    <a:pt x="9308" y="1101"/>
                    <a:pt x="9312" y="1070"/>
                    <a:pt x="9318" y="1048"/>
                  </a:cubicBezTo>
                  <a:cubicBezTo>
                    <a:pt x="9756" y="902"/>
                    <a:pt x="8958" y="656"/>
                    <a:pt x="8719" y="692"/>
                  </a:cubicBezTo>
                  <a:cubicBezTo>
                    <a:pt x="8697" y="650"/>
                    <a:pt x="8672" y="638"/>
                    <a:pt x="8622" y="606"/>
                  </a:cubicBezTo>
                  <a:cubicBezTo>
                    <a:pt x="8595" y="616"/>
                    <a:pt x="8857" y="604"/>
                    <a:pt x="8946" y="584"/>
                  </a:cubicBezTo>
                  <a:lnTo>
                    <a:pt x="8946" y="425"/>
                  </a:lnTo>
                  <a:cubicBezTo>
                    <a:pt x="8584" y="420"/>
                    <a:pt x="8041" y="371"/>
                    <a:pt x="7753" y="528"/>
                  </a:cubicBezTo>
                  <a:cubicBezTo>
                    <a:pt x="7325" y="762"/>
                    <a:pt x="7238" y="463"/>
                    <a:pt x="6865" y="463"/>
                  </a:cubicBezTo>
                  <a:cubicBezTo>
                    <a:pt x="6651" y="463"/>
                    <a:pt x="6162" y="583"/>
                    <a:pt x="6100" y="424"/>
                  </a:cubicBezTo>
                  <a:cubicBezTo>
                    <a:pt x="6035" y="258"/>
                    <a:pt x="5794" y="174"/>
                    <a:pt x="5530" y="202"/>
                  </a:cubicBezTo>
                  <a:cubicBezTo>
                    <a:pt x="5798" y="202"/>
                    <a:pt x="4516" y="-253"/>
                    <a:pt x="5126" y="247"/>
                  </a:cubicBezTo>
                  <a:cubicBezTo>
                    <a:pt x="4964" y="311"/>
                    <a:pt x="4729" y="282"/>
                    <a:pt x="4573" y="366"/>
                  </a:cubicBezTo>
                  <a:cubicBezTo>
                    <a:pt x="4569" y="358"/>
                    <a:pt x="4565" y="352"/>
                    <a:pt x="4561" y="345"/>
                  </a:cubicBezTo>
                  <a:cubicBezTo>
                    <a:pt x="4686" y="311"/>
                    <a:pt x="4802" y="266"/>
                    <a:pt x="4906" y="213"/>
                  </a:cubicBezTo>
                  <a:cubicBezTo>
                    <a:pt x="4915" y="-228"/>
                    <a:pt x="4397" y="154"/>
                    <a:pt x="4270" y="154"/>
                  </a:cubicBezTo>
                  <a:cubicBezTo>
                    <a:pt x="4167" y="165"/>
                    <a:pt x="3359" y="354"/>
                    <a:pt x="3319" y="418"/>
                  </a:cubicBezTo>
                  <a:lnTo>
                    <a:pt x="3145" y="384"/>
                  </a:lnTo>
                  <a:cubicBezTo>
                    <a:pt x="2836" y="503"/>
                    <a:pt x="2710" y="658"/>
                    <a:pt x="2597" y="862"/>
                  </a:cubicBezTo>
                  <a:lnTo>
                    <a:pt x="2632" y="882"/>
                  </a:lnTo>
                  <a:lnTo>
                    <a:pt x="2609" y="892"/>
                  </a:lnTo>
                  <a:cubicBezTo>
                    <a:pt x="2609" y="892"/>
                    <a:pt x="2630" y="920"/>
                    <a:pt x="2631" y="921"/>
                  </a:cubicBezTo>
                  <a:cubicBezTo>
                    <a:pt x="2441" y="926"/>
                    <a:pt x="2439" y="995"/>
                    <a:pt x="2367" y="1083"/>
                  </a:cubicBezTo>
                  <a:cubicBezTo>
                    <a:pt x="2327" y="1133"/>
                    <a:pt x="2134" y="1189"/>
                    <a:pt x="2046" y="1217"/>
                  </a:cubicBezTo>
                  <a:cubicBezTo>
                    <a:pt x="2006" y="1192"/>
                    <a:pt x="1971" y="1161"/>
                    <a:pt x="1938" y="1133"/>
                  </a:cubicBezTo>
                  <a:lnTo>
                    <a:pt x="1757" y="1279"/>
                  </a:lnTo>
                  <a:lnTo>
                    <a:pt x="1868" y="1416"/>
                  </a:lnTo>
                  <a:lnTo>
                    <a:pt x="1840" y="1420"/>
                  </a:lnTo>
                  <a:lnTo>
                    <a:pt x="1824" y="1474"/>
                  </a:lnTo>
                  <a:lnTo>
                    <a:pt x="1805" y="1461"/>
                  </a:lnTo>
                  <a:cubicBezTo>
                    <a:pt x="1758" y="1482"/>
                    <a:pt x="1709" y="1501"/>
                    <a:pt x="1658" y="1518"/>
                  </a:cubicBezTo>
                  <a:cubicBezTo>
                    <a:pt x="1549" y="1675"/>
                    <a:pt x="1707" y="1980"/>
                    <a:pt x="1798" y="2122"/>
                  </a:cubicBezTo>
                  <a:lnTo>
                    <a:pt x="1623" y="2199"/>
                  </a:lnTo>
                  <a:cubicBezTo>
                    <a:pt x="1623" y="2199"/>
                    <a:pt x="1757" y="2275"/>
                    <a:pt x="1768" y="2280"/>
                  </a:cubicBezTo>
                  <a:cubicBezTo>
                    <a:pt x="1773" y="2425"/>
                    <a:pt x="1650" y="2662"/>
                    <a:pt x="1803" y="2774"/>
                  </a:cubicBezTo>
                  <a:cubicBezTo>
                    <a:pt x="1723" y="2852"/>
                    <a:pt x="1540" y="2984"/>
                    <a:pt x="1532" y="3079"/>
                  </a:cubicBezTo>
                  <a:cubicBezTo>
                    <a:pt x="1139" y="3077"/>
                    <a:pt x="1182" y="3361"/>
                    <a:pt x="947" y="3452"/>
                  </a:cubicBezTo>
                  <a:cubicBezTo>
                    <a:pt x="945" y="3437"/>
                    <a:pt x="951" y="3435"/>
                    <a:pt x="966" y="3448"/>
                  </a:cubicBezTo>
                  <a:cubicBezTo>
                    <a:pt x="608" y="3514"/>
                    <a:pt x="413" y="3555"/>
                    <a:pt x="434" y="3831"/>
                  </a:cubicBezTo>
                  <a:cubicBezTo>
                    <a:pt x="410" y="3844"/>
                    <a:pt x="192" y="4025"/>
                    <a:pt x="245" y="4025"/>
                  </a:cubicBezTo>
                  <a:lnTo>
                    <a:pt x="236" y="4025"/>
                  </a:lnTo>
                  <a:cubicBezTo>
                    <a:pt x="54" y="4142"/>
                    <a:pt x="48" y="4312"/>
                    <a:pt x="120" y="4483"/>
                  </a:cubicBezTo>
                  <a:cubicBezTo>
                    <a:pt x="-250" y="4581"/>
                    <a:pt x="355" y="4717"/>
                    <a:pt x="355" y="4731"/>
                  </a:cubicBezTo>
                  <a:cubicBezTo>
                    <a:pt x="361" y="4791"/>
                    <a:pt x="347" y="4827"/>
                    <a:pt x="446" y="4868"/>
                  </a:cubicBezTo>
                  <a:cubicBezTo>
                    <a:pt x="418" y="4881"/>
                    <a:pt x="385" y="4890"/>
                    <a:pt x="354" y="4899"/>
                  </a:cubicBezTo>
                  <a:lnTo>
                    <a:pt x="401" y="5045"/>
                  </a:lnTo>
                  <a:cubicBezTo>
                    <a:pt x="360" y="5066"/>
                    <a:pt x="295" y="5074"/>
                    <a:pt x="243" y="5075"/>
                  </a:cubicBezTo>
                  <a:cubicBezTo>
                    <a:pt x="-96" y="5328"/>
                    <a:pt x="100" y="5479"/>
                    <a:pt x="253" y="5725"/>
                  </a:cubicBezTo>
                  <a:cubicBezTo>
                    <a:pt x="-131" y="5759"/>
                    <a:pt x="906" y="6337"/>
                    <a:pt x="977" y="6406"/>
                  </a:cubicBezTo>
                  <a:cubicBezTo>
                    <a:pt x="1473" y="6885"/>
                    <a:pt x="1943" y="7411"/>
                    <a:pt x="2366" y="7918"/>
                  </a:cubicBezTo>
                  <a:cubicBezTo>
                    <a:pt x="2792" y="8430"/>
                    <a:pt x="2834" y="8748"/>
                    <a:pt x="3754" y="9048"/>
                  </a:cubicBezTo>
                  <a:cubicBezTo>
                    <a:pt x="4138" y="9173"/>
                    <a:pt x="4518" y="9327"/>
                    <a:pt x="4908" y="9442"/>
                  </a:cubicBezTo>
                  <a:cubicBezTo>
                    <a:pt x="5168" y="9518"/>
                    <a:pt x="5201" y="9760"/>
                    <a:pt x="5520" y="9801"/>
                  </a:cubicBezTo>
                  <a:cubicBezTo>
                    <a:pt x="5673" y="10252"/>
                    <a:pt x="5783" y="10656"/>
                    <a:pt x="5791" y="11118"/>
                  </a:cubicBezTo>
                  <a:cubicBezTo>
                    <a:pt x="5711" y="11123"/>
                    <a:pt x="5913" y="12339"/>
                    <a:pt x="5907" y="12465"/>
                  </a:cubicBezTo>
                  <a:cubicBezTo>
                    <a:pt x="5882" y="13060"/>
                    <a:pt x="5883" y="13549"/>
                    <a:pt x="6193" y="14122"/>
                  </a:cubicBezTo>
                  <a:lnTo>
                    <a:pt x="6225" y="14133"/>
                  </a:lnTo>
                  <a:cubicBezTo>
                    <a:pt x="6430" y="14544"/>
                    <a:pt x="6291" y="15162"/>
                    <a:pt x="6165" y="15568"/>
                  </a:cubicBezTo>
                  <a:lnTo>
                    <a:pt x="5959" y="15470"/>
                  </a:lnTo>
                  <a:cubicBezTo>
                    <a:pt x="6052" y="15705"/>
                    <a:pt x="6153" y="16041"/>
                    <a:pt x="6421" y="16225"/>
                  </a:cubicBezTo>
                  <a:cubicBezTo>
                    <a:pt x="6507" y="16421"/>
                    <a:pt x="6366" y="16838"/>
                    <a:pt x="6657" y="17020"/>
                  </a:cubicBezTo>
                  <a:lnTo>
                    <a:pt x="6608" y="17030"/>
                  </a:lnTo>
                  <a:cubicBezTo>
                    <a:pt x="6637" y="17136"/>
                    <a:pt x="6673" y="17243"/>
                    <a:pt x="6698" y="17349"/>
                  </a:cubicBezTo>
                  <a:cubicBezTo>
                    <a:pt x="6724" y="17461"/>
                    <a:pt x="6961" y="17754"/>
                    <a:pt x="7204" y="17553"/>
                  </a:cubicBezTo>
                  <a:cubicBezTo>
                    <a:pt x="7368" y="17416"/>
                    <a:pt x="7130" y="17380"/>
                    <a:pt x="7104" y="17272"/>
                  </a:cubicBezTo>
                  <a:cubicBezTo>
                    <a:pt x="7153" y="17248"/>
                    <a:pt x="7205" y="17225"/>
                    <a:pt x="7258" y="17205"/>
                  </a:cubicBezTo>
                  <a:cubicBezTo>
                    <a:pt x="7266" y="17208"/>
                    <a:pt x="7274" y="17210"/>
                    <a:pt x="7283" y="17213"/>
                  </a:cubicBezTo>
                  <a:cubicBezTo>
                    <a:pt x="7428" y="17331"/>
                    <a:pt x="7359" y="17670"/>
                    <a:pt x="7457" y="17826"/>
                  </a:cubicBezTo>
                  <a:cubicBezTo>
                    <a:pt x="7064" y="17734"/>
                    <a:pt x="6781" y="17993"/>
                    <a:pt x="7244" y="18038"/>
                  </a:cubicBezTo>
                  <a:cubicBezTo>
                    <a:pt x="7249" y="18090"/>
                    <a:pt x="7372" y="18165"/>
                    <a:pt x="7414" y="18220"/>
                  </a:cubicBezTo>
                  <a:cubicBezTo>
                    <a:pt x="7100" y="18172"/>
                    <a:pt x="6990" y="18392"/>
                    <a:pt x="6948" y="18542"/>
                  </a:cubicBezTo>
                  <a:cubicBezTo>
                    <a:pt x="6858" y="18868"/>
                    <a:pt x="7590" y="18546"/>
                    <a:pt x="7695" y="18695"/>
                  </a:cubicBezTo>
                  <a:cubicBezTo>
                    <a:pt x="7722" y="18863"/>
                    <a:pt x="7638" y="18905"/>
                    <a:pt x="7476" y="18961"/>
                  </a:cubicBezTo>
                  <a:cubicBezTo>
                    <a:pt x="7193" y="19059"/>
                    <a:pt x="7547" y="19381"/>
                    <a:pt x="7676" y="19484"/>
                  </a:cubicBezTo>
                  <a:cubicBezTo>
                    <a:pt x="7806" y="19586"/>
                    <a:pt x="8719" y="19926"/>
                    <a:pt x="8709" y="20035"/>
                  </a:cubicBezTo>
                  <a:cubicBezTo>
                    <a:pt x="8675" y="20056"/>
                    <a:pt x="8539" y="20058"/>
                    <a:pt x="8495" y="20061"/>
                  </a:cubicBezTo>
                  <a:cubicBezTo>
                    <a:pt x="8668" y="20216"/>
                    <a:pt x="8970" y="20246"/>
                    <a:pt x="9155" y="20403"/>
                  </a:cubicBezTo>
                  <a:cubicBezTo>
                    <a:pt x="9472" y="20674"/>
                    <a:pt x="9686" y="20867"/>
                    <a:pt x="10256" y="20923"/>
                  </a:cubicBezTo>
                  <a:cubicBezTo>
                    <a:pt x="10224" y="21094"/>
                    <a:pt x="10989" y="21100"/>
                    <a:pt x="11173" y="21107"/>
                  </a:cubicBezTo>
                  <a:cubicBezTo>
                    <a:pt x="11320" y="21273"/>
                    <a:pt x="11860" y="21267"/>
                    <a:pt x="12121" y="21347"/>
                  </a:cubicBezTo>
                  <a:cubicBezTo>
                    <a:pt x="12171" y="21326"/>
                    <a:pt x="12226" y="21312"/>
                    <a:pt x="12286" y="21304"/>
                  </a:cubicBezTo>
                  <a:cubicBezTo>
                    <a:pt x="12279" y="21276"/>
                    <a:pt x="12265" y="21250"/>
                    <a:pt x="12243" y="21225"/>
                  </a:cubicBezTo>
                  <a:cubicBezTo>
                    <a:pt x="12367" y="21227"/>
                    <a:pt x="12609" y="21246"/>
                    <a:pt x="12688" y="21176"/>
                  </a:cubicBezTo>
                  <a:cubicBezTo>
                    <a:pt x="13408" y="21076"/>
                    <a:pt x="12856" y="20945"/>
                    <a:pt x="12432" y="20880"/>
                  </a:cubicBezTo>
                  <a:cubicBezTo>
                    <a:pt x="12038" y="20821"/>
                    <a:pt x="11669" y="20557"/>
                    <a:pt x="11367" y="20397"/>
                  </a:cubicBezTo>
                  <a:lnTo>
                    <a:pt x="11371" y="20395"/>
                  </a:lnTo>
                  <a:cubicBezTo>
                    <a:pt x="11287" y="20308"/>
                    <a:pt x="11160" y="20276"/>
                    <a:pt x="11013" y="20337"/>
                  </a:cubicBezTo>
                  <a:cubicBezTo>
                    <a:pt x="10986" y="20330"/>
                    <a:pt x="10938" y="20311"/>
                    <a:pt x="10929" y="20304"/>
                  </a:cubicBezTo>
                  <a:cubicBezTo>
                    <a:pt x="10926" y="20289"/>
                    <a:pt x="10923" y="20274"/>
                    <a:pt x="10922" y="20259"/>
                  </a:cubicBezTo>
                  <a:lnTo>
                    <a:pt x="11154" y="20297"/>
                  </a:lnTo>
                  <a:lnTo>
                    <a:pt x="11240" y="20192"/>
                  </a:lnTo>
                  <a:cubicBezTo>
                    <a:pt x="10960" y="20057"/>
                    <a:pt x="10729" y="19886"/>
                    <a:pt x="10600" y="19680"/>
                  </a:cubicBezTo>
                  <a:cubicBezTo>
                    <a:pt x="11043" y="19492"/>
                    <a:pt x="10850" y="19268"/>
                    <a:pt x="11190" y="19009"/>
                  </a:cubicBezTo>
                  <a:cubicBezTo>
                    <a:pt x="11610" y="18690"/>
                    <a:pt x="10881" y="18590"/>
                    <a:pt x="10564" y="18489"/>
                  </a:cubicBezTo>
                  <a:cubicBezTo>
                    <a:pt x="9933" y="18288"/>
                    <a:pt x="10482" y="18111"/>
                    <a:pt x="10762" y="17957"/>
                  </a:cubicBezTo>
                  <a:cubicBezTo>
                    <a:pt x="11082" y="17781"/>
                    <a:pt x="10532" y="17573"/>
                    <a:pt x="10925" y="17462"/>
                  </a:cubicBezTo>
                  <a:cubicBezTo>
                    <a:pt x="11053" y="17364"/>
                    <a:pt x="11542" y="17242"/>
                    <a:pt x="11132" y="17082"/>
                  </a:cubicBezTo>
                  <a:cubicBezTo>
                    <a:pt x="10719" y="16921"/>
                    <a:pt x="10542" y="17196"/>
                    <a:pt x="10370" y="16757"/>
                  </a:cubicBezTo>
                  <a:cubicBezTo>
                    <a:pt x="10280" y="16737"/>
                    <a:pt x="10698" y="16840"/>
                    <a:pt x="10701" y="16841"/>
                  </a:cubicBezTo>
                  <a:cubicBezTo>
                    <a:pt x="10852" y="16882"/>
                    <a:pt x="11044" y="16918"/>
                    <a:pt x="11208" y="16880"/>
                  </a:cubicBezTo>
                  <a:cubicBezTo>
                    <a:pt x="11677" y="16775"/>
                    <a:pt x="11296" y="16621"/>
                    <a:pt x="11327" y="16477"/>
                  </a:cubicBezTo>
                  <a:lnTo>
                    <a:pt x="11391" y="16466"/>
                  </a:lnTo>
                  <a:cubicBezTo>
                    <a:pt x="11399" y="16342"/>
                    <a:pt x="11312" y="16266"/>
                    <a:pt x="11208" y="16170"/>
                  </a:cubicBezTo>
                  <a:cubicBezTo>
                    <a:pt x="11664" y="16260"/>
                    <a:pt x="12455" y="16160"/>
                    <a:pt x="12835" y="15995"/>
                  </a:cubicBezTo>
                  <a:cubicBezTo>
                    <a:pt x="13028" y="15911"/>
                    <a:pt x="13154" y="15699"/>
                    <a:pt x="13228" y="15566"/>
                  </a:cubicBezTo>
                  <a:cubicBezTo>
                    <a:pt x="13402" y="15254"/>
                    <a:pt x="12911" y="15334"/>
                    <a:pt x="12834" y="15145"/>
                  </a:cubicBezTo>
                  <a:cubicBezTo>
                    <a:pt x="12802" y="15023"/>
                    <a:pt x="12963" y="14988"/>
                    <a:pt x="12778" y="14874"/>
                  </a:cubicBezTo>
                  <a:cubicBezTo>
                    <a:pt x="13254" y="14990"/>
                    <a:pt x="14069" y="14955"/>
                    <a:pt x="14075" y="14544"/>
                  </a:cubicBezTo>
                  <a:cubicBezTo>
                    <a:pt x="14715" y="14566"/>
                    <a:pt x="14622" y="13935"/>
                    <a:pt x="14861" y="13690"/>
                  </a:cubicBezTo>
                  <a:cubicBezTo>
                    <a:pt x="14826" y="13754"/>
                    <a:pt x="14779" y="13816"/>
                    <a:pt x="14699" y="13863"/>
                  </a:cubicBezTo>
                  <a:lnTo>
                    <a:pt x="14810" y="13933"/>
                  </a:lnTo>
                  <a:lnTo>
                    <a:pt x="14823" y="13926"/>
                  </a:lnTo>
                  <a:lnTo>
                    <a:pt x="14866" y="13946"/>
                  </a:lnTo>
                  <a:cubicBezTo>
                    <a:pt x="15391" y="13664"/>
                    <a:pt x="15253" y="13269"/>
                    <a:pt x="15713" y="12980"/>
                  </a:cubicBezTo>
                  <a:cubicBezTo>
                    <a:pt x="16218" y="12661"/>
                    <a:pt x="15525" y="12152"/>
                    <a:pt x="15954" y="11778"/>
                  </a:cubicBezTo>
                  <a:cubicBezTo>
                    <a:pt x="16313" y="11464"/>
                    <a:pt x="17360" y="11122"/>
                    <a:pt x="17972" y="11166"/>
                  </a:cubicBezTo>
                  <a:cubicBezTo>
                    <a:pt x="18474" y="11202"/>
                    <a:pt x="18489" y="10928"/>
                    <a:pt x="18940" y="10852"/>
                  </a:cubicBezTo>
                  <a:cubicBezTo>
                    <a:pt x="18679" y="10614"/>
                    <a:pt x="19041" y="10506"/>
                    <a:pt x="19136" y="10301"/>
                  </a:cubicBezTo>
                  <a:cubicBezTo>
                    <a:pt x="19263" y="10027"/>
                    <a:pt x="19440" y="9738"/>
                    <a:pt x="19532" y="9474"/>
                  </a:cubicBezTo>
                  <a:cubicBezTo>
                    <a:pt x="19677" y="9054"/>
                    <a:pt x="19187" y="8395"/>
                    <a:pt x="19505" y="8014"/>
                  </a:cubicBezTo>
                  <a:cubicBezTo>
                    <a:pt x="20005" y="8054"/>
                    <a:pt x="20030" y="7527"/>
                    <a:pt x="20245" y="7341"/>
                  </a:cubicBezTo>
                  <a:cubicBezTo>
                    <a:pt x="20849" y="6818"/>
                    <a:pt x="21350" y="6574"/>
                    <a:pt x="21083" y="5877"/>
                  </a:cubicBezTo>
                  <a:cubicBezTo>
                    <a:pt x="21071" y="5848"/>
                    <a:pt x="21253" y="6320"/>
                    <a:pt x="21083" y="5877"/>
                  </a:cubicBezTo>
                  <a:close/>
                </a:path>
              </a:pathLst>
            </a:custGeom>
            <a:solidFill>
              <a:srgbClr val="D9D9D9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1828433">
                <a:spcBef>
                  <a:spcPts val="0"/>
                </a:spcBef>
                <a:defRPr sz="5000">
                  <a:solidFill>
                    <a:srgbClr val="B4B4B4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611" name="Shape"/>
            <p:cNvSpPr/>
            <p:nvPr/>
          </p:nvSpPr>
          <p:spPr>
            <a:xfrm>
              <a:off x="7839598" y="2976557"/>
              <a:ext cx="4516270" cy="530439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94" h="21436" fill="norm" stroke="1" extrusionOk="0">
                  <a:moveTo>
                    <a:pt x="21150" y="15574"/>
                  </a:moveTo>
                  <a:cubicBezTo>
                    <a:pt x="21261" y="15717"/>
                    <a:pt x="21093" y="15952"/>
                    <a:pt x="20924" y="15784"/>
                  </a:cubicBezTo>
                  <a:cubicBezTo>
                    <a:pt x="20982" y="16021"/>
                    <a:pt x="20891" y="16384"/>
                    <a:pt x="20777" y="16596"/>
                  </a:cubicBezTo>
                  <a:cubicBezTo>
                    <a:pt x="20505" y="17107"/>
                    <a:pt x="20399" y="17680"/>
                    <a:pt x="20142" y="18190"/>
                  </a:cubicBezTo>
                  <a:cubicBezTo>
                    <a:pt x="20021" y="18451"/>
                    <a:pt x="19581" y="18883"/>
                    <a:pt x="19210" y="18697"/>
                  </a:cubicBezTo>
                  <a:cubicBezTo>
                    <a:pt x="19055" y="18620"/>
                    <a:pt x="18983" y="18564"/>
                    <a:pt x="18916" y="18429"/>
                  </a:cubicBezTo>
                  <a:cubicBezTo>
                    <a:pt x="18874" y="18346"/>
                    <a:pt x="18895" y="18082"/>
                    <a:pt x="18885" y="18073"/>
                  </a:cubicBezTo>
                  <a:cubicBezTo>
                    <a:pt x="18630" y="17743"/>
                    <a:pt x="18882" y="17612"/>
                    <a:pt x="18985" y="17344"/>
                  </a:cubicBezTo>
                  <a:cubicBezTo>
                    <a:pt x="19114" y="17002"/>
                    <a:pt x="19115" y="16913"/>
                    <a:pt x="19087" y="16545"/>
                  </a:cubicBezTo>
                  <a:cubicBezTo>
                    <a:pt x="19035" y="16414"/>
                    <a:pt x="19148" y="15981"/>
                    <a:pt x="19273" y="15913"/>
                  </a:cubicBezTo>
                  <a:cubicBezTo>
                    <a:pt x="19479" y="15800"/>
                    <a:pt x="19740" y="15772"/>
                    <a:pt x="19957" y="15653"/>
                  </a:cubicBezTo>
                  <a:cubicBezTo>
                    <a:pt x="20082" y="15574"/>
                    <a:pt x="20117" y="15501"/>
                    <a:pt x="20239" y="15479"/>
                  </a:cubicBezTo>
                  <a:cubicBezTo>
                    <a:pt x="20387" y="15448"/>
                    <a:pt x="20295" y="14983"/>
                    <a:pt x="20473" y="15143"/>
                  </a:cubicBezTo>
                  <a:cubicBezTo>
                    <a:pt x="20533" y="15027"/>
                    <a:pt x="20661" y="14865"/>
                    <a:pt x="20739" y="14731"/>
                  </a:cubicBezTo>
                  <a:cubicBezTo>
                    <a:pt x="20722" y="14552"/>
                    <a:pt x="20909" y="14739"/>
                    <a:pt x="20929" y="14819"/>
                  </a:cubicBezTo>
                  <a:cubicBezTo>
                    <a:pt x="20973" y="14985"/>
                    <a:pt x="21061" y="15461"/>
                    <a:pt x="21150" y="15574"/>
                  </a:cubicBezTo>
                  <a:cubicBezTo>
                    <a:pt x="21173" y="15603"/>
                    <a:pt x="21138" y="15559"/>
                    <a:pt x="21150" y="15574"/>
                  </a:cubicBezTo>
                  <a:close/>
                  <a:moveTo>
                    <a:pt x="21449" y="7942"/>
                  </a:moveTo>
                  <a:cubicBezTo>
                    <a:pt x="21344" y="7731"/>
                    <a:pt x="21600" y="7533"/>
                    <a:pt x="21152" y="7539"/>
                  </a:cubicBezTo>
                  <a:cubicBezTo>
                    <a:pt x="21008" y="7541"/>
                    <a:pt x="20754" y="7739"/>
                    <a:pt x="20526" y="7739"/>
                  </a:cubicBezTo>
                  <a:cubicBezTo>
                    <a:pt x="20244" y="7739"/>
                    <a:pt x="20016" y="7865"/>
                    <a:pt x="19729" y="7865"/>
                  </a:cubicBezTo>
                  <a:cubicBezTo>
                    <a:pt x="19565" y="7865"/>
                    <a:pt x="19469" y="8014"/>
                    <a:pt x="19302" y="7993"/>
                  </a:cubicBezTo>
                  <a:cubicBezTo>
                    <a:pt x="19093" y="7930"/>
                    <a:pt x="19070" y="7669"/>
                    <a:pt x="18908" y="7605"/>
                  </a:cubicBezTo>
                  <a:cubicBezTo>
                    <a:pt x="19001" y="7551"/>
                    <a:pt x="19025" y="7458"/>
                    <a:pt x="18981" y="7374"/>
                  </a:cubicBezTo>
                  <a:cubicBezTo>
                    <a:pt x="19062" y="7284"/>
                    <a:pt x="18938" y="7312"/>
                    <a:pt x="18896" y="7232"/>
                  </a:cubicBezTo>
                  <a:cubicBezTo>
                    <a:pt x="18780" y="7074"/>
                    <a:pt x="18298" y="6560"/>
                    <a:pt x="18034" y="6598"/>
                  </a:cubicBezTo>
                  <a:cubicBezTo>
                    <a:pt x="17984" y="6467"/>
                    <a:pt x="17855" y="6463"/>
                    <a:pt x="17803" y="6343"/>
                  </a:cubicBezTo>
                  <a:cubicBezTo>
                    <a:pt x="17753" y="6232"/>
                    <a:pt x="17703" y="5708"/>
                    <a:pt x="17456" y="5708"/>
                  </a:cubicBezTo>
                  <a:cubicBezTo>
                    <a:pt x="17148" y="5708"/>
                    <a:pt x="17061" y="5095"/>
                    <a:pt x="17029" y="4927"/>
                  </a:cubicBezTo>
                  <a:lnTo>
                    <a:pt x="17085" y="4930"/>
                  </a:lnTo>
                  <a:cubicBezTo>
                    <a:pt x="16985" y="4575"/>
                    <a:pt x="16629" y="4445"/>
                    <a:pt x="16480" y="4141"/>
                  </a:cubicBezTo>
                  <a:lnTo>
                    <a:pt x="16435" y="4152"/>
                  </a:lnTo>
                  <a:cubicBezTo>
                    <a:pt x="16428" y="4118"/>
                    <a:pt x="16411" y="4085"/>
                    <a:pt x="16410" y="4050"/>
                  </a:cubicBezTo>
                  <a:cubicBezTo>
                    <a:pt x="16418" y="4049"/>
                    <a:pt x="16577" y="4040"/>
                    <a:pt x="16577" y="4040"/>
                  </a:cubicBezTo>
                  <a:cubicBezTo>
                    <a:pt x="16561" y="4019"/>
                    <a:pt x="16373" y="3888"/>
                    <a:pt x="16373" y="3877"/>
                  </a:cubicBezTo>
                  <a:cubicBezTo>
                    <a:pt x="16140" y="3556"/>
                    <a:pt x="15927" y="3229"/>
                    <a:pt x="15764" y="2884"/>
                  </a:cubicBezTo>
                  <a:cubicBezTo>
                    <a:pt x="15810" y="2908"/>
                    <a:pt x="15860" y="2921"/>
                    <a:pt x="15913" y="2924"/>
                  </a:cubicBezTo>
                  <a:cubicBezTo>
                    <a:pt x="16212" y="2508"/>
                    <a:pt x="16034" y="2139"/>
                    <a:pt x="15828" y="1728"/>
                  </a:cubicBezTo>
                  <a:cubicBezTo>
                    <a:pt x="15663" y="1776"/>
                    <a:pt x="15487" y="1765"/>
                    <a:pt x="15320" y="1792"/>
                  </a:cubicBezTo>
                  <a:cubicBezTo>
                    <a:pt x="15262" y="1792"/>
                    <a:pt x="15004" y="1673"/>
                    <a:pt x="14939" y="1652"/>
                  </a:cubicBezTo>
                  <a:cubicBezTo>
                    <a:pt x="14877" y="1646"/>
                    <a:pt x="14703" y="1675"/>
                    <a:pt x="14673" y="1666"/>
                  </a:cubicBezTo>
                  <a:cubicBezTo>
                    <a:pt x="14649" y="1666"/>
                    <a:pt x="14604" y="1640"/>
                    <a:pt x="14583" y="1631"/>
                  </a:cubicBezTo>
                  <a:cubicBezTo>
                    <a:pt x="14579" y="1638"/>
                    <a:pt x="14541" y="1746"/>
                    <a:pt x="14548" y="1746"/>
                  </a:cubicBezTo>
                  <a:cubicBezTo>
                    <a:pt x="14314" y="1775"/>
                    <a:pt x="14213" y="1915"/>
                    <a:pt x="13949" y="1776"/>
                  </a:cubicBezTo>
                  <a:cubicBezTo>
                    <a:pt x="13737" y="1662"/>
                    <a:pt x="13370" y="1599"/>
                    <a:pt x="13126" y="1666"/>
                  </a:cubicBezTo>
                  <a:cubicBezTo>
                    <a:pt x="13114" y="1631"/>
                    <a:pt x="12362" y="1325"/>
                    <a:pt x="12311" y="1315"/>
                  </a:cubicBezTo>
                  <a:cubicBezTo>
                    <a:pt x="12058" y="1263"/>
                    <a:pt x="11585" y="1295"/>
                    <a:pt x="11468" y="1561"/>
                  </a:cubicBezTo>
                  <a:cubicBezTo>
                    <a:pt x="11405" y="1704"/>
                    <a:pt x="11546" y="1817"/>
                    <a:pt x="11493" y="1940"/>
                  </a:cubicBezTo>
                  <a:cubicBezTo>
                    <a:pt x="11411" y="2129"/>
                    <a:pt x="10260" y="1753"/>
                    <a:pt x="10229" y="1583"/>
                  </a:cubicBezTo>
                  <a:cubicBezTo>
                    <a:pt x="10181" y="1321"/>
                    <a:pt x="9285" y="1213"/>
                    <a:pt x="9029" y="1193"/>
                  </a:cubicBezTo>
                  <a:cubicBezTo>
                    <a:pt x="9018" y="1125"/>
                    <a:pt x="8978" y="1083"/>
                    <a:pt x="8892" y="1075"/>
                  </a:cubicBezTo>
                  <a:lnTo>
                    <a:pt x="8892" y="1071"/>
                  </a:lnTo>
                  <a:cubicBezTo>
                    <a:pt x="8848" y="1075"/>
                    <a:pt x="8690" y="1054"/>
                    <a:pt x="8710" y="986"/>
                  </a:cubicBezTo>
                  <a:cubicBezTo>
                    <a:pt x="8710" y="964"/>
                    <a:pt x="8994" y="767"/>
                    <a:pt x="9016" y="679"/>
                  </a:cubicBezTo>
                  <a:cubicBezTo>
                    <a:pt x="9056" y="517"/>
                    <a:pt x="8891" y="519"/>
                    <a:pt x="8901" y="450"/>
                  </a:cubicBezTo>
                  <a:cubicBezTo>
                    <a:pt x="8820" y="389"/>
                    <a:pt x="9205" y="-90"/>
                    <a:pt x="8780" y="124"/>
                  </a:cubicBezTo>
                  <a:cubicBezTo>
                    <a:pt x="8738" y="-14"/>
                    <a:pt x="7966" y="-25"/>
                    <a:pt x="7786" y="33"/>
                  </a:cubicBezTo>
                  <a:cubicBezTo>
                    <a:pt x="7755" y="33"/>
                    <a:pt x="7236" y="45"/>
                    <a:pt x="7284" y="112"/>
                  </a:cubicBezTo>
                  <a:cubicBezTo>
                    <a:pt x="6980" y="-39"/>
                    <a:pt x="6476" y="127"/>
                    <a:pt x="6182" y="191"/>
                  </a:cubicBezTo>
                  <a:cubicBezTo>
                    <a:pt x="5782" y="191"/>
                    <a:pt x="5357" y="466"/>
                    <a:pt x="4985" y="577"/>
                  </a:cubicBezTo>
                  <a:cubicBezTo>
                    <a:pt x="4968" y="561"/>
                    <a:pt x="4957" y="544"/>
                    <a:pt x="4950" y="523"/>
                  </a:cubicBezTo>
                  <a:lnTo>
                    <a:pt x="4918" y="529"/>
                  </a:lnTo>
                  <a:lnTo>
                    <a:pt x="4905" y="496"/>
                  </a:lnTo>
                  <a:cubicBezTo>
                    <a:pt x="4737" y="581"/>
                    <a:pt x="4445" y="574"/>
                    <a:pt x="4277" y="480"/>
                  </a:cubicBezTo>
                  <a:cubicBezTo>
                    <a:pt x="4282" y="423"/>
                    <a:pt x="4286" y="367"/>
                    <a:pt x="4279" y="311"/>
                  </a:cubicBezTo>
                  <a:cubicBezTo>
                    <a:pt x="3839" y="327"/>
                    <a:pt x="3931" y="706"/>
                    <a:pt x="3692" y="913"/>
                  </a:cubicBezTo>
                  <a:cubicBezTo>
                    <a:pt x="3463" y="1112"/>
                    <a:pt x="3139" y="1114"/>
                    <a:pt x="2935" y="1363"/>
                  </a:cubicBezTo>
                  <a:cubicBezTo>
                    <a:pt x="2899" y="1537"/>
                    <a:pt x="2704" y="1647"/>
                    <a:pt x="2717" y="1829"/>
                  </a:cubicBezTo>
                  <a:cubicBezTo>
                    <a:pt x="2734" y="2071"/>
                    <a:pt x="2718" y="2224"/>
                    <a:pt x="2488" y="2389"/>
                  </a:cubicBezTo>
                  <a:cubicBezTo>
                    <a:pt x="2217" y="2584"/>
                    <a:pt x="1913" y="2731"/>
                    <a:pt x="1546" y="2719"/>
                  </a:cubicBezTo>
                  <a:cubicBezTo>
                    <a:pt x="1507" y="2976"/>
                    <a:pt x="1199" y="3017"/>
                    <a:pt x="1132" y="3212"/>
                  </a:cubicBezTo>
                  <a:cubicBezTo>
                    <a:pt x="1025" y="3521"/>
                    <a:pt x="918" y="3677"/>
                    <a:pt x="641" y="3906"/>
                  </a:cubicBezTo>
                  <a:lnTo>
                    <a:pt x="670" y="3942"/>
                  </a:lnTo>
                  <a:cubicBezTo>
                    <a:pt x="508" y="4166"/>
                    <a:pt x="173" y="4557"/>
                    <a:pt x="339" y="4803"/>
                  </a:cubicBezTo>
                  <a:lnTo>
                    <a:pt x="391" y="4803"/>
                  </a:lnTo>
                  <a:cubicBezTo>
                    <a:pt x="467" y="4803"/>
                    <a:pt x="416" y="5040"/>
                    <a:pt x="558" y="5026"/>
                  </a:cubicBezTo>
                  <a:cubicBezTo>
                    <a:pt x="575" y="5060"/>
                    <a:pt x="612" y="5269"/>
                    <a:pt x="543" y="5269"/>
                  </a:cubicBezTo>
                  <a:lnTo>
                    <a:pt x="456" y="5299"/>
                  </a:lnTo>
                  <a:cubicBezTo>
                    <a:pt x="764" y="5604"/>
                    <a:pt x="582" y="5896"/>
                    <a:pt x="452" y="6228"/>
                  </a:cubicBezTo>
                  <a:cubicBezTo>
                    <a:pt x="401" y="6220"/>
                    <a:pt x="345" y="6229"/>
                    <a:pt x="297" y="6251"/>
                  </a:cubicBezTo>
                  <a:cubicBezTo>
                    <a:pt x="430" y="6424"/>
                    <a:pt x="154" y="6618"/>
                    <a:pt x="0" y="6730"/>
                  </a:cubicBezTo>
                  <a:cubicBezTo>
                    <a:pt x="249" y="6752"/>
                    <a:pt x="299" y="6978"/>
                    <a:pt x="276" y="7155"/>
                  </a:cubicBezTo>
                  <a:lnTo>
                    <a:pt x="307" y="7155"/>
                  </a:lnTo>
                  <a:cubicBezTo>
                    <a:pt x="294" y="7155"/>
                    <a:pt x="281" y="7155"/>
                    <a:pt x="268" y="7155"/>
                  </a:cubicBezTo>
                  <a:cubicBezTo>
                    <a:pt x="265" y="7167"/>
                    <a:pt x="258" y="7174"/>
                    <a:pt x="247" y="7177"/>
                  </a:cubicBezTo>
                  <a:cubicBezTo>
                    <a:pt x="206" y="7341"/>
                    <a:pt x="390" y="7647"/>
                    <a:pt x="654" y="7597"/>
                  </a:cubicBezTo>
                  <a:cubicBezTo>
                    <a:pt x="662" y="7714"/>
                    <a:pt x="780" y="7762"/>
                    <a:pt x="802" y="7878"/>
                  </a:cubicBezTo>
                  <a:cubicBezTo>
                    <a:pt x="873" y="7889"/>
                    <a:pt x="913" y="7864"/>
                    <a:pt x="946" y="7814"/>
                  </a:cubicBezTo>
                  <a:cubicBezTo>
                    <a:pt x="1016" y="8004"/>
                    <a:pt x="1264" y="8051"/>
                    <a:pt x="1309" y="8201"/>
                  </a:cubicBezTo>
                  <a:cubicBezTo>
                    <a:pt x="1426" y="8354"/>
                    <a:pt x="1416" y="8441"/>
                    <a:pt x="1473" y="8622"/>
                  </a:cubicBezTo>
                  <a:lnTo>
                    <a:pt x="1520" y="8622"/>
                  </a:lnTo>
                  <a:cubicBezTo>
                    <a:pt x="1569" y="8710"/>
                    <a:pt x="1975" y="9160"/>
                    <a:pt x="2133" y="9105"/>
                  </a:cubicBezTo>
                  <a:cubicBezTo>
                    <a:pt x="2414" y="9356"/>
                    <a:pt x="2674" y="9574"/>
                    <a:pt x="3086" y="9750"/>
                  </a:cubicBezTo>
                  <a:cubicBezTo>
                    <a:pt x="3082" y="9812"/>
                    <a:pt x="3079" y="9875"/>
                    <a:pt x="3077" y="9937"/>
                  </a:cubicBezTo>
                  <a:cubicBezTo>
                    <a:pt x="3152" y="9898"/>
                    <a:pt x="3229" y="9859"/>
                    <a:pt x="3307" y="9824"/>
                  </a:cubicBezTo>
                  <a:lnTo>
                    <a:pt x="3321" y="9829"/>
                  </a:lnTo>
                  <a:lnTo>
                    <a:pt x="3322" y="9817"/>
                  </a:lnTo>
                  <a:cubicBezTo>
                    <a:pt x="3580" y="9701"/>
                    <a:pt x="3830" y="9612"/>
                    <a:pt x="4125" y="9621"/>
                  </a:cubicBezTo>
                  <a:cubicBezTo>
                    <a:pt x="4261" y="9626"/>
                    <a:pt x="4581" y="9721"/>
                    <a:pt x="4686" y="9617"/>
                  </a:cubicBezTo>
                  <a:cubicBezTo>
                    <a:pt x="4748" y="9641"/>
                    <a:pt x="4808" y="9667"/>
                    <a:pt x="4866" y="9695"/>
                  </a:cubicBezTo>
                  <a:cubicBezTo>
                    <a:pt x="5080" y="9574"/>
                    <a:pt x="5871" y="9431"/>
                    <a:pt x="5918" y="9296"/>
                  </a:cubicBezTo>
                  <a:cubicBezTo>
                    <a:pt x="5972" y="9317"/>
                    <a:pt x="5995" y="9339"/>
                    <a:pt x="6016" y="9264"/>
                  </a:cubicBezTo>
                  <a:cubicBezTo>
                    <a:pt x="6022" y="9261"/>
                    <a:pt x="6045" y="9250"/>
                    <a:pt x="6080" y="9241"/>
                  </a:cubicBezTo>
                  <a:cubicBezTo>
                    <a:pt x="6162" y="9312"/>
                    <a:pt x="6375" y="9249"/>
                    <a:pt x="6476" y="9223"/>
                  </a:cubicBezTo>
                  <a:lnTo>
                    <a:pt x="6476" y="9214"/>
                  </a:lnTo>
                  <a:cubicBezTo>
                    <a:pt x="7144" y="9195"/>
                    <a:pt x="6984" y="9378"/>
                    <a:pt x="7304" y="9739"/>
                  </a:cubicBezTo>
                  <a:cubicBezTo>
                    <a:pt x="7475" y="9932"/>
                    <a:pt x="7980" y="9814"/>
                    <a:pt x="8200" y="9773"/>
                  </a:cubicBezTo>
                  <a:cubicBezTo>
                    <a:pt x="8223" y="9858"/>
                    <a:pt x="8315" y="9945"/>
                    <a:pt x="8426" y="9941"/>
                  </a:cubicBezTo>
                  <a:cubicBezTo>
                    <a:pt x="8418" y="9986"/>
                    <a:pt x="8482" y="10342"/>
                    <a:pt x="8493" y="10381"/>
                  </a:cubicBezTo>
                  <a:lnTo>
                    <a:pt x="8473" y="10381"/>
                  </a:lnTo>
                  <a:cubicBezTo>
                    <a:pt x="8451" y="10590"/>
                    <a:pt x="8231" y="10752"/>
                    <a:pt x="8455" y="10846"/>
                  </a:cubicBezTo>
                  <a:cubicBezTo>
                    <a:pt x="8424" y="11002"/>
                    <a:pt x="8415" y="11164"/>
                    <a:pt x="8205" y="11187"/>
                  </a:cubicBezTo>
                  <a:cubicBezTo>
                    <a:pt x="8322" y="11607"/>
                    <a:pt x="8608" y="11836"/>
                    <a:pt x="8916" y="12161"/>
                  </a:cubicBezTo>
                  <a:cubicBezTo>
                    <a:pt x="8896" y="12195"/>
                    <a:pt x="8883" y="12228"/>
                    <a:pt x="8856" y="12259"/>
                  </a:cubicBezTo>
                  <a:cubicBezTo>
                    <a:pt x="9007" y="12382"/>
                    <a:pt x="9103" y="12537"/>
                    <a:pt x="9233" y="12666"/>
                  </a:cubicBezTo>
                  <a:lnTo>
                    <a:pt x="9303" y="12614"/>
                  </a:lnTo>
                  <a:cubicBezTo>
                    <a:pt x="9334" y="12654"/>
                    <a:pt x="9303" y="12657"/>
                    <a:pt x="9301" y="12701"/>
                  </a:cubicBezTo>
                  <a:lnTo>
                    <a:pt x="9265" y="12704"/>
                  </a:lnTo>
                  <a:cubicBezTo>
                    <a:pt x="9269" y="12865"/>
                    <a:pt x="9736" y="13608"/>
                    <a:pt x="9628" y="13713"/>
                  </a:cubicBezTo>
                  <a:cubicBezTo>
                    <a:pt x="9399" y="13830"/>
                    <a:pt x="9559" y="14066"/>
                    <a:pt x="9672" y="14224"/>
                  </a:cubicBezTo>
                  <a:cubicBezTo>
                    <a:pt x="9958" y="14623"/>
                    <a:pt x="9535" y="14683"/>
                    <a:pt x="9477" y="14929"/>
                  </a:cubicBezTo>
                  <a:cubicBezTo>
                    <a:pt x="9422" y="15139"/>
                    <a:pt x="9270" y="15661"/>
                    <a:pt x="9117" y="15801"/>
                  </a:cubicBezTo>
                  <a:cubicBezTo>
                    <a:pt x="9132" y="15821"/>
                    <a:pt x="9142" y="15843"/>
                    <a:pt x="9148" y="15865"/>
                  </a:cubicBezTo>
                  <a:lnTo>
                    <a:pt x="9127" y="15871"/>
                  </a:lnTo>
                  <a:cubicBezTo>
                    <a:pt x="9147" y="15972"/>
                    <a:pt x="9127" y="16088"/>
                    <a:pt x="9127" y="16190"/>
                  </a:cubicBezTo>
                  <a:lnTo>
                    <a:pt x="9117" y="16197"/>
                  </a:lnTo>
                  <a:cubicBezTo>
                    <a:pt x="9045" y="16880"/>
                    <a:pt x="10051" y="17437"/>
                    <a:pt x="9956" y="18137"/>
                  </a:cubicBezTo>
                  <a:cubicBezTo>
                    <a:pt x="9907" y="18501"/>
                    <a:pt x="10103" y="19517"/>
                    <a:pt x="10608" y="19648"/>
                  </a:cubicBezTo>
                  <a:cubicBezTo>
                    <a:pt x="10711" y="19738"/>
                    <a:pt x="11215" y="20660"/>
                    <a:pt x="11120" y="20764"/>
                  </a:cubicBezTo>
                  <a:cubicBezTo>
                    <a:pt x="10785" y="20848"/>
                    <a:pt x="11116" y="20987"/>
                    <a:pt x="11144" y="21115"/>
                  </a:cubicBezTo>
                  <a:cubicBezTo>
                    <a:pt x="10968" y="21510"/>
                    <a:pt x="11967" y="21476"/>
                    <a:pt x="12221" y="21354"/>
                  </a:cubicBezTo>
                  <a:cubicBezTo>
                    <a:pt x="12519" y="21209"/>
                    <a:pt x="12813" y="21294"/>
                    <a:pt x="13150" y="21319"/>
                  </a:cubicBezTo>
                  <a:cubicBezTo>
                    <a:pt x="13150" y="21319"/>
                    <a:pt x="13164" y="21264"/>
                    <a:pt x="13165" y="21262"/>
                  </a:cubicBezTo>
                  <a:cubicBezTo>
                    <a:pt x="13768" y="21285"/>
                    <a:pt x="14233" y="20805"/>
                    <a:pt x="14641" y="20497"/>
                  </a:cubicBezTo>
                  <a:cubicBezTo>
                    <a:pt x="14854" y="20335"/>
                    <a:pt x="14941" y="20135"/>
                    <a:pt x="15093" y="19938"/>
                  </a:cubicBezTo>
                  <a:cubicBezTo>
                    <a:pt x="15177" y="19827"/>
                    <a:pt x="15387" y="19750"/>
                    <a:pt x="15454" y="19635"/>
                  </a:cubicBezTo>
                  <a:cubicBezTo>
                    <a:pt x="15552" y="19463"/>
                    <a:pt x="15640" y="19307"/>
                    <a:pt x="15688" y="19094"/>
                  </a:cubicBezTo>
                  <a:lnTo>
                    <a:pt x="15697" y="19094"/>
                  </a:lnTo>
                  <a:cubicBezTo>
                    <a:pt x="15716" y="18996"/>
                    <a:pt x="15724" y="18898"/>
                    <a:pt x="15722" y="18799"/>
                  </a:cubicBezTo>
                  <a:lnTo>
                    <a:pt x="15659" y="18795"/>
                  </a:lnTo>
                  <a:cubicBezTo>
                    <a:pt x="15712" y="18611"/>
                    <a:pt x="15867" y="18624"/>
                    <a:pt x="16053" y="18537"/>
                  </a:cubicBezTo>
                  <a:cubicBezTo>
                    <a:pt x="16371" y="18385"/>
                    <a:pt x="16454" y="18365"/>
                    <a:pt x="16521" y="18076"/>
                  </a:cubicBezTo>
                  <a:cubicBezTo>
                    <a:pt x="16544" y="17824"/>
                    <a:pt x="16568" y="17645"/>
                    <a:pt x="16480" y="17400"/>
                  </a:cubicBezTo>
                  <a:cubicBezTo>
                    <a:pt x="16325" y="16977"/>
                    <a:pt x="16456" y="16954"/>
                    <a:pt x="16829" y="16691"/>
                  </a:cubicBezTo>
                  <a:cubicBezTo>
                    <a:pt x="17122" y="16484"/>
                    <a:pt x="17222" y="16348"/>
                    <a:pt x="17594" y="16182"/>
                  </a:cubicBezTo>
                  <a:cubicBezTo>
                    <a:pt x="17872" y="16057"/>
                    <a:pt x="18450" y="15634"/>
                    <a:pt x="18274" y="15310"/>
                  </a:cubicBezTo>
                  <a:cubicBezTo>
                    <a:pt x="18221" y="15211"/>
                    <a:pt x="18282" y="14088"/>
                    <a:pt x="18165" y="14103"/>
                  </a:cubicBezTo>
                  <a:cubicBezTo>
                    <a:pt x="18141" y="14052"/>
                    <a:pt x="18023" y="13987"/>
                    <a:pt x="17958" y="13987"/>
                  </a:cubicBezTo>
                  <a:cubicBezTo>
                    <a:pt x="17817" y="13835"/>
                    <a:pt x="17931" y="13505"/>
                    <a:pt x="17832" y="13353"/>
                  </a:cubicBezTo>
                  <a:cubicBezTo>
                    <a:pt x="17796" y="13301"/>
                    <a:pt x="17878" y="13216"/>
                    <a:pt x="17887" y="13166"/>
                  </a:cubicBezTo>
                  <a:cubicBezTo>
                    <a:pt x="17915" y="13016"/>
                    <a:pt x="17749" y="13031"/>
                    <a:pt x="17690" y="12936"/>
                  </a:cubicBezTo>
                  <a:cubicBezTo>
                    <a:pt x="17639" y="12798"/>
                    <a:pt x="17991" y="12016"/>
                    <a:pt x="18132" y="11894"/>
                  </a:cubicBezTo>
                  <a:cubicBezTo>
                    <a:pt x="18256" y="11861"/>
                    <a:pt x="18334" y="11800"/>
                    <a:pt x="18421" y="11719"/>
                  </a:cubicBezTo>
                  <a:lnTo>
                    <a:pt x="18439" y="11748"/>
                  </a:lnTo>
                  <a:cubicBezTo>
                    <a:pt x="18933" y="11102"/>
                    <a:pt x="19669" y="10727"/>
                    <a:pt x="20222" y="10146"/>
                  </a:cubicBezTo>
                  <a:cubicBezTo>
                    <a:pt x="20487" y="9868"/>
                    <a:pt x="20746" y="9587"/>
                    <a:pt x="20861" y="9234"/>
                  </a:cubicBezTo>
                  <a:cubicBezTo>
                    <a:pt x="20916" y="9067"/>
                    <a:pt x="21026" y="8908"/>
                    <a:pt x="21115" y="8753"/>
                  </a:cubicBezTo>
                  <a:cubicBezTo>
                    <a:pt x="21241" y="8534"/>
                    <a:pt x="21257" y="8322"/>
                    <a:pt x="21357" y="8120"/>
                  </a:cubicBezTo>
                  <a:cubicBezTo>
                    <a:pt x="21369" y="8126"/>
                    <a:pt x="21377" y="8136"/>
                    <a:pt x="21381" y="8150"/>
                  </a:cubicBezTo>
                  <a:cubicBezTo>
                    <a:pt x="21416" y="8150"/>
                    <a:pt x="21450" y="8149"/>
                    <a:pt x="21485" y="8146"/>
                  </a:cubicBezTo>
                  <a:cubicBezTo>
                    <a:pt x="21506" y="8073"/>
                    <a:pt x="21488" y="8022"/>
                    <a:pt x="21449" y="7942"/>
                  </a:cubicBezTo>
                  <a:cubicBezTo>
                    <a:pt x="21441" y="7926"/>
                    <a:pt x="21477" y="7998"/>
                    <a:pt x="21449" y="7942"/>
                  </a:cubicBezTo>
                  <a:close/>
                </a:path>
              </a:pathLst>
            </a:custGeom>
            <a:solidFill>
              <a:srgbClr val="D9D9D9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1828433">
                <a:spcBef>
                  <a:spcPts val="0"/>
                </a:spcBef>
                <a:defRPr sz="5000">
                  <a:solidFill>
                    <a:srgbClr val="B4B4B4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612" name="Shape"/>
            <p:cNvSpPr/>
            <p:nvPr/>
          </p:nvSpPr>
          <p:spPr>
            <a:xfrm>
              <a:off x="10500724" y="111930"/>
              <a:ext cx="8041348" cy="63204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91" h="21535" fill="norm" stroke="1" extrusionOk="0">
                  <a:moveTo>
                    <a:pt x="16904" y="15081"/>
                  </a:moveTo>
                  <a:cubicBezTo>
                    <a:pt x="16878" y="15144"/>
                    <a:pt x="16987" y="15511"/>
                    <a:pt x="17048" y="15519"/>
                  </a:cubicBezTo>
                  <a:cubicBezTo>
                    <a:pt x="17083" y="15524"/>
                    <a:pt x="17047" y="15382"/>
                    <a:pt x="17101" y="15439"/>
                  </a:cubicBezTo>
                  <a:cubicBezTo>
                    <a:pt x="17151" y="15490"/>
                    <a:pt x="17019" y="15711"/>
                    <a:pt x="17203" y="15682"/>
                  </a:cubicBezTo>
                  <a:cubicBezTo>
                    <a:pt x="17259" y="15674"/>
                    <a:pt x="17432" y="15703"/>
                    <a:pt x="17464" y="15758"/>
                  </a:cubicBezTo>
                  <a:cubicBezTo>
                    <a:pt x="17452" y="15727"/>
                    <a:pt x="17442" y="15696"/>
                    <a:pt x="17435" y="15663"/>
                  </a:cubicBezTo>
                  <a:cubicBezTo>
                    <a:pt x="17516" y="15683"/>
                    <a:pt x="17654" y="15992"/>
                    <a:pt x="17725" y="15946"/>
                  </a:cubicBezTo>
                  <a:cubicBezTo>
                    <a:pt x="17786" y="15905"/>
                    <a:pt x="17633" y="15755"/>
                    <a:pt x="17633" y="15702"/>
                  </a:cubicBezTo>
                  <a:cubicBezTo>
                    <a:pt x="17660" y="15714"/>
                    <a:pt x="17766" y="15737"/>
                    <a:pt x="17745" y="15652"/>
                  </a:cubicBezTo>
                  <a:cubicBezTo>
                    <a:pt x="17729" y="15587"/>
                    <a:pt x="17567" y="15597"/>
                    <a:pt x="17540" y="15580"/>
                  </a:cubicBezTo>
                  <a:cubicBezTo>
                    <a:pt x="17349" y="15455"/>
                    <a:pt x="17283" y="15635"/>
                    <a:pt x="17202" y="15310"/>
                  </a:cubicBezTo>
                  <a:cubicBezTo>
                    <a:pt x="17153" y="15112"/>
                    <a:pt x="17295" y="15098"/>
                    <a:pt x="17324" y="14930"/>
                  </a:cubicBezTo>
                  <a:cubicBezTo>
                    <a:pt x="17333" y="14883"/>
                    <a:pt x="17282" y="14574"/>
                    <a:pt x="17261" y="14508"/>
                  </a:cubicBezTo>
                  <a:cubicBezTo>
                    <a:pt x="17172" y="14517"/>
                    <a:pt x="16955" y="14428"/>
                    <a:pt x="16945" y="14587"/>
                  </a:cubicBezTo>
                  <a:cubicBezTo>
                    <a:pt x="16940" y="14669"/>
                    <a:pt x="17033" y="15040"/>
                    <a:pt x="16988" y="15085"/>
                  </a:cubicBezTo>
                  <a:cubicBezTo>
                    <a:pt x="16958" y="15115"/>
                    <a:pt x="16927" y="15024"/>
                    <a:pt x="16904" y="15081"/>
                  </a:cubicBezTo>
                  <a:close/>
                  <a:moveTo>
                    <a:pt x="16904" y="15081"/>
                  </a:moveTo>
                  <a:cubicBezTo>
                    <a:pt x="16926" y="15025"/>
                    <a:pt x="16888" y="15121"/>
                    <a:pt x="16904" y="15081"/>
                  </a:cubicBezTo>
                  <a:cubicBezTo>
                    <a:pt x="16904" y="15081"/>
                    <a:pt x="16904" y="15081"/>
                    <a:pt x="16904" y="15081"/>
                  </a:cubicBezTo>
                  <a:close/>
                  <a:moveTo>
                    <a:pt x="17709" y="16709"/>
                  </a:moveTo>
                  <a:cubicBezTo>
                    <a:pt x="17708" y="16802"/>
                    <a:pt x="17805" y="16839"/>
                    <a:pt x="17834" y="16746"/>
                  </a:cubicBezTo>
                  <a:cubicBezTo>
                    <a:pt x="17843" y="16718"/>
                    <a:pt x="17726" y="16544"/>
                    <a:pt x="17722" y="16461"/>
                  </a:cubicBezTo>
                  <a:cubicBezTo>
                    <a:pt x="17724" y="16510"/>
                    <a:pt x="17344" y="16224"/>
                    <a:pt x="17341" y="16255"/>
                  </a:cubicBezTo>
                  <a:cubicBezTo>
                    <a:pt x="17337" y="16305"/>
                    <a:pt x="17337" y="16436"/>
                    <a:pt x="17350" y="16498"/>
                  </a:cubicBezTo>
                  <a:cubicBezTo>
                    <a:pt x="17373" y="16614"/>
                    <a:pt x="17515" y="16528"/>
                    <a:pt x="17520" y="16668"/>
                  </a:cubicBezTo>
                  <a:cubicBezTo>
                    <a:pt x="17522" y="16697"/>
                    <a:pt x="17426" y="16700"/>
                    <a:pt x="17444" y="16766"/>
                  </a:cubicBezTo>
                  <a:cubicBezTo>
                    <a:pt x="17455" y="16807"/>
                    <a:pt x="17578" y="16963"/>
                    <a:pt x="17612" y="16917"/>
                  </a:cubicBezTo>
                  <a:cubicBezTo>
                    <a:pt x="17662" y="16850"/>
                    <a:pt x="17544" y="16759"/>
                    <a:pt x="17614" y="16682"/>
                  </a:cubicBezTo>
                  <a:cubicBezTo>
                    <a:pt x="17616" y="16704"/>
                    <a:pt x="17611" y="16808"/>
                    <a:pt x="17633" y="16819"/>
                  </a:cubicBezTo>
                  <a:cubicBezTo>
                    <a:pt x="17628" y="16817"/>
                    <a:pt x="17623" y="16814"/>
                    <a:pt x="17634" y="16819"/>
                  </a:cubicBezTo>
                  <a:cubicBezTo>
                    <a:pt x="17645" y="16824"/>
                    <a:pt x="17640" y="16822"/>
                    <a:pt x="17634" y="16819"/>
                  </a:cubicBezTo>
                  <a:cubicBezTo>
                    <a:pt x="17657" y="16828"/>
                    <a:pt x="17680" y="16724"/>
                    <a:pt x="17709" y="16709"/>
                  </a:cubicBezTo>
                  <a:close/>
                  <a:moveTo>
                    <a:pt x="17710" y="15961"/>
                  </a:moveTo>
                  <a:cubicBezTo>
                    <a:pt x="17692" y="16058"/>
                    <a:pt x="17961" y="16228"/>
                    <a:pt x="17733" y="16237"/>
                  </a:cubicBezTo>
                  <a:cubicBezTo>
                    <a:pt x="17725" y="16290"/>
                    <a:pt x="17863" y="16620"/>
                    <a:pt x="17917" y="16605"/>
                  </a:cubicBezTo>
                  <a:cubicBezTo>
                    <a:pt x="17920" y="16528"/>
                    <a:pt x="17845" y="16422"/>
                    <a:pt x="17860" y="16351"/>
                  </a:cubicBezTo>
                  <a:cubicBezTo>
                    <a:pt x="17876" y="16273"/>
                    <a:pt x="17948" y="16350"/>
                    <a:pt x="17980" y="16311"/>
                  </a:cubicBezTo>
                  <a:cubicBezTo>
                    <a:pt x="17973" y="16319"/>
                    <a:pt x="17965" y="16329"/>
                    <a:pt x="17980" y="16310"/>
                  </a:cubicBezTo>
                  <a:cubicBezTo>
                    <a:pt x="17991" y="16297"/>
                    <a:pt x="17986" y="16303"/>
                    <a:pt x="17980" y="16310"/>
                  </a:cubicBezTo>
                  <a:cubicBezTo>
                    <a:pt x="18077" y="16188"/>
                    <a:pt x="17806" y="15955"/>
                    <a:pt x="17710" y="15961"/>
                  </a:cubicBezTo>
                  <a:close/>
                  <a:moveTo>
                    <a:pt x="18167" y="17453"/>
                  </a:moveTo>
                  <a:cubicBezTo>
                    <a:pt x="18167" y="17440"/>
                    <a:pt x="18167" y="17446"/>
                    <a:pt x="18167" y="17453"/>
                  </a:cubicBezTo>
                  <a:cubicBezTo>
                    <a:pt x="18167" y="17453"/>
                    <a:pt x="18167" y="17453"/>
                    <a:pt x="18167" y="17453"/>
                  </a:cubicBezTo>
                  <a:close/>
                  <a:moveTo>
                    <a:pt x="18083" y="17581"/>
                  </a:moveTo>
                  <a:cubicBezTo>
                    <a:pt x="18118" y="17811"/>
                    <a:pt x="18000" y="17620"/>
                    <a:pt x="18003" y="17620"/>
                  </a:cubicBezTo>
                  <a:cubicBezTo>
                    <a:pt x="17800" y="17636"/>
                    <a:pt x="17817" y="17533"/>
                    <a:pt x="17813" y="17287"/>
                  </a:cubicBezTo>
                  <a:cubicBezTo>
                    <a:pt x="17810" y="17128"/>
                    <a:pt x="17608" y="17239"/>
                    <a:pt x="17535" y="17194"/>
                  </a:cubicBezTo>
                  <a:cubicBezTo>
                    <a:pt x="17492" y="17167"/>
                    <a:pt x="17488" y="17406"/>
                    <a:pt x="17436" y="17391"/>
                  </a:cubicBezTo>
                  <a:cubicBezTo>
                    <a:pt x="17357" y="17368"/>
                    <a:pt x="17569" y="16871"/>
                    <a:pt x="17719" y="16991"/>
                  </a:cubicBezTo>
                  <a:cubicBezTo>
                    <a:pt x="17721" y="16992"/>
                    <a:pt x="17793" y="17215"/>
                    <a:pt x="17812" y="17062"/>
                  </a:cubicBezTo>
                  <a:cubicBezTo>
                    <a:pt x="17825" y="16959"/>
                    <a:pt x="17826" y="16988"/>
                    <a:pt x="17894" y="16996"/>
                  </a:cubicBezTo>
                  <a:cubicBezTo>
                    <a:pt x="17909" y="16893"/>
                    <a:pt x="17880" y="16906"/>
                    <a:pt x="17983" y="16886"/>
                  </a:cubicBezTo>
                  <a:cubicBezTo>
                    <a:pt x="18091" y="16865"/>
                    <a:pt x="17957" y="16726"/>
                    <a:pt x="18000" y="16693"/>
                  </a:cubicBezTo>
                  <a:cubicBezTo>
                    <a:pt x="18101" y="16614"/>
                    <a:pt x="18130" y="16965"/>
                    <a:pt x="18133" y="16978"/>
                  </a:cubicBezTo>
                  <a:cubicBezTo>
                    <a:pt x="18131" y="16970"/>
                    <a:pt x="18211" y="17160"/>
                    <a:pt x="18200" y="17128"/>
                  </a:cubicBezTo>
                  <a:cubicBezTo>
                    <a:pt x="18258" y="17300"/>
                    <a:pt x="18153" y="17341"/>
                    <a:pt x="18174" y="17494"/>
                  </a:cubicBezTo>
                  <a:lnTo>
                    <a:pt x="18168" y="17460"/>
                  </a:lnTo>
                  <a:cubicBezTo>
                    <a:pt x="18167" y="17449"/>
                    <a:pt x="18120" y="17319"/>
                    <a:pt x="18100" y="17304"/>
                  </a:cubicBezTo>
                  <a:cubicBezTo>
                    <a:pt x="17981" y="17215"/>
                    <a:pt x="18085" y="17594"/>
                    <a:pt x="18083" y="17581"/>
                  </a:cubicBezTo>
                  <a:close/>
                  <a:moveTo>
                    <a:pt x="18592" y="19309"/>
                  </a:moveTo>
                  <a:cubicBezTo>
                    <a:pt x="18592" y="19309"/>
                    <a:pt x="18587" y="19307"/>
                    <a:pt x="18585" y="19305"/>
                  </a:cubicBezTo>
                  <a:cubicBezTo>
                    <a:pt x="18586" y="19306"/>
                    <a:pt x="18588" y="19307"/>
                    <a:pt x="18592" y="19309"/>
                  </a:cubicBezTo>
                  <a:close/>
                  <a:moveTo>
                    <a:pt x="18592" y="19309"/>
                  </a:moveTo>
                  <a:lnTo>
                    <a:pt x="18598" y="19309"/>
                  </a:lnTo>
                  <a:cubicBezTo>
                    <a:pt x="18615" y="19134"/>
                    <a:pt x="18425" y="19063"/>
                    <a:pt x="18628" y="18989"/>
                  </a:cubicBezTo>
                  <a:cubicBezTo>
                    <a:pt x="18655" y="18947"/>
                    <a:pt x="18648" y="18911"/>
                    <a:pt x="18607" y="18881"/>
                  </a:cubicBezTo>
                  <a:cubicBezTo>
                    <a:pt x="18642" y="18813"/>
                    <a:pt x="18683" y="18803"/>
                    <a:pt x="18669" y="18696"/>
                  </a:cubicBezTo>
                  <a:cubicBezTo>
                    <a:pt x="18643" y="18690"/>
                    <a:pt x="18459" y="18728"/>
                    <a:pt x="18561" y="18611"/>
                  </a:cubicBezTo>
                  <a:cubicBezTo>
                    <a:pt x="18564" y="18608"/>
                    <a:pt x="18724" y="18381"/>
                    <a:pt x="18601" y="18449"/>
                  </a:cubicBezTo>
                  <a:cubicBezTo>
                    <a:pt x="18400" y="18560"/>
                    <a:pt x="18393" y="19197"/>
                    <a:pt x="18592" y="19309"/>
                  </a:cubicBezTo>
                  <a:close/>
                  <a:moveTo>
                    <a:pt x="18103" y="19991"/>
                  </a:moveTo>
                  <a:cubicBezTo>
                    <a:pt x="18100" y="19960"/>
                    <a:pt x="18096" y="19927"/>
                    <a:pt x="18103" y="19992"/>
                  </a:cubicBezTo>
                  <a:cubicBezTo>
                    <a:pt x="18109" y="20049"/>
                    <a:pt x="18106" y="20022"/>
                    <a:pt x="18103" y="19992"/>
                  </a:cubicBezTo>
                  <a:cubicBezTo>
                    <a:pt x="18116" y="20110"/>
                    <a:pt x="18306" y="20161"/>
                    <a:pt x="18306" y="20039"/>
                  </a:cubicBezTo>
                  <a:lnTo>
                    <a:pt x="18306" y="20017"/>
                  </a:lnTo>
                  <a:cubicBezTo>
                    <a:pt x="18306" y="19930"/>
                    <a:pt x="18091" y="19867"/>
                    <a:pt x="18103" y="19991"/>
                  </a:cubicBezTo>
                  <a:close/>
                  <a:moveTo>
                    <a:pt x="18904" y="19884"/>
                  </a:moveTo>
                  <a:cubicBezTo>
                    <a:pt x="18917" y="19893"/>
                    <a:pt x="18937" y="19906"/>
                    <a:pt x="18903" y="19884"/>
                  </a:cubicBezTo>
                  <a:cubicBezTo>
                    <a:pt x="18890" y="19876"/>
                    <a:pt x="18895" y="19879"/>
                    <a:pt x="18902" y="19883"/>
                  </a:cubicBezTo>
                  <a:cubicBezTo>
                    <a:pt x="18853" y="19853"/>
                    <a:pt x="18538" y="19779"/>
                    <a:pt x="18518" y="19896"/>
                  </a:cubicBezTo>
                  <a:cubicBezTo>
                    <a:pt x="18509" y="19950"/>
                    <a:pt x="18935" y="20067"/>
                    <a:pt x="18988" y="20089"/>
                  </a:cubicBezTo>
                  <a:cubicBezTo>
                    <a:pt x="19014" y="20004"/>
                    <a:pt x="18985" y="19937"/>
                    <a:pt x="18904" y="19884"/>
                  </a:cubicBezTo>
                  <a:close/>
                  <a:moveTo>
                    <a:pt x="16263" y="21201"/>
                  </a:moveTo>
                  <a:cubicBezTo>
                    <a:pt x="16276" y="21209"/>
                    <a:pt x="16293" y="21218"/>
                    <a:pt x="16262" y="21201"/>
                  </a:cubicBezTo>
                  <a:cubicBezTo>
                    <a:pt x="16243" y="21190"/>
                    <a:pt x="16250" y="21195"/>
                    <a:pt x="16261" y="21200"/>
                  </a:cubicBezTo>
                  <a:cubicBezTo>
                    <a:pt x="16178" y="21156"/>
                    <a:pt x="15894" y="21117"/>
                    <a:pt x="15839" y="21038"/>
                  </a:cubicBezTo>
                  <a:cubicBezTo>
                    <a:pt x="15766" y="20931"/>
                    <a:pt x="16060" y="20952"/>
                    <a:pt x="16033" y="20890"/>
                  </a:cubicBezTo>
                  <a:cubicBezTo>
                    <a:pt x="16015" y="20847"/>
                    <a:pt x="15631" y="20892"/>
                    <a:pt x="15548" y="20827"/>
                  </a:cubicBezTo>
                  <a:cubicBezTo>
                    <a:pt x="15431" y="20733"/>
                    <a:pt x="15383" y="20954"/>
                    <a:pt x="15185" y="20881"/>
                  </a:cubicBezTo>
                  <a:cubicBezTo>
                    <a:pt x="15030" y="20824"/>
                    <a:pt x="14638" y="20421"/>
                    <a:pt x="14549" y="20854"/>
                  </a:cubicBezTo>
                  <a:cubicBezTo>
                    <a:pt x="14678" y="20857"/>
                    <a:pt x="14825" y="21025"/>
                    <a:pt x="14961" y="21071"/>
                  </a:cubicBezTo>
                  <a:cubicBezTo>
                    <a:pt x="15189" y="21147"/>
                    <a:pt x="15472" y="21216"/>
                    <a:pt x="15706" y="21244"/>
                  </a:cubicBezTo>
                  <a:cubicBezTo>
                    <a:pt x="15768" y="21252"/>
                    <a:pt x="16095" y="21365"/>
                    <a:pt x="16116" y="21306"/>
                  </a:cubicBezTo>
                  <a:cubicBezTo>
                    <a:pt x="16108" y="21329"/>
                    <a:pt x="16443" y="21301"/>
                    <a:pt x="16263" y="21201"/>
                  </a:cubicBezTo>
                  <a:close/>
                  <a:moveTo>
                    <a:pt x="14587" y="20535"/>
                  </a:moveTo>
                  <a:cubicBezTo>
                    <a:pt x="14613" y="20480"/>
                    <a:pt x="14595" y="20518"/>
                    <a:pt x="14587" y="20535"/>
                  </a:cubicBezTo>
                  <a:cubicBezTo>
                    <a:pt x="14615" y="20477"/>
                    <a:pt x="14667" y="19955"/>
                    <a:pt x="14646" y="19893"/>
                  </a:cubicBezTo>
                  <a:cubicBezTo>
                    <a:pt x="14672" y="19912"/>
                    <a:pt x="14704" y="19916"/>
                    <a:pt x="14725" y="19942"/>
                  </a:cubicBezTo>
                  <a:cubicBezTo>
                    <a:pt x="14719" y="19826"/>
                    <a:pt x="14724" y="19684"/>
                    <a:pt x="14625" y="19570"/>
                  </a:cubicBezTo>
                  <a:cubicBezTo>
                    <a:pt x="14582" y="19521"/>
                    <a:pt x="14466" y="19573"/>
                    <a:pt x="14476" y="19656"/>
                  </a:cubicBezTo>
                  <a:cubicBezTo>
                    <a:pt x="14484" y="19728"/>
                    <a:pt x="14595" y="19726"/>
                    <a:pt x="14612" y="19833"/>
                  </a:cubicBezTo>
                  <a:cubicBezTo>
                    <a:pt x="14544" y="19734"/>
                    <a:pt x="14504" y="19734"/>
                    <a:pt x="14410" y="19686"/>
                  </a:cubicBezTo>
                  <a:cubicBezTo>
                    <a:pt x="14334" y="19438"/>
                    <a:pt x="14184" y="19343"/>
                    <a:pt x="14241" y="19116"/>
                  </a:cubicBezTo>
                  <a:cubicBezTo>
                    <a:pt x="14265" y="19025"/>
                    <a:pt x="13866" y="18581"/>
                    <a:pt x="13773" y="18564"/>
                  </a:cubicBezTo>
                  <a:cubicBezTo>
                    <a:pt x="13610" y="18532"/>
                    <a:pt x="13314" y="18143"/>
                    <a:pt x="13239" y="17978"/>
                  </a:cubicBezTo>
                  <a:cubicBezTo>
                    <a:pt x="13175" y="17835"/>
                    <a:pt x="12614" y="17619"/>
                    <a:pt x="12740" y="17868"/>
                  </a:cubicBezTo>
                  <a:cubicBezTo>
                    <a:pt x="12804" y="17994"/>
                    <a:pt x="12911" y="18099"/>
                    <a:pt x="12993" y="18204"/>
                  </a:cubicBezTo>
                  <a:cubicBezTo>
                    <a:pt x="13074" y="18306"/>
                    <a:pt x="13143" y="18547"/>
                    <a:pt x="13247" y="18604"/>
                  </a:cubicBezTo>
                  <a:cubicBezTo>
                    <a:pt x="13343" y="18657"/>
                    <a:pt x="13391" y="18728"/>
                    <a:pt x="13410" y="18867"/>
                  </a:cubicBezTo>
                  <a:cubicBezTo>
                    <a:pt x="13435" y="19052"/>
                    <a:pt x="13571" y="19187"/>
                    <a:pt x="13642" y="19345"/>
                  </a:cubicBezTo>
                  <a:cubicBezTo>
                    <a:pt x="13726" y="19532"/>
                    <a:pt x="13738" y="19854"/>
                    <a:pt x="13898" y="19967"/>
                  </a:cubicBezTo>
                  <a:cubicBezTo>
                    <a:pt x="13999" y="20039"/>
                    <a:pt x="14049" y="20239"/>
                    <a:pt x="14159" y="20332"/>
                  </a:cubicBezTo>
                  <a:cubicBezTo>
                    <a:pt x="14218" y="20381"/>
                    <a:pt x="14320" y="20591"/>
                    <a:pt x="14373" y="20604"/>
                  </a:cubicBezTo>
                  <a:cubicBezTo>
                    <a:pt x="14369" y="20571"/>
                    <a:pt x="14355" y="20530"/>
                    <a:pt x="14378" y="20503"/>
                  </a:cubicBezTo>
                  <a:cubicBezTo>
                    <a:pt x="14413" y="20525"/>
                    <a:pt x="14560" y="20593"/>
                    <a:pt x="14587" y="20535"/>
                  </a:cubicBezTo>
                  <a:cubicBezTo>
                    <a:pt x="14584" y="20542"/>
                    <a:pt x="14582" y="20546"/>
                    <a:pt x="14587" y="20535"/>
                  </a:cubicBezTo>
                  <a:close/>
                  <a:moveTo>
                    <a:pt x="18008" y="18723"/>
                  </a:moveTo>
                  <a:cubicBezTo>
                    <a:pt x="17983" y="18750"/>
                    <a:pt x="17963" y="18782"/>
                    <a:pt x="17947" y="18819"/>
                  </a:cubicBezTo>
                  <a:cubicBezTo>
                    <a:pt x="17734" y="19148"/>
                    <a:pt x="17442" y="18778"/>
                    <a:pt x="17197" y="18912"/>
                  </a:cubicBezTo>
                  <a:cubicBezTo>
                    <a:pt x="17066" y="18984"/>
                    <a:pt x="16845" y="19897"/>
                    <a:pt x="16936" y="20034"/>
                  </a:cubicBezTo>
                  <a:cubicBezTo>
                    <a:pt x="16988" y="20112"/>
                    <a:pt x="17002" y="20686"/>
                    <a:pt x="17101" y="20570"/>
                  </a:cubicBezTo>
                  <a:cubicBezTo>
                    <a:pt x="17213" y="20440"/>
                    <a:pt x="17177" y="20077"/>
                    <a:pt x="17157" y="19905"/>
                  </a:cubicBezTo>
                  <a:cubicBezTo>
                    <a:pt x="17424" y="19728"/>
                    <a:pt x="17188" y="20552"/>
                    <a:pt x="17558" y="20246"/>
                  </a:cubicBezTo>
                  <a:cubicBezTo>
                    <a:pt x="17629" y="20187"/>
                    <a:pt x="17419" y="19764"/>
                    <a:pt x="17386" y="19700"/>
                  </a:cubicBezTo>
                  <a:cubicBezTo>
                    <a:pt x="17326" y="19586"/>
                    <a:pt x="17694" y="19451"/>
                    <a:pt x="17705" y="19360"/>
                  </a:cubicBezTo>
                  <a:cubicBezTo>
                    <a:pt x="17715" y="19275"/>
                    <a:pt x="16935" y="19751"/>
                    <a:pt x="17124" y="19135"/>
                  </a:cubicBezTo>
                  <a:cubicBezTo>
                    <a:pt x="17171" y="18983"/>
                    <a:pt x="17519" y="19053"/>
                    <a:pt x="17608" y="19065"/>
                  </a:cubicBezTo>
                  <a:cubicBezTo>
                    <a:pt x="17718" y="19079"/>
                    <a:pt x="17835" y="19134"/>
                    <a:pt x="17920" y="19006"/>
                  </a:cubicBezTo>
                  <a:cubicBezTo>
                    <a:pt x="17927" y="18996"/>
                    <a:pt x="18090" y="18686"/>
                    <a:pt x="18008" y="18723"/>
                  </a:cubicBezTo>
                  <a:close/>
                  <a:moveTo>
                    <a:pt x="16704" y="13082"/>
                  </a:moveTo>
                  <a:cubicBezTo>
                    <a:pt x="16613" y="13312"/>
                    <a:pt x="16783" y="13423"/>
                    <a:pt x="16840" y="13609"/>
                  </a:cubicBezTo>
                  <a:cubicBezTo>
                    <a:pt x="16841" y="13609"/>
                    <a:pt x="16850" y="13609"/>
                    <a:pt x="16852" y="13609"/>
                  </a:cubicBezTo>
                  <a:cubicBezTo>
                    <a:pt x="16855" y="13521"/>
                    <a:pt x="17025" y="12818"/>
                    <a:pt x="16888" y="12816"/>
                  </a:cubicBezTo>
                  <a:cubicBezTo>
                    <a:pt x="16888" y="12816"/>
                    <a:pt x="16888" y="12816"/>
                    <a:pt x="16888" y="12816"/>
                  </a:cubicBezTo>
                  <a:cubicBezTo>
                    <a:pt x="16848" y="12816"/>
                    <a:pt x="16878" y="12816"/>
                    <a:pt x="16888" y="12816"/>
                  </a:cubicBezTo>
                  <a:cubicBezTo>
                    <a:pt x="16771" y="12816"/>
                    <a:pt x="16747" y="12972"/>
                    <a:pt x="16704" y="13082"/>
                  </a:cubicBezTo>
                  <a:close/>
                  <a:moveTo>
                    <a:pt x="17712" y="10844"/>
                  </a:moveTo>
                  <a:cubicBezTo>
                    <a:pt x="17703" y="10863"/>
                    <a:pt x="17708" y="10853"/>
                    <a:pt x="17712" y="10844"/>
                  </a:cubicBezTo>
                  <a:cubicBezTo>
                    <a:pt x="17692" y="10887"/>
                    <a:pt x="17822" y="11096"/>
                    <a:pt x="17838" y="11109"/>
                  </a:cubicBezTo>
                  <a:cubicBezTo>
                    <a:pt x="17849" y="11118"/>
                    <a:pt x="17865" y="11124"/>
                    <a:pt x="17877" y="11126"/>
                  </a:cubicBezTo>
                  <a:cubicBezTo>
                    <a:pt x="17878" y="11096"/>
                    <a:pt x="17839" y="10886"/>
                    <a:pt x="17827" y="10899"/>
                  </a:cubicBezTo>
                  <a:cubicBezTo>
                    <a:pt x="17897" y="10821"/>
                    <a:pt x="17903" y="11539"/>
                    <a:pt x="18077" y="11380"/>
                  </a:cubicBezTo>
                  <a:cubicBezTo>
                    <a:pt x="18170" y="11297"/>
                    <a:pt x="18111" y="11168"/>
                    <a:pt x="18118" y="11055"/>
                  </a:cubicBezTo>
                  <a:cubicBezTo>
                    <a:pt x="18128" y="10876"/>
                    <a:pt x="18099" y="10972"/>
                    <a:pt x="18021" y="10859"/>
                  </a:cubicBezTo>
                  <a:cubicBezTo>
                    <a:pt x="18036" y="10845"/>
                    <a:pt x="17825" y="10607"/>
                    <a:pt x="17712" y="10844"/>
                  </a:cubicBezTo>
                  <a:cubicBezTo>
                    <a:pt x="17714" y="10841"/>
                    <a:pt x="17715" y="10839"/>
                    <a:pt x="17716" y="10837"/>
                  </a:cubicBezTo>
                  <a:cubicBezTo>
                    <a:pt x="17715" y="10838"/>
                    <a:pt x="17714" y="10841"/>
                    <a:pt x="17712" y="10844"/>
                  </a:cubicBezTo>
                  <a:close/>
                  <a:moveTo>
                    <a:pt x="18155" y="10981"/>
                  </a:moveTo>
                  <a:cubicBezTo>
                    <a:pt x="18156" y="10983"/>
                    <a:pt x="18156" y="10984"/>
                    <a:pt x="18157" y="10986"/>
                  </a:cubicBezTo>
                  <a:lnTo>
                    <a:pt x="18157" y="10980"/>
                  </a:lnTo>
                  <a:cubicBezTo>
                    <a:pt x="18156" y="10981"/>
                    <a:pt x="18156" y="10981"/>
                    <a:pt x="18155" y="10981"/>
                  </a:cubicBezTo>
                  <a:close/>
                  <a:moveTo>
                    <a:pt x="18494" y="10870"/>
                  </a:moveTo>
                  <a:cubicBezTo>
                    <a:pt x="18495" y="10871"/>
                    <a:pt x="18495" y="10871"/>
                    <a:pt x="18494" y="10870"/>
                  </a:cubicBezTo>
                  <a:cubicBezTo>
                    <a:pt x="18471" y="10838"/>
                    <a:pt x="18547" y="10731"/>
                    <a:pt x="18554" y="10729"/>
                  </a:cubicBezTo>
                  <a:cubicBezTo>
                    <a:pt x="18453" y="10479"/>
                    <a:pt x="18199" y="10696"/>
                    <a:pt x="18150" y="10851"/>
                  </a:cubicBezTo>
                  <a:cubicBezTo>
                    <a:pt x="18209" y="10805"/>
                    <a:pt x="18269" y="11010"/>
                    <a:pt x="18342" y="10999"/>
                  </a:cubicBezTo>
                  <a:cubicBezTo>
                    <a:pt x="18354" y="10871"/>
                    <a:pt x="18377" y="10711"/>
                    <a:pt x="18494" y="10870"/>
                  </a:cubicBezTo>
                  <a:close/>
                  <a:moveTo>
                    <a:pt x="18925" y="10455"/>
                  </a:moveTo>
                  <a:cubicBezTo>
                    <a:pt x="19074" y="10535"/>
                    <a:pt x="18998" y="10353"/>
                    <a:pt x="19082" y="10331"/>
                  </a:cubicBezTo>
                  <a:cubicBezTo>
                    <a:pt x="19143" y="10315"/>
                    <a:pt x="19102" y="10429"/>
                    <a:pt x="19140" y="10453"/>
                  </a:cubicBezTo>
                  <a:cubicBezTo>
                    <a:pt x="19161" y="10466"/>
                    <a:pt x="19182" y="10192"/>
                    <a:pt x="19268" y="10229"/>
                  </a:cubicBezTo>
                  <a:cubicBezTo>
                    <a:pt x="19270" y="10283"/>
                    <a:pt x="19281" y="10332"/>
                    <a:pt x="19303" y="10378"/>
                  </a:cubicBezTo>
                  <a:cubicBezTo>
                    <a:pt x="19331" y="10411"/>
                    <a:pt x="19368" y="10180"/>
                    <a:pt x="19390" y="10163"/>
                  </a:cubicBezTo>
                  <a:cubicBezTo>
                    <a:pt x="19189" y="10042"/>
                    <a:pt x="19220" y="9561"/>
                    <a:pt x="19213" y="9410"/>
                  </a:cubicBezTo>
                  <a:cubicBezTo>
                    <a:pt x="19203" y="9250"/>
                    <a:pt x="18945" y="8663"/>
                    <a:pt x="18789" y="8793"/>
                  </a:cubicBezTo>
                  <a:cubicBezTo>
                    <a:pt x="18688" y="8878"/>
                    <a:pt x="18903" y="9380"/>
                    <a:pt x="18921" y="9513"/>
                  </a:cubicBezTo>
                  <a:cubicBezTo>
                    <a:pt x="18942" y="9666"/>
                    <a:pt x="18831" y="9812"/>
                    <a:pt x="18747" y="9883"/>
                  </a:cubicBezTo>
                  <a:cubicBezTo>
                    <a:pt x="18578" y="10022"/>
                    <a:pt x="18681" y="9752"/>
                    <a:pt x="18616" y="9737"/>
                  </a:cubicBezTo>
                  <a:cubicBezTo>
                    <a:pt x="18570" y="9727"/>
                    <a:pt x="18579" y="10013"/>
                    <a:pt x="18565" y="10058"/>
                  </a:cubicBezTo>
                  <a:cubicBezTo>
                    <a:pt x="18497" y="10271"/>
                    <a:pt x="18631" y="10204"/>
                    <a:pt x="18427" y="10176"/>
                  </a:cubicBezTo>
                  <a:cubicBezTo>
                    <a:pt x="18351" y="10166"/>
                    <a:pt x="18089" y="10234"/>
                    <a:pt x="18044" y="10303"/>
                  </a:cubicBezTo>
                  <a:cubicBezTo>
                    <a:pt x="18047" y="10299"/>
                    <a:pt x="17883" y="10560"/>
                    <a:pt x="17858" y="10523"/>
                  </a:cubicBezTo>
                  <a:cubicBezTo>
                    <a:pt x="17899" y="10754"/>
                    <a:pt x="18464" y="10422"/>
                    <a:pt x="18580" y="10472"/>
                  </a:cubicBezTo>
                  <a:cubicBezTo>
                    <a:pt x="18585" y="10596"/>
                    <a:pt x="18609" y="10680"/>
                    <a:pt x="18703" y="10735"/>
                  </a:cubicBezTo>
                  <a:cubicBezTo>
                    <a:pt x="18753" y="10764"/>
                    <a:pt x="18816" y="10592"/>
                    <a:pt x="18840" y="10543"/>
                  </a:cubicBezTo>
                  <a:cubicBezTo>
                    <a:pt x="18865" y="10494"/>
                    <a:pt x="18720" y="10465"/>
                    <a:pt x="18769" y="10389"/>
                  </a:cubicBezTo>
                  <a:cubicBezTo>
                    <a:pt x="18797" y="10347"/>
                    <a:pt x="18905" y="10444"/>
                    <a:pt x="18925" y="10455"/>
                  </a:cubicBezTo>
                  <a:close/>
                  <a:moveTo>
                    <a:pt x="19160" y="8116"/>
                  </a:moveTo>
                  <a:lnTo>
                    <a:pt x="19146" y="8111"/>
                  </a:lnTo>
                  <a:cubicBezTo>
                    <a:pt x="19036" y="8151"/>
                    <a:pt x="19089" y="8247"/>
                    <a:pt x="18906" y="8142"/>
                  </a:cubicBezTo>
                  <a:cubicBezTo>
                    <a:pt x="18847" y="8108"/>
                    <a:pt x="18485" y="7762"/>
                    <a:pt x="18443" y="7857"/>
                  </a:cubicBezTo>
                  <a:cubicBezTo>
                    <a:pt x="18479" y="7928"/>
                    <a:pt x="18697" y="8296"/>
                    <a:pt x="18646" y="8380"/>
                  </a:cubicBezTo>
                  <a:cubicBezTo>
                    <a:pt x="18629" y="8381"/>
                    <a:pt x="18520" y="8340"/>
                    <a:pt x="18499" y="8358"/>
                  </a:cubicBezTo>
                  <a:cubicBezTo>
                    <a:pt x="18498" y="8393"/>
                    <a:pt x="18522" y="8403"/>
                    <a:pt x="18547" y="8410"/>
                  </a:cubicBezTo>
                  <a:cubicBezTo>
                    <a:pt x="18531" y="8460"/>
                    <a:pt x="18513" y="8509"/>
                    <a:pt x="18493" y="8557"/>
                  </a:cubicBezTo>
                  <a:cubicBezTo>
                    <a:pt x="18527" y="8619"/>
                    <a:pt x="18568" y="8674"/>
                    <a:pt x="18615" y="8721"/>
                  </a:cubicBezTo>
                  <a:cubicBezTo>
                    <a:pt x="18661" y="8865"/>
                    <a:pt x="18800" y="8728"/>
                    <a:pt x="18795" y="8712"/>
                  </a:cubicBezTo>
                  <a:cubicBezTo>
                    <a:pt x="18774" y="8635"/>
                    <a:pt x="18622" y="8687"/>
                    <a:pt x="18587" y="8598"/>
                  </a:cubicBezTo>
                  <a:cubicBezTo>
                    <a:pt x="18565" y="8543"/>
                    <a:pt x="18779" y="8529"/>
                    <a:pt x="18804" y="8536"/>
                  </a:cubicBezTo>
                  <a:cubicBezTo>
                    <a:pt x="18831" y="8543"/>
                    <a:pt x="19142" y="8756"/>
                    <a:pt x="19097" y="8609"/>
                  </a:cubicBezTo>
                  <a:cubicBezTo>
                    <a:pt x="19047" y="8447"/>
                    <a:pt x="19219" y="8414"/>
                    <a:pt x="19316" y="8366"/>
                  </a:cubicBezTo>
                  <a:cubicBezTo>
                    <a:pt x="19247" y="8378"/>
                    <a:pt x="19154" y="8192"/>
                    <a:pt x="19160" y="8116"/>
                  </a:cubicBezTo>
                  <a:close/>
                  <a:moveTo>
                    <a:pt x="17646" y="6274"/>
                  </a:moveTo>
                  <a:cubicBezTo>
                    <a:pt x="17799" y="6419"/>
                    <a:pt x="17943" y="6645"/>
                    <a:pt x="18027" y="6862"/>
                  </a:cubicBezTo>
                  <a:cubicBezTo>
                    <a:pt x="18080" y="6997"/>
                    <a:pt x="18171" y="7189"/>
                    <a:pt x="18248" y="7303"/>
                  </a:cubicBezTo>
                  <a:cubicBezTo>
                    <a:pt x="18298" y="7378"/>
                    <a:pt x="18389" y="7663"/>
                    <a:pt x="18474" y="7676"/>
                  </a:cubicBezTo>
                  <a:cubicBezTo>
                    <a:pt x="18421" y="7470"/>
                    <a:pt x="18534" y="7473"/>
                    <a:pt x="18607" y="7547"/>
                  </a:cubicBezTo>
                  <a:cubicBezTo>
                    <a:pt x="18461" y="7353"/>
                    <a:pt x="18082" y="7060"/>
                    <a:pt x="18198" y="6858"/>
                  </a:cubicBezTo>
                  <a:cubicBezTo>
                    <a:pt x="18255" y="6759"/>
                    <a:pt x="18499" y="7018"/>
                    <a:pt x="18519" y="7049"/>
                  </a:cubicBezTo>
                  <a:cubicBezTo>
                    <a:pt x="18357" y="6801"/>
                    <a:pt x="18126" y="6627"/>
                    <a:pt x="17961" y="6378"/>
                  </a:cubicBezTo>
                  <a:cubicBezTo>
                    <a:pt x="17806" y="6144"/>
                    <a:pt x="17586" y="5734"/>
                    <a:pt x="17350" y="5619"/>
                  </a:cubicBezTo>
                  <a:cubicBezTo>
                    <a:pt x="17325" y="5663"/>
                    <a:pt x="17472" y="5827"/>
                    <a:pt x="17478" y="5878"/>
                  </a:cubicBezTo>
                  <a:cubicBezTo>
                    <a:pt x="17465" y="5877"/>
                    <a:pt x="17376" y="5743"/>
                    <a:pt x="17378" y="5856"/>
                  </a:cubicBezTo>
                  <a:cubicBezTo>
                    <a:pt x="17378" y="5852"/>
                    <a:pt x="17378" y="5849"/>
                    <a:pt x="17378" y="5857"/>
                  </a:cubicBezTo>
                  <a:cubicBezTo>
                    <a:pt x="17378" y="5869"/>
                    <a:pt x="17378" y="5863"/>
                    <a:pt x="17378" y="5857"/>
                  </a:cubicBezTo>
                  <a:cubicBezTo>
                    <a:pt x="17381" y="5928"/>
                    <a:pt x="17603" y="6232"/>
                    <a:pt x="17646" y="6274"/>
                  </a:cubicBezTo>
                  <a:close/>
                  <a:moveTo>
                    <a:pt x="18607" y="7547"/>
                  </a:moveTo>
                  <a:cubicBezTo>
                    <a:pt x="18635" y="7584"/>
                    <a:pt x="18654" y="7616"/>
                    <a:pt x="18660" y="7644"/>
                  </a:cubicBezTo>
                  <a:cubicBezTo>
                    <a:pt x="18653" y="7607"/>
                    <a:pt x="18633" y="7573"/>
                    <a:pt x="18607" y="7547"/>
                  </a:cubicBezTo>
                  <a:close/>
                  <a:moveTo>
                    <a:pt x="12796" y="1135"/>
                  </a:moveTo>
                  <a:cubicBezTo>
                    <a:pt x="12751" y="1122"/>
                    <a:pt x="12895" y="1166"/>
                    <a:pt x="12796" y="1135"/>
                  </a:cubicBezTo>
                  <a:cubicBezTo>
                    <a:pt x="12796" y="1135"/>
                    <a:pt x="12796" y="1135"/>
                    <a:pt x="12796" y="1135"/>
                  </a:cubicBezTo>
                  <a:close/>
                  <a:moveTo>
                    <a:pt x="12796" y="1135"/>
                  </a:moveTo>
                  <a:cubicBezTo>
                    <a:pt x="12907" y="1169"/>
                    <a:pt x="13566" y="1269"/>
                    <a:pt x="13631" y="1102"/>
                  </a:cubicBezTo>
                  <a:cubicBezTo>
                    <a:pt x="13663" y="1018"/>
                    <a:pt x="12743" y="910"/>
                    <a:pt x="12645" y="914"/>
                  </a:cubicBezTo>
                  <a:cubicBezTo>
                    <a:pt x="12600" y="1062"/>
                    <a:pt x="12710" y="1110"/>
                    <a:pt x="12796" y="1135"/>
                  </a:cubicBezTo>
                  <a:close/>
                  <a:moveTo>
                    <a:pt x="6624" y="191"/>
                  </a:moveTo>
                  <a:cubicBezTo>
                    <a:pt x="6624" y="192"/>
                    <a:pt x="6625" y="195"/>
                    <a:pt x="6626" y="199"/>
                  </a:cubicBezTo>
                  <a:cubicBezTo>
                    <a:pt x="6626" y="196"/>
                    <a:pt x="6625" y="194"/>
                    <a:pt x="6624" y="191"/>
                  </a:cubicBezTo>
                  <a:cubicBezTo>
                    <a:pt x="6624" y="191"/>
                    <a:pt x="6624" y="191"/>
                    <a:pt x="6624" y="191"/>
                  </a:cubicBezTo>
                  <a:close/>
                  <a:moveTo>
                    <a:pt x="6637" y="229"/>
                  </a:moveTo>
                  <a:cubicBezTo>
                    <a:pt x="6645" y="251"/>
                    <a:pt x="6651" y="268"/>
                    <a:pt x="6637" y="229"/>
                  </a:cubicBezTo>
                  <a:cubicBezTo>
                    <a:pt x="6637" y="229"/>
                    <a:pt x="6637" y="229"/>
                    <a:pt x="6637" y="229"/>
                  </a:cubicBezTo>
                  <a:close/>
                  <a:moveTo>
                    <a:pt x="6637" y="229"/>
                  </a:moveTo>
                  <a:cubicBezTo>
                    <a:pt x="6637" y="228"/>
                    <a:pt x="6636" y="225"/>
                    <a:pt x="6635" y="224"/>
                  </a:cubicBezTo>
                  <a:cubicBezTo>
                    <a:pt x="6636" y="225"/>
                    <a:pt x="6637" y="227"/>
                    <a:pt x="6637" y="229"/>
                  </a:cubicBezTo>
                  <a:close/>
                  <a:moveTo>
                    <a:pt x="6626" y="199"/>
                  </a:moveTo>
                  <a:cubicBezTo>
                    <a:pt x="6629" y="205"/>
                    <a:pt x="6632" y="215"/>
                    <a:pt x="6635" y="224"/>
                  </a:cubicBezTo>
                  <a:cubicBezTo>
                    <a:pt x="6633" y="217"/>
                    <a:pt x="6630" y="209"/>
                    <a:pt x="6626" y="199"/>
                  </a:cubicBezTo>
                  <a:close/>
                  <a:moveTo>
                    <a:pt x="6639" y="191"/>
                  </a:moveTo>
                  <a:cubicBezTo>
                    <a:pt x="6700" y="344"/>
                    <a:pt x="6882" y="206"/>
                    <a:pt x="6974" y="224"/>
                  </a:cubicBezTo>
                  <a:cubicBezTo>
                    <a:pt x="6891" y="274"/>
                    <a:pt x="7101" y="361"/>
                    <a:pt x="7127" y="364"/>
                  </a:cubicBezTo>
                  <a:cubicBezTo>
                    <a:pt x="7319" y="388"/>
                    <a:pt x="7515" y="426"/>
                    <a:pt x="7709" y="415"/>
                  </a:cubicBezTo>
                  <a:cubicBezTo>
                    <a:pt x="7714" y="407"/>
                    <a:pt x="7716" y="403"/>
                    <a:pt x="7718" y="393"/>
                  </a:cubicBezTo>
                  <a:cubicBezTo>
                    <a:pt x="7615" y="349"/>
                    <a:pt x="7588" y="217"/>
                    <a:pt x="7471" y="203"/>
                  </a:cubicBezTo>
                  <a:cubicBezTo>
                    <a:pt x="7304" y="184"/>
                    <a:pt x="7240" y="132"/>
                    <a:pt x="7094" y="42"/>
                  </a:cubicBezTo>
                  <a:cubicBezTo>
                    <a:pt x="7017" y="-6"/>
                    <a:pt x="6518" y="-65"/>
                    <a:pt x="6639" y="191"/>
                  </a:cubicBezTo>
                  <a:cubicBezTo>
                    <a:pt x="6639" y="191"/>
                    <a:pt x="6639" y="191"/>
                    <a:pt x="6639" y="191"/>
                  </a:cubicBezTo>
                  <a:close/>
                  <a:moveTo>
                    <a:pt x="3049" y="1821"/>
                  </a:moveTo>
                  <a:cubicBezTo>
                    <a:pt x="3097" y="1824"/>
                    <a:pt x="3068" y="1822"/>
                    <a:pt x="3049" y="1821"/>
                  </a:cubicBezTo>
                  <a:cubicBezTo>
                    <a:pt x="3259" y="1833"/>
                    <a:pt x="3444" y="2105"/>
                    <a:pt x="3693" y="1983"/>
                  </a:cubicBezTo>
                  <a:cubicBezTo>
                    <a:pt x="3695" y="1975"/>
                    <a:pt x="3695" y="1959"/>
                    <a:pt x="3693" y="1951"/>
                  </a:cubicBezTo>
                  <a:cubicBezTo>
                    <a:pt x="3378" y="1819"/>
                    <a:pt x="3267" y="1534"/>
                    <a:pt x="3575" y="1251"/>
                  </a:cubicBezTo>
                  <a:cubicBezTo>
                    <a:pt x="3878" y="973"/>
                    <a:pt x="4250" y="1072"/>
                    <a:pt x="4563" y="873"/>
                  </a:cubicBezTo>
                  <a:cubicBezTo>
                    <a:pt x="4434" y="627"/>
                    <a:pt x="4069" y="857"/>
                    <a:pt x="3881" y="855"/>
                  </a:cubicBezTo>
                  <a:cubicBezTo>
                    <a:pt x="3631" y="853"/>
                    <a:pt x="3298" y="977"/>
                    <a:pt x="3102" y="1185"/>
                  </a:cubicBezTo>
                  <a:cubicBezTo>
                    <a:pt x="3040" y="1251"/>
                    <a:pt x="3027" y="1414"/>
                    <a:pt x="3008" y="1500"/>
                  </a:cubicBezTo>
                  <a:cubicBezTo>
                    <a:pt x="2968" y="1677"/>
                    <a:pt x="2751" y="1804"/>
                    <a:pt x="3049" y="1821"/>
                  </a:cubicBezTo>
                  <a:close/>
                  <a:moveTo>
                    <a:pt x="10216" y="16862"/>
                  </a:moveTo>
                  <a:cubicBezTo>
                    <a:pt x="10007" y="16414"/>
                    <a:pt x="9990" y="17186"/>
                    <a:pt x="10036" y="17376"/>
                  </a:cubicBezTo>
                  <a:cubicBezTo>
                    <a:pt x="10092" y="17606"/>
                    <a:pt x="10129" y="17705"/>
                    <a:pt x="10318" y="17537"/>
                  </a:cubicBezTo>
                  <a:cubicBezTo>
                    <a:pt x="10499" y="17376"/>
                    <a:pt x="10291" y="17023"/>
                    <a:pt x="10216" y="16863"/>
                  </a:cubicBezTo>
                  <a:cubicBezTo>
                    <a:pt x="10225" y="16883"/>
                    <a:pt x="10244" y="16922"/>
                    <a:pt x="10216" y="16862"/>
                  </a:cubicBezTo>
                  <a:close/>
                  <a:moveTo>
                    <a:pt x="10216" y="16862"/>
                  </a:moveTo>
                  <a:cubicBezTo>
                    <a:pt x="10216" y="16862"/>
                    <a:pt x="10216" y="16862"/>
                    <a:pt x="10216" y="16863"/>
                  </a:cubicBezTo>
                  <a:cubicBezTo>
                    <a:pt x="10211" y="16852"/>
                    <a:pt x="10209" y="16847"/>
                    <a:pt x="10216" y="16862"/>
                  </a:cubicBezTo>
                  <a:close/>
                  <a:moveTo>
                    <a:pt x="17680" y="20444"/>
                  </a:moveTo>
                  <a:cubicBezTo>
                    <a:pt x="17677" y="20432"/>
                    <a:pt x="17678" y="20435"/>
                    <a:pt x="17679" y="20439"/>
                  </a:cubicBezTo>
                  <a:cubicBezTo>
                    <a:pt x="17647" y="20338"/>
                    <a:pt x="17562" y="20187"/>
                    <a:pt x="17562" y="20438"/>
                  </a:cubicBezTo>
                  <a:cubicBezTo>
                    <a:pt x="17562" y="20640"/>
                    <a:pt x="17719" y="20588"/>
                    <a:pt x="17681" y="20445"/>
                  </a:cubicBezTo>
                  <a:cubicBezTo>
                    <a:pt x="17681" y="20446"/>
                    <a:pt x="17681" y="20446"/>
                    <a:pt x="17680" y="20444"/>
                  </a:cubicBezTo>
                  <a:close/>
                  <a:moveTo>
                    <a:pt x="20845" y="19801"/>
                  </a:moveTo>
                  <a:cubicBezTo>
                    <a:pt x="20845" y="19756"/>
                    <a:pt x="20831" y="19752"/>
                    <a:pt x="20720" y="19722"/>
                  </a:cubicBezTo>
                  <a:cubicBezTo>
                    <a:pt x="20484" y="19667"/>
                    <a:pt x="20309" y="19366"/>
                    <a:pt x="20078" y="19540"/>
                  </a:cubicBezTo>
                  <a:lnTo>
                    <a:pt x="20083" y="19581"/>
                  </a:lnTo>
                  <a:lnTo>
                    <a:pt x="20066" y="19592"/>
                  </a:lnTo>
                  <a:cubicBezTo>
                    <a:pt x="20073" y="19603"/>
                    <a:pt x="20078" y="19616"/>
                    <a:pt x="20080" y="19629"/>
                  </a:cubicBezTo>
                  <a:cubicBezTo>
                    <a:pt x="19967" y="19665"/>
                    <a:pt x="19867" y="19933"/>
                    <a:pt x="19784" y="19933"/>
                  </a:cubicBezTo>
                  <a:cubicBezTo>
                    <a:pt x="19806" y="19933"/>
                    <a:pt x="19649" y="19674"/>
                    <a:pt x="19649" y="19726"/>
                  </a:cubicBezTo>
                  <a:cubicBezTo>
                    <a:pt x="19591" y="19599"/>
                    <a:pt x="19738" y="19263"/>
                    <a:pt x="19533" y="19263"/>
                  </a:cubicBezTo>
                  <a:cubicBezTo>
                    <a:pt x="19510" y="19243"/>
                    <a:pt x="19395" y="19210"/>
                    <a:pt x="19371" y="19200"/>
                  </a:cubicBezTo>
                  <a:cubicBezTo>
                    <a:pt x="19228" y="19141"/>
                    <a:pt x="19205" y="19326"/>
                    <a:pt x="19144" y="19326"/>
                  </a:cubicBezTo>
                  <a:cubicBezTo>
                    <a:pt x="19123" y="19314"/>
                    <a:pt x="19057" y="19299"/>
                    <a:pt x="19047" y="19341"/>
                  </a:cubicBezTo>
                  <a:cubicBezTo>
                    <a:pt x="18878" y="19223"/>
                    <a:pt x="19194" y="19742"/>
                    <a:pt x="19275" y="19766"/>
                  </a:cubicBezTo>
                  <a:cubicBezTo>
                    <a:pt x="19141" y="19798"/>
                    <a:pt x="19298" y="20026"/>
                    <a:pt x="19315" y="20115"/>
                  </a:cubicBezTo>
                  <a:cubicBezTo>
                    <a:pt x="19376" y="20426"/>
                    <a:pt x="19468" y="20101"/>
                    <a:pt x="19519" y="20101"/>
                  </a:cubicBezTo>
                  <a:cubicBezTo>
                    <a:pt x="19605" y="20101"/>
                    <a:pt x="19914" y="20363"/>
                    <a:pt x="20018" y="20411"/>
                  </a:cubicBezTo>
                  <a:cubicBezTo>
                    <a:pt x="20127" y="20461"/>
                    <a:pt x="20181" y="20479"/>
                    <a:pt x="20248" y="20607"/>
                  </a:cubicBezTo>
                  <a:cubicBezTo>
                    <a:pt x="20277" y="20661"/>
                    <a:pt x="20274" y="20778"/>
                    <a:pt x="20326" y="20815"/>
                  </a:cubicBezTo>
                  <a:cubicBezTo>
                    <a:pt x="20319" y="20858"/>
                    <a:pt x="20311" y="20886"/>
                    <a:pt x="20321" y="20928"/>
                  </a:cubicBezTo>
                  <a:cubicBezTo>
                    <a:pt x="20186" y="20961"/>
                    <a:pt x="20099" y="21117"/>
                    <a:pt x="20109" y="21286"/>
                  </a:cubicBezTo>
                  <a:cubicBezTo>
                    <a:pt x="20228" y="21294"/>
                    <a:pt x="20372" y="21234"/>
                    <a:pt x="20433" y="21234"/>
                  </a:cubicBezTo>
                  <a:lnTo>
                    <a:pt x="20433" y="21233"/>
                  </a:lnTo>
                  <a:cubicBezTo>
                    <a:pt x="20433" y="21142"/>
                    <a:pt x="20719" y="21510"/>
                    <a:pt x="20736" y="21535"/>
                  </a:cubicBezTo>
                  <a:cubicBezTo>
                    <a:pt x="20771" y="21316"/>
                    <a:pt x="20771" y="21081"/>
                    <a:pt x="20799" y="20857"/>
                  </a:cubicBezTo>
                  <a:lnTo>
                    <a:pt x="20771" y="20809"/>
                  </a:lnTo>
                  <a:cubicBezTo>
                    <a:pt x="20895" y="20557"/>
                    <a:pt x="20831" y="20091"/>
                    <a:pt x="20845" y="19801"/>
                  </a:cubicBezTo>
                  <a:close/>
                  <a:moveTo>
                    <a:pt x="21482" y="3136"/>
                  </a:moveTo>
                  <a:cubicBezTo>
                    <a:pt x="21484" y="3136"/>
                    <a:pt x="21512" y="3136"/>
                    <a:pt x="21512" y="3136"/>
                  </a:cubicBezTo>
                  <a:cubicBezTo>
                    <a:pt x="21524" y="3110"/>
                    <a:pt x="21544" y="3089"/>
                    <a:pt x="21567" y="3075"/>
                  </a:cubicBezTo>
                  <a:cubicBezTo>
                    <a:pt x="21432" y="2793"/>
                    <a:pt x="21025" y="2732"/>
                    <a:pt x="20788" y="2699"/>
                  </a:cubicBezTo>
                  <a:cubicBezTo>
                    <a:pt x="20424" y="2699"/>
                    <a:pt x="20032" y="2429"/>
                    <a:pt x="19669" y="2355"/>
                  </a:cubicBezTo>
                  <a:cubicBezTo>
                    <a:pt x="19252" y="2271"/>
                    <a:pt x="18850" y="2097"/>
                    <a:pt x="18423" y="2086"/>
                  </a:cubicBezTo>
                  <a:cubicBezTo>
                    <a:pt x="18281" y="2082"/>
                    <a:pt x="18025" y="1964"/>
                    <a:pt x="17928" y="2085"/>
                  </a:cubicBezTo>
                  <a:cubicBezTo>
                    <a:pt x="17787" y="1963"/>
                    <a:pt x="17753" y="2111"/>
                    <a:pt x="17640" y="2116"/>
                  </a:cubicBezTo>
                  <a:cubicBezTo>
                    <a:pt x="17589" y="2193"/>
                    <a:pt x="17369" y="2124"/>
                    <a:pt x="17309" y="2114"/>
                  </a:cubicBezTo>
                  <a:cubicBezTo>
                    <a:pt x="17131" y="2085"/>
                    <a:pt x="16946" y="2126"/>
                    <a:pt x="16770" y="2090"/>
                  </a:cubicBezTo>
                  <a:cubicBezTo>
                    <a:pt x="16661" y="2068"/>
                    <a:pt x="16615" y="1921"/>
                    <a:pt x="16498" y="1897"/>
                  </a:cubicBezTo>
                  <a:cubicBezTo>
                    <a:pt x="16256" y="1847"/>
                    <a:pt x="15932" y="1733"/>
                    <a:pt x="15687" y="1852"/>
                  </a:cubicBezTo>
                  <a:cubicBezTo>
                    <a:pt x="15505" y="1940"/>
                    <a:pt x="15223" y="1766"/>
                    <a:pt x="15033" y="1732"/>
                  </a:cubicBezTo>
                  <a:cubicBezTo>
                    <a:pt x="15028" y="1585"/>
                    <a:pt x="14601" y="1491"/>
                    <a:pt x="14524" y="1604"/>
                  </a:cubicBezTo>
                  <a:cubicBezTo>
                    <a:pt x="14389" y="1489"/>
                    <a:pt x="14096" y="1512"/>
                    <a:pt x="13941" y="1503"/>
                  </a:cubicBezTo>
                  <a:lnTo>
                    <a:pt x="13941" y="1502"/>
                  </a:lnTo>
                  <a:cubicBezTo>
                    <a:pt x="13859" y="1397"/>
                    <a:pt x="13713" y="1363"/>
                    <a:pt x="13601" y="1377"/>
                  </a:cubicBezTo>
                  <a:cubicBezTo>
                    <a:pt x="13463" y="1395"/>
                    <a:pt x="13552" y="1500"/>
                    <a:pt x="13642" y="1496"/>
                  </a:cubicBezTo>
                  <a:cubicBezTo>
                    <a:pt x="13538" y="1516"/>
                    <a:pt x="13426" y="1657"/>
                    <a:pt x="13589" y="1732"/>
                  </a:cubicBezTo>
                  <a:cubicBezTo>
                    <a:pt x="13432" y="1749"/>
                    <a:pt x="13289" y="1736"/>
                    <a:pt x="13132" y="1770"/>
                  </a:cubicBezTo>
                  <a:cubicBezTo>
                    <a:pt x="13010" y="1796"/>
                    <a:pt x="12688" y="1530"/>
                    <a:pt x="12823" y="1894"/>
                  </a:cubicBezTo>
                  <a:cubicBezTo>
                    <a:pt x="12699" y="1866"/>
                    <a:pt x="12578" y="1803"/>
                    <a:pt x="12462" y="1744"/>
                  </a:cubicBezTo>
                  <a:lnTo>
                    <a:pt x="12468" y="1739"/>
                  </a:lnTo>
                  <a:lnTo>
                    <a:pt x="12445" y="1651"/>
                  </a:lnTo>
                  <a:cubicBezTo>
                    <a:pt x="12201" y="1356"/>
                    <a:pt x="11570" y="1196"/>
                    <a:pt x="11249" y="1384"/>
                  </a:cubicBezTo>
                  <a:cubicBezTo>
                    <a:pt x="11292" y="1402"/>
                    <a:pt x="11339" y="1419"/>
                    <a:pt x="11379" y="1446"/>
                  </a:cubicBezTo>
                  <a:cubicBezTo>
                    <a:pt x="11235" y="1453"/>
                    <a:pt x="11040" y="1498"/>
                    <a:pt x="10902" y="1435"/>
                  </a:cubicBezTo>
                  <a:cubicBezTo>
                    <a:pt x="10924" y="1410"/>
                    <a:pt x="10943" y="1372"/>
                    <a:pt x="10960" y="1341"/>
                  </a:cubicBezTo>
                  <a:cubicBezTo>
                    <a:pt x="10707" y="1338"/>
                    <a:pt x="10460" y="1329"/>
                    <a:pt x="10209" y="1352"/>
                  </a:cubicBezTo>
                  <a:cubicBezTo>
                    <a:pt x="10151" y="1292"/>
                    <a:pt x="10082" y="1254"/>
                    <a:pt x="10017" y="1207"/>
                  </a:cubicBezTo>
                  <a:cubicBezTo>
                    <a:pt x="10017" y="1207"/>
                    <a:pt x="10014" y="1302"/>
                    <a:pt x="10014" y="1302"/>
                  </a:cubicBezTo>
                  <a:cubicBezTo>
                    <a:pt x="9917" y="1297"/>
                    <a:pt x="9781" y="1215"/>
                    <a:pt x="9686" y="1274"/>
                  </a:cubicBezTo>
                  <a:cubicBezTo>
                    <a:pt x="10299" y="771"/>
                    <a:pt x="9202" y="741"/>
                    <a:pt x="8912" y="764"/>
                  </a:cubicBezTo>
                  <a:cubicBezTo>
                    <a:pt x="8912" y="763"/>
                    <a:pt x="8942" y="682"/>
                    <a:pt x="8942" y="682"/>
                  </a:cubicBezTo>
                  <a:cubicBezTo>
                    <a:pt x="8857" y="692"/>
                    <a:pt x="8774" y="674"/>
                    <a:pt x="8690" y="667"/>
                  </a:cubicBezTo>
                  <a:cubicBezTo>
                    <a:pt x="8692" y="666"/>
                    <a:pt x="8711" y="652"/>
                    <a:pt x="8711" y="652"/>
                  </a:cubicBezTo>
                  <a:lnTo>
                    <a:pt x="8680" y="562"/>
                  </a:lnTo>
                  <a:cubicBezTo>
                    <a:pt x="8568" y="569"/>
                    <a:pt x="8454" y="542"/>
                    <a:pt x="8339" y="545"/>
                  </a:cubicBezTo>
                  <a:cubicBezTo>
                    <a:pt x="8372" y="543"/>
                    <a:pt x="8389" y="524"/>
                    <a:pt x="8390" y="487"/>
                  </a:cubicBezTo>
                  <a:cubicBezTo>
                    <a:pt x="8348" y="373"/>
                    <a:pt x="8029" y="432"/>
                    <a:pt x="7984" y="380"/>
                  </a:cubicBezTo>
                  <a:cubicBezTo>
                    <a:pt x="7880" y="261"/>
                    <a:pt x="7809" y="457"/>
                    <a:pt x="7733" y="455"/>
                  </a:cubicBezTo>
                  <a:cubicBezTo>
                    <a:pt x="7767" y="710"/>
                    <a:pt x="8058" y="574"/>
                    <a:pt x="8203" y="565"/>
                  </a:cubicBezTo>
                  <a:cubicBezTo>
                    <a:pt x="8141" y="586"/>
                    <a:pt x="8043" y="670"/>
                    <a:pt x="8093" y="768"/>
                  </a:cubicBezTo>
                  <a:cubicBezTo>
                    <a:pt x="8012" y="760"/>
                    <a:pt x="7931" y="780"/>
                    <a:pt x="7859" y="828"/>
                  </a:cubicBezTo>
                  <a:lnTo>
                    <a:pt x="7899" y="850"/>
                  </a:lnTo>
                  <a:cubicBezTo>
                    <a:pt x="7761" y="924"/>
                    <a:pt x="7599" y="792"/>
                    <a:pt x="7453" y="841"/>
                  </a:cubicBezTo>
                  <a:cubicBezTo>
                    <a:pt x="7359" y="872"/>
                    <a:pt x="7267" y="899"/>
                    <a:pt x="7171" y="911"/>
                  </a:cubicBezTo>
                  <a:cubicBezTo>
                    <a:pt x="6973" y="936"/>
                    <a:pt x="6832" y="1042"/>
                    <a:pt x="6697" y="1218"/>
                  </a:cubicBezTo>
                  <a:lnTo>
                    <a:pt x="6715" y="1300"/>
                  </a:lnTo>
                  <a:cubicBezTo>
                    <a:pt x="6595" y="1317"/>
                    <a:pt x="5933" y="1282"/>
                    <a:pt x="6309" y="1601"/>
                  </a:cubicBezTo>
                  <a:cubicBezTo>
                    <a:pt x="6139" y="1560"/>
                    <a:pt x="5956" y="1546"/>
                    <a:pt x="5807" y="1683"/>
                  </a:cubicBezTo>
                  <a:cubicBezTo>
                    <a:pt x="5762" y="1559"/>
                    <a:pt x="5703" y="1466"/>
                    <a:pt x="5588" y="1483"/>
                  </a:cubicBezTo>
                  <a:lnTo>
                    <a:pt x="5593" y="1581"/>
                  </a:lnTo>
                  <a:lnTo>
                    <a:pt x="5611" y="1582"/>
                  </a:lnTo>
                  <a:cubicBezTo>
                    <a:pt x="5618" y="1583"/>
                    <a:pt x="5633" y="1606"/>
                    <a:pt x="5635" y="1626"/>
                  </a:cubicBezTo>
                  <a:cubicBezTo>
                    <a:pt x="5565" y="1686"/>
                    <a:pt x="5488" y="1670"/>
                    <a:pt x="5467" y="1800"/>
                  </a:cubicBezTo>
                  <a:cubicBezTo>
                    <a:pt x="5452" y="1798"/>
                    <a:pt x="5437" y="1795"/>
                    <a:pt x="5422" y="1791"/>
                  </a:cubicBezTo>
                  <a:cubicBezTo>
                    <a:pt x="5363" y="1613"/>
                    <a:pt x="5452" y="1463"/>
                    <a:pt x="5208" y="1445"/>
                  </a:cubicBezTo>
                  <a:cubicBezTo>
                    <a:pt x="5135" y="1440"/>
                    <a:pt x="5060" y="1440"/>
                    <a:pt x="4988" y="1440"/>
                  </a:cubicBezTo>
                  <a:cubicBezTo>
                    <a:pt x="4835" y="1440"/>
                    <a:pt x="4896" y="1580"/>
                    <a:pt x="4862" y="1697"/>
                  </a:cubicBezTo>
                  <a:cubicBezTo>
                    <a:pt x="4835" y="1790"/>
                    <a:pt x="4726" y="1733"/>
                    <a:pt x="4708" y="1846"/>
                  </a:cubicBezTo>
                  <a:cubicBezTo>
                    <a:pt x="4689" y="1970"/>
                    <a:pt x="4799" y="1948"/>
                    <a:pt x="4812" y="1996"/>
                  </a:cubicBezTo>
                  <a:cubicBezTo>
                    <a:pt x="4844" y="2077"/>
                    <a:pt x="4824" y="2151"/>
                    <a:pt x="4867" y="2245"/>
                  </a:cubicBezTo>
                  <a:cubicBezTo>
                    <a:pt x="4713" y="2182"/>
                    <a:pt x="4560" y="2145"/>
                    <a:pt x="4400" y="2112"/>
                  </a:cubicBezTo>
                  <a:cubicBezTo>
                    <a:pt x="4221" y="2086"/>
                    <a:pt x="4015" y="1954"/>
                    <a:pt x="3841" y="1954"/>
                  </a:cubicBezTo>
                  <a:cubicBezTo>
                    <a:pt x="3573" y="1954"/>
                    <a:pt x="4110" y="2290"/>
                    <a:pt x="4127" y="2309"/>
                  </a:cubicBezTo>
                  <a:cubicBezTo>
                    <a:pt x="4105" y="2315"/>
                    <a:pt x="4083" y="2320"/>
                    <a:pt x="4060" y="2324"/>
                  </a:cubicBezTo>
                  <a:lnTo>
                    <a:pt x="4065" y="2298"/>
                  </a:lnTo>
                  <a:cubicBezTo>
                    <a:pt x="3852" y="2201"/>
                    <a:pt x="3571" y="2399"/>
                    <a:pt x="3372" y="2425"/>
                  </a:cubicBezTo>
                  <a:cubicBezTo>
                    <a:pt x="3370" y="2381"/>
                    <a:pt x="3421" y="2299"/>
                    <a:pt x="3432" y="2250"/>
                  </a:cubicBezTo>
                  <a:cubicBezTo>
                    <a:pt x="3242" y="2226"/>
                    <a:pt x="3075" y="2344"/>
                    <a:pt x="2898" y="2413"/>
                  </a:cubicBezTo>
                  <a:cubicBezTo>
                    <a:pt x="2804" y="2450"/>
                    <a:pt x="2559" y="2500"/>
                    <a:pt x="2574" y="2674"/>
                  </a:cubicBezTo>
                  <a:cubicBezTo>
                    <a:pt x="2584" y="2801"/>
                    <a:pt x="2315" y="2630"/>
                    <a:pt x="2302" y="2618"/>
                  </a:cubicBezTo>
                  <a:cubicBezTo>
                    <a:pt x="2377" y="2566"/>
                    <a:pt x="2604" y="2549"/>
                    <a:pt x="2395" y="2412"/>
                  </a:cubicBezTo>
                  <a:cubicBezTo>
                    <a:pt x="2245" y="2314"/>
                    <a:pt x="2091" y="2321"/>
                    <a:pt x="1929" y="2318"/>
                  </a:cubicBezTo>
                  <a:cubicBezTo>
                    <a:pt x="1937" y="2433"/>
                    <a:pt x="1993" y="2432"/>
                    <a:pt x="2055" y="2493"/>
                  </a:cubicBezTo>
                  <a:cubicBezTo>
                    <a:pt x="2046" y="2478"/>
                    <a:pt x="2074" y="2893"/>
                    <a:pt x="2169" y="2758"/>
                  </a:cubicBezTo>
                  <a:cubicBezTo>
                    <a:pt x="2163" y="2794"/>
                    <a:pt x="2158" y="2830"/>
                    <a:pt x="2156" y="2867"/>
                  </a:cubicBezTo>
                  <a:cubicBezTo>
                    <a:pt x="1969" y="2739"/>
                    <a:pt x="1862" y="2828"/>
                    <a:pt x="1686" y="2928"/>
                  </a:cubicBezTo>
                  <a:cubicBezTo>
                    <a:pt x="1500" y="3032"/>
                    <a:pt x="1637" y="3097"/>
                    <a:pt x="1707" y="3188"/>
                  </a:cubicBezTo>
                  <a:cubicBezTo>
                    <a:pt x="1680" y="3244"/>
                    <a:pt x="1425" y="3107"/>
                    <a:pt x="1395" y="3091"/>
                  </a:cubicBezTo>
                  <a:cubicBezTo>
                    <a:pt x="1324" y="3053"/>
                    <a:pt x="1217" y="3102"/>
                    <a:pt x="1148" y="3140"/>
                  </a:cubicBezTo>
                  <a:cubicBezTo>
                    <a:pt x="1225" y="3269"/>
                    <a:pt x="1313" y="3308"/>
                    <a:pt x="1425" y="3357"/>
                  </a:cubicBezTo>
                  <a:cubicBezTo>
                    <a:pt x="1277" y="3479"/>
                    <a:pt x="1067" y="3145"/>
                    <a:pt x="988" y="3080"/>
                  </a:cubicBezTo>
                  <a:cubicBezTo>
                    <a:pt x="1015" y="3019"/>
                    <a:pt x="1044" y="2956"/>
                    <a:pt x="990" y="2892"/>
                  </a:cubicBezTo>
                  <a:cubicBezTo>
                    <a:pt x="1164" y="2934"/>
                    <a:pt x="2149" y="3013"/>
                    <a:pt x="1702" y="2525"/>
                  </a:cubicBezTo>
                  <a:cubicBezTo>
                    <a:pt x="1515" y="2321"/>
                    <a:pt x="920" y="2139"/>
                    <a:pt x="679" y="2180"/>
                  </a:cubicBezTo>
                  <a:cubicBezTo>
                    <a:pt x="673" y="2165"/>
                    <a:pt x="662" y="2161"/>
                    <a:pt x="647" y="2169"/>
                  </a:cubicBezTo>
                  <a:cubicBezTo>
                    <a:pt x="682" y="2169"/>
                    <a:pt x="559" y="2063"/>
                    <a:pt x="524" y="2055"/>
                  </a:cubicBezTo>
                  <a:cubicBezTo>
                    <a:pt x="469" y="2042"/>
                    <a:pt x="389" y="2064"/>
                    <a:pt x="328" y="2064"/>
                  </a:cubicBezTo>
                  <a:cubicBezTo>
                    <a:pt x="303" y="2062"/>
                    <a:pt x="285" y="2082"/>
                    <a:pt x="285" y="2118"/>
                  </a:cubicBezTo>
                  <a:cubicBezTo>
                    <a:pt x="266" y="2111"/>
                    <a:pt x="247" y="2104"/>
                    <a:pt x="228" y="2096"/>
                  </a:cubicBezTo>
                  <a:lnTo>
                    <a:pt x="222" y="2118"/>
                  </a:lnTo>
                  <a:lnTo>
                    <a:pt x="216" y="2112"/>
                  </a:lnTo>
                  <a:cubicBezTo>
                    <a:pt x="127" y="2182"/>
                    <a:pt x="72" y="2289"/>
                    <a:pt x="1" y="2385"/>
                  </a:cubicBezTo>
                  <a:cubicBezTo>
                    <a:pt x="38" y="2448"/>
                    <a:pt x="247" y="2553"/>
                    <a:pt x="193" y="2625"/>
                  </a:cubicBezTo>
                  <a:cubicBezTo>
                    <a:pt x="81" y="2777"/>
                    <a:pt x="241" y="2837"/>
                    <a:pt x="293" y="2954"/>
                  </a:cubicBezTo>
                  <a:cubicBezTo>
                    <a:pt x="170" y="3047"/>
                    <a:pt x="319" y="3299"/>
                    <a:pt x="399" y="3343"/>
                  </a:cubicBezTo>
                  <a:cubicBezTo>
                    <a:pt x="293" y="3475"/>
                    <a:pt x="513" y="3547"/>
                    <a:pt x="565" y="3597"/>
                  </a:cubicBezTo>
                  <a:cubicBezTo>
                    <a:pt x="607" y="3637"/>
                    <a:pt x="411" y="3845"/>
                    <a:pt x="390" y="3866"/>
                  </a:cubicBezTo>
                  <a:cubicBezTo>
                    <a:pt x="245" y="4011"/>
                    <a:pt x="119" y="4126"/>
                    <a:pt x="0" y="4306"/>
                  </a:cubicBezTo>
                  <a:cubicBezTo>
                    <a:pt x="85" y="4284"/>
                    <a:pt x="190" y="4172"/>
                    <a:pt x="266" y="4167"/>
                  </a:cubicBezTo>
                  <a:cubicBezTo>
                    <a:pt x="283" y="4197"/>
                    <a:pt x="302" y="4226"/>
                    <a:pt x="323" y="4253"/>
                  </a:cubicBezTo>
                  <a:cubicBezTo>
                    <a:pt x="222" y="4199"/>
                    <a:pt x="162" y="4293"/>
                    <a:pt x="201" y="4411"/>
                  </a:cubicBezTo>
                  <a:cubicBezTo>
                    <a:pt x="162" y="4553"/>
                    <a:pt x="82" y="4589"/>
                    <a:pt x="175" y="4758"/>
                  </a:cubicBezTo>
                  <a:cubicBezTo>
                    <a:pt x="78" y="4850"/>
                    <a:pt x="345" y="5225"/>
                    <a:pt x="406" y="5296"/>
                  </a:cubicBezTo>
                  <a:cubicBezTo>
                    <a:pt x="430" y="5300"/>
                    <a:pt x="451" y="5290"/>
                    <a:pt x="470" y="5265"/>
                  </a:cubicBezTo>
                  <a:cubicBezTo>
                    <a:pt x="470" y="5264"/>
                    <a:pt x="471" y="5244"/>
                    <a:pt x="471" y="5244"/>
                  </a:cubicBezTo>
                  <a:cubicBezTo>
                    <a:pt x="468" y="5227"/>
                    <a:pt x="693" y="5374"/>
                    <a:pt x="723" y="5409"/>
                  </a:cubicBezTo>
                  <a:cubicBezTo>
                    <a:pt x="683" y="5491"/>
                    <a:pt x="819" y="5677"/>
                    <a:pt x="881" y="5677"/>
                  </a:cubicBezTo>
                  <a:cubicBezTo>
                    <a:pt x="881" y="5776"/>
                    <a:pt x="983" y="5725"/>
                    <a:pt x="1012" y="5801"/>
                  </a:cubicBezTo>
                  <a:cubicBezTo>
                    <a:pt x="1013" y="5803"/>
                    <a:pt x="840" y="5849"/>
                    <a:pt x="814" y="5864"/>
                  </a:cubicBezTo>
                  <a:cubicBezTo>
                    <a:pt x="850" y="5933"/>
                    <a:pt x="902" y="6106"/>
                    <a:pt x="948" y="6152"/>
                  </a:cubicBezTo>
                  <a:cubicBezTo>
                    <a:pt x="1062" y="6265"/>
                    <a:pt x="1164" y="6069"/>
                    <a:pt x="1293" y="6203"/>
                  </a:cubicBezTo>
                  <a:cubicBezTo>
                    <a:pt x="1286" y="6211"/>
                    <a:pt x="1265" y="6237"/>
                    <a:pt x="1265" y="6237"/>
                  </a:cubicBezTo>
                  <a:cubicBezTo>
                    <a:pt x="1317" y="6354"/>
                    <a:pt x="1446" y="6350"/>
                    <a:pt x="1481" y="6450"/>
                  </a:cubicBezTo>
                  <a:cubicBezTo>
                    <a:pt x="1563" y="6681"/>
                    <a:pt x="1653" y="6696"/>
                    <a:pt x="1848" y="6592"/>
                  </a:cubicBezTo>
                  <a:cubicBezTo>
                    <a:pt x="1905" y="6655"/>
                    <a:pt x="1926" y="6720"/>
                    <a:pt x="2004" y="6723"/>
                  </a:cubicBezTo>
                  <a:lnTo>
                    <a:pt x="2009" y="6693"/>
                  </a:lnTo>
                  <a:cubicBezTo>
                    <a:pt x="2095" y="6686"/>
                    <a:pt x="2174" y="6765"/>
                    <a:pt x="2257" y="6780"/>
                  </a:cubicBezTo>
                  <a:cubicBezTo>
                    <a:pt x="2237" y="6906"/>
                    <a:pt x="2273" y="6983"/>
                    <a:pt x="2267" y="7093"/>
                  </a:cubicBezTo>
                  <a:cubicBezTo>
                    <a:pt x="2263" y="7128"/>
                    <a:pt x="2226" y="7132"/>
                    <a:pt x="2204" y="7126"/>
                  </a:cubicBezTo>
                  <a:lnTo>
                    <a:pt x="2204" y="7098"/>
                  </a:lnTo>
                  <a:cubicBezTo>
                    <a:pt x="2092" y="7098"/>
                    <a:pt x="1997" y="7275"/>
                    <a:pt x="2085" y="7391"/>
                  </a:cubicBezTo>
                  <a:cubicBezTo>
                    <a:pt x="2053" y="7403"/>
                    <a:pt x="2020" y="7412"/>
                    <a:pt x="1986" y="7420"/>
                  </a:cubicBezTo>
                  <a:cubicBezTo>
                    <a:pt x="1976" y="7486"/>
                    <a:pt x="2003" y="7524"/>
                    <a:pt x="2047" y="7561"/>
                  </a:cubicBezTo>
                  <a:cubicBezTo>
                    <a:pt x="2027" y="7581"/>
                    <a:pt x="2018" y="7606"/>
                    <a:pt x="2021" y="7635"/>
                  </a:cubicBezTo>
                  <a:cubicBezTo>
                    <a:pt x="2021" y="7661"/>
                    <a:pt x="1989" y="7660"/>
                    <a:pt x="1990" y="7711"/>
                  </a:cubicBezTo>
                  <a:cubicBezTo>
                    <a:pt x="1945" y="7720"/>
                    <a:pt x="1898" y="7715"/>
                    <a:pt x="1853" y="7703"/>
                  </a:cubicBezTo>
                  <a:cubicBezTo>
                    <a:pt x="1856" y="7754"/>
                    <a:pt x="1852" y="7802"/>
                    <a:pt x="1841" y="7849"/>
                  </a:cubicBezTo>
                  <a:cubicBezTo>
                    <a:pt x="2028" y="7973"/>
                    <a:pt x="2205" y="8066"/>
                    <a:pt x="2363" y="8238"/>
                  </a:cubicBezTo>
                  <a:cubicBezTo>
                    <a:pt x="2296" y="8346"/>
                    <a:pt x="2888" y="8477"/>
                    <a:pt x="2736" y="8789"/>
                  </a:cubicBezTo>
                  <a:cubicBezTo>
                    <a:pt x="2487" y="8980"/>
                    <a:pt x="2231" y="8785"/>
                    <a:pt x="1999" y="8788"/>
                  </a:cubicBezTo>
                  <a:cubicBezTo>
                    <a:pt x="1930" y="8781"/>
                    <a:pt x="1954" y="8678"/>
                    <a:pt x="1835" y="8708"/>
                  </a:cubicBezTo>
                  <a:cubicBezTo>
                    <a:pt x="1704" y="8534"/>
                    <a:pt x="1349" y="8634"/>
                    <a:pt x="1224" y="8736"/>
                  </a:cubicBezTo>
                  <a:cubicBezTo>
                    <a:pt x="1102" y="8835"/>
                    <a:pt x="682" y="8887"/>
                    <a:pt x="661" y="8607"/>
                  </a:cubicBezTo>
                  <a:cubicBezTo>
                    <a:pt x="631" y="8603"/>
                    <a:pt x="588" y="8600"/>
                    <a:pt x="561" y="8615"/>
                  </a:cubicBezTo>
                  <a:cubicBezTo>
                    <a:pt x="559" y="8612"/>
                    <a:pt x="535" y="8572"/>
                    <a:pt x="535" y="8572"/>
                  </a:cubicBezTo>
                  <a:cubicBezTo>
                    <a:pt x="414" y="8571"/>
                    <a:pt x="318" y="8636"/>
                    <a:pt x="375" y="8778"/>
                  </a:cubicBezTo>
                  <a:cubicBezTo>
                    <a:pt x="343" y="8806"/>
                    <a:pt x="256" y="9007"/>
                    <a:pt x="329" y="9043"/>
                  </a:cubicBezTo>
                  <a:cubicBezTo>
                    <a:pt x="249" y="9165"/>
                    <a:pt x="305" y="9330"/>
                    <a:pt x="421" y="9335"/>
                  </a:cubicBezTo>
                  <a:cubicBezTo>
                    <a:pt x="437" y="9593"/>
                    <a:pt x="540" y="10027"/>
                    <a:pt x="785" y="10022"/>
                  </a:cubicBezTo>
                  <a:cubicBezTo>
                    <a:pt x="850" y="10027"/>
                    <a:pt x="1167" y="10311"/>
                    <a:pt x="1169" y="10017"/>
                  </a:cubicBezTo>
                  <a:cubicBezTo>
                    <a:pt x="1171" y="9906"/>
                    <a:pt x="1447" y="10181"/>
                    <a:pt x="1452" y="10184"/>
                  </a:cubicBezTo>
                  <a:cubicBezTo>
                    <a:pt x="1603" y="10274"/>
                    <a:pt x="1696" y="10029"/>
                    <a:pt x="1800" y="10012"/>
                  </a:cubicBezTo>
                  <a:cubicBezTo>
                    <a:pt x="1854" y="10012"/>
                    <a:pt x="1899" y="10096"/>
                    <a:pt x="1959" y="10058"/>
                  </a:cubicBezTo>
                  <a:cubicBezTo>
                    <a:pt x="1947" y="10128"/>
                    <a:pt x="1993" y="10195"/>
                    <a:pt x="1984" y="10276"/>
                  </a:cubicBezTo>
                  <a:cubicBezTo>
                    <a:pt x="1984" y="10276"/>
                    <a:pt x="2022" y="10292"/>
                    <a:pt x="2025" y="10293"/>
                  </a:cubicBezTo>
                  <a:cubicBezTo>
                    <a:pt x="2030" y="10351"/>
                    <a:pt x="2017" y="10414"/>
                    <a:pt x="2045" y="10467"/>
                  </a:cubicBezTo>
                  <a:cubicBezTo>
                    <a:pt x="1964" y="10561"/>
                    <a:pt x="1951" y="10674"/>
                    <a:pt x="1927" y="10801"/>
                  </a:cubicBezTo>
                  <a:cubicBezTo>
                    <a:pt x="1848" y="10835"/>
                    <a:pt x="1834" y="11184"/>
                    <a:pt x="1763" y="11286"/>
                  </a:cubicBezTo>
                  <a:cubicBezTo>
                    <a:pt x="1769" y="11302"/>
                    <a:pt x="2052" y="12076"/>
                    <a:pt x="1847" y="12076"/>
                  </a:cubicBezTo>
                  <a:cubicBezTo>
                    <a:pt x="1847" y="12076"/>
                    <a:pt x="1847" y="12076"/>
                    <a:pt x="1847" y="12076"/>
                  </a:cubicBezTo>
                  <a:lnTo>
                    <a:pt x="1837" y="12090"/>
                  </a:lnTo>
                  <a:cubicBezTo>
                    <a:pt x="1850" y="12113"/>
                    <a:pt x="1854" y="12139"/>
                    <a:pt x="1849" y="12168"/>
                  </a:cubicBezTo>
                  <a:lnTo>
                    <a:pt x="1968" y="12175"/>
                  </a:lnTo>
                  <a:cubicBezTo>
                    <a:pt x="2045" y="12306"/>
                    <a:pt x="2361" y="12799"/>
                    <a:pt x="2334" y="12928"/>
                  </a:cubicBezTo>
                  <a:cubicBezTo>
                    <a:pt x="2299" y="13089"/>
                    <a:pt x="2510" y="13140"/>
                    <a:pt x="2556" y="13229"/>
                  </a:cubicBezTo>
                  <a:cubicBezTo>
                    <a:pt x="2628" y="13365"/>
                    <a:pt x="2637" y="13466"/>
                    <a:pt x="2665" y="13606"/>
                  </a:cubicBezTo>
                  <a:cubicBezTo>
                    <a:pt x="2622" y="13995"/>
                    <a:pt x="2974" y="14177"/>
                    <a:pt x="3079" y="14465"/>
                  </a:cubicBezTo>
                  <a:cubicBezTo>
                    <a:pt x="3147" y="14644"/>
                    <a:pt x="3352" y="14818"/>
                    <a:pt x="3369" y="15010"/>
                  </a:cubicBezTo>
                  <a:cubicBezTo>
                    <a:pt x="3389" y="15237"/>
                    <a:pt x="3410" y="15717"/>
                    <a:pt x="3527" y="15914"/>
                  </a:cubicBezTo>
                  <a:cubicBezTo>
                    <a:pt x="3685" y="16178"/>
                    <a:pt x="3909" y="15819"/>
                    <a:pt x="4050" y="15819"/>
                  </a:cubicBezTo>
                  <a:cubicBezTo>
                    <a:pt x="4318" y="15819"/>
                    <a:pt x="4521" y="15540"/>
                    <a:pt x="4746" y="15429"/>
                  </a:cubicBezTo>
                  <a:cubicBezTo>
                    <a:pt x="4904" y="15350"/>
                    <a:pt x="5142" y="15358"/>
                    <a:pt x="5113" y="15092"/>
                  </a:cubicBezTo>
                  <a:cubicBezTo>
                    <a:pt x="5108" y="15051"/>
                    <a:pt x="5191" y="15049"/>
                    <a:pt x="5224" y="15056"/>
                  </a:cubicBezTo>
                  <a:cubicBezTo>
                    <a:pt x="5227" y="15026"/>
                    <a:pt x="5232" y="14996"/>
                    <a:pt x="5238" y="14967"/>
                  </a:cubicBezTo>
                  <a:cubicBezTo>
                    <a:pt x="5244" y="14974"/>
                    <a:pt x="5256" y="14987"/>
                    <a:pt x="5262" y="14995"/>
                  </a:cubicBezTo>
                  <a:cubicBezTo>
                    <a:pt x="5385" y="14964"/>
                    <a:pt x="5690" y="14881"/>
                    <a:pt x="5666" y="14697"/>
                  </a:cubicBezTo>
                  <a:cubicBezTo>
                    <a:pt x="5680" y="14778"/>
                    <a:pt x="5943" y="14440"/>
                    <a:pt x="5924" y="14454"/>
                  </a:cubicBezTo>
                  <a:cubicBezTo>
                    <a:pt x="5959" y="14436"/>
                    <a:pt x="6024" y="14445"/>
                    <a:pt x="6061" y="14446"/>
                  </a:cubicBezTo>
                  <a:lnTo>
                    <a:pt x="6064" y="14398"/>
                  </a:lnTo>
                  <a:lnTo>
                    <a:pt x="6088" y="14378"/>
                  </a:lnTo>
                  <a:cubicBezTo>
                    <a:pt x="6071" y="14281"/>
                    <a:pt x="6052" y="14106"/>
                    <a:pt x="6092" y="14014"/>
                  </a:cubicBezTo>
                  <a:cubicBezTo>
                    <a:pt x="6217" y="14121"/>
                    <a:pt x="6399" y="13516"/>
                    <a:pt x="6416" y="13402"/>
                  </a:cubicBezTo>
                  <a:cubicBezTo>
                    <a:pt x="6337" y="13408"/>
                    <a:pt x="6330" y="13381"/>
                    <a:pt x="6268" y="13333"/>
                  </a:cubicBezTo>
                  <a:cubicBezTo>
                    <a:pt x="6116" y="13110"/>
                    <a:pt x="6087" y="13191"/>
                    <a:pt x="5900" y="13054"/>
                  </a:cubicBezTo>
                  <a:cubicBezTo>
                    <a:pt x="5695" y="12901"/>
                    <a:pt x="5769" y="12651"/>
                    <a:pt x="5663" y="12468"/>
                  </a:cubicBezTo>
                  <a:cubicBezTo>
                    <a:pt x="5681" y="12448"/>
                    <a:pt x="5685" y="12420"/>
                    <a:pt x="5677" y="12383"/>
                  </a:cubicBezTo>
                  <a:cubicBezTo>
                    <a:pt x="5773" y="12362"/>
                    <a:pt x="5783" y="12641"/>
                    <a:pt x="5830" y="12702"/>
                  </a:cubicBezTo>
                  <a:cubicBezTo>
                    <a:pt x="5907" y="12800"/>
                    <a:pt x="6096" y="12798"/>
                    <a:pt x="6204" y="12813"/>
                  </a:cubicBezTo>
                  <a:cubicBezTo>
                    <a:pt x="6343" y="12843"/>
                    <a:pt x="6560" y="12984"/>
                    <a:pt x="6684" y="12921"/>
                  </a:cubicBezTo>
                  <a:cubicBezTo>
                    <a:pt x="6904" y="12809"/>
                    <a:pt x="7142" y="12917"/>
                    <a:pt x="7377" y="12831"/>
                  </a:cubicBezTo>
                  <a:cubicBezTo>
                    <a:pt x="7381" y="12857"/>
                    <a:pt x="7392" y="12874"/>
                    <a:pt x="7409" y="12884"/>
                  </a:cubicBezTo>
                  <a:cubicBezTo>
                    <a:pt x="7402" y="12977"/>
                    <a:pt x="7445" y="12999"/>
                    <a:pt x="7507" y="12996"/>
                  </a:cubicBezTo>
                  <a:cubicBezTo>
                    <a:pt x="7525" y="13107"/>
                    <a:pt x="7595" y="13302"/>
                    <a:pt x="7708" y="13243"/>
                  </a:cubicBezTo>
                  <a:cubicBezTo>
                    <a:pt x="7799" y="13358"/>
                    <a:pt x="7948" y="13516"/>
                    <a:pt x="8082" y="13456"/>
                  </a:cubicBezTo>
                  <a:cubicBezTo>
                    <a:pt x="8040" y="13536"/>
                    <a:pt x="7899" y="13395"/>
                    <a:pt x="7863" y="13512"/>
                  </a:cubicBezTo>
                  <a:cubicBezTo>
                    <a:pt x="7838" y="13591"/>
                    <a:pt x="7985" y="13734"/>
                    <a:pt x="8024" y="13785"/>
                  </a:cubicBezTo>
                  <a:cubicBezTo>
                    <a:pt x="8174" y="13978"/>
                    <a:pt x="8328" y="14099"/>
                    <a:pt x="8506" y="13859"/>
                  </a:cubicBezTo>
                  <a:cubicBezTo>
                    <a:pt x="8506" y="13859"/>
                    <a:pt x="8511" y="13822"/>
                    <a:pt x="8511" y="13821"/>
                  </a:cubicBezTo>
                  <a:cubicBezTo>
                    <a:pt x="8597" y="14372"/>
                    <a:pt x="8658" y="15060"/>
                    <a:pt x="8944" y="15536"/>
                  </a:cubicBezTo>
                  <a:cubicBezTo>
                    <a:pt x="9051" y="15713"/>
                    <a:pt x="9457" y="17441"/>
                    <a:pt x="9713" y="17105"/>
                  </a:cubicBezTo>
                  <a:cubicBezTo>
                    <a:pt x="9784" y="17012"/>
                    <a:pt x="9781" y="16935"/>
                    <a:pt x="9870" y="16876"/>
                  </a:cubicBezTo>
                  <a:cubicBezTo>
                    <a:pt x="9961" y="16816"/>
                    <a:pt x="9845" y="16697"/>
                    <a:pt x="9968" y="16619"/>
                  </a:cubicBezTo>
                  <a:cubicBezTo>
                    <a:pt x="9997" y="16525"/>
                    <a:pt x="10045" y="16545"/>
                    <a:pt x="10043" y="16402"/>
                  </a:cubicBezTo>
                  <a:cubicBezTo>
                    <a:pt x="10042" y="16315"/>
                    <a:pt x="9996" y="16229"/>
                    <a:pt x="10027" y="16148"/>
                  </a:cubicBezTo>
                  <a:cubicBezTo>
                    <a:pt x="10149" y="15836"/>
                    <a:pt x="9994" y="15606"/>
                    <a:pt x="10014" y="15300"/>
                  </a:cubicBezTo>
                  <a:cubicBezTo>
                    <a:pt x="10017" y="15254"/>
                    <a:pt x="10218" y="15132"/>
                    <a:pt x="10207" y="15132"/>
                  </a:cubicBezTo>
                  <a:cubicBezTo>
                    <a:pt x="10321" y="15132"/>
                    <a:pt x="10494" y="14748"/>
                    <a:pt x="10602" y="14634"/>
                  </a:cubicBezTo>
                  <a:cubicBezTo>
                    <a:pt x="10691" y="14538"/>
                    <a:pt x="10737" y="14284"/>
                    <a:pt x="10862" y="14259"/>
                  </a:cubicBezTo>
                  <a:cubicBezTo>
                    <a:pt x="10992" y="14233"/>
                    <a:pt x="11028" y="14088"/>
                    <a:pt x="11120" y="13995"/>
                  </a:cubicBezTo>
                  <a:cubicBezTo>
                    <a:pt x="10889" y="13710"/>
                    <a:pt x="11322" y="13817"/>
                    <a:pt x="11401" y="13792"/>
                  </a:cubicBezTo>
                  <a:lnTo>
                    <a:pt x="11405" y="13809"/>
                  </a:lnTo>
                  <a:cubicBezTo>
                    <a:pt x="11513" y="13796"/>
                    <a:pt x="11840" y="13734"/>
                    <a:pt x="11758" y="13509"/>
                  </a:cubicBezTo>
                  <a:cubicBezTo>
                    <a:pt x="11915" y="13567"/>
                    <a:pt x="11804" y="13766"/>
                    <a:pt x="11804" y="13858"/>
                  </a:cubicBezTo>
                  <a:cubicBezTo>
                    <a:pt x="11855" y="13932"/>
                    <a:pt x="11916" y="14007"/>
                    <a:pt x="11963" y="14088"/>
                  </a:cubicBezTo>
                  <a:cubicBezTo>
                    <a:pt x="12025" y="14193"/>
                    <a:pt x="12122" y="14206"/>
                    <a:pt x="12170" y="14271"/>
                  </a:cubicBezTo>
                  <a:cubicBezTo>
                    <a:pt x="12116" y="14362"/>
                    <a:pt x="12121" y="14561"/>
                    <a:pt x="12259" y="14543"/>
                  </a:cubicBezTo>
                  <a:lnTo>
                    <a:pt x="12265" y="14517"/>
                  </a:lnTo>
                  <a:cubicBezTo>
                    <a:pt x="12405" y="14547"/>
                    <a:pt x="12309" y="15318"/>
                    <a:pt x="12423" y="15210"/>
                  </a:cubicBezTo>
                  <a:cubicBezTo>
                    <a:pt x="12494" y="15441"/>
                    <a:pt x="12802" y="15118"/>
                    <a:pt x="12844" y="14997"/>
                  </a:cubicBezTo>
                  <a:cubicBezTo>
                    <a:pt x="12856" y="15037"/>
                    <a:pt x="12878" y="15060"/>
                    <a:pt x="12911" y="15067"/>
                  </a:cubicBezTo>
                  <a:cubicBezTo>
                    <a:pt x="12902" y="15223"/>
                    <a:pt x="13012" y="15781"/>
                    <a:pt x="13143" y="15859"/>
                  </a:cubicBezTo>
                  <a:lnTo>
                    <a:pt x="13144" y="15854"/>
                  </a:lnTo>
                  <a:cubicBezTo>
                    <a:pt x="13197" y="16052"/>
                    <a:pt x="13142" y="16636"/>
                    <a:pt x="13250" y="16730"/>
                  </a:cubicBezTo>
                  <a:cubicBezTo>
                    <a:pt x="13233" y="16829"/>
                    <a:pt x="13157" y="17177"/>
                    <a:pt x="13261" y="17253"/>
                  </a:cubicBezTo>
                  <a:cubicBezTo>
                    <a:pt x="13268" y="17259"/>
                    <a:pt x="13275" y="17264"/>
                    <a:pt x="13282" y="17267"/>
                  </a:cubicBezTo>
                  <a:cubicBezTo>
                    <a:pt x="13318" y="17267"/>
                    <a:pt x="13328" y="17221"/>
                    <a:pt x="13335" y="17183"/>
                  </a:cubicBezTo>
                  <a:cubicBezTo>
                    <a:pt x="13489" y="17447"/>
                    <a:pt x="13664" y="17696"/>
                    <a:pt x="13664" y="18046"/>
                  </a:cubicBezTo>
                  <a:cubicBezTo>
                    <a:pt x="13665" y="18236"/>
                    <a:pt x="13986" y="18792"/>
                    <a:pt x="14143" y="18792"/>
                  </a:cubicBezTo>
                  <a:lnTo>
                    <a:pt x="14108" y="18792"/>
                  </a:lnTo>
                  <a:lnTo>
                    <a:pt x="14340" y="18993"/>
                  </a:lnTo>
                  <a:cubicBezTo>
                    <a:pt x="14381" y="18801"/>
                    <a:pt x="14438" y="18554"/>
                    <a:pt x="14266" y="18407"/>
                  </a:cubicBezTo>
                  <a:cubicBezTo>
                    <a:pt x="14222" y="18370"/>
                    <a:pt x="14205" y="18151"/>
                    <a:pt x="14226" y="18088"/>
                  </a:cubicBezTo>
                  <a:cubicBezTo>
                    <a:pt x="14290" y="17896"/>
                    <a:pt x="14071" y="17539"/>
                    <a:pt x="13928" y="17499"/>
                  </a:cubicBezTo>
                  <a:cubicBezTo>
                    <a:pt x="13881" y="17415"/>
                    <a:pt x="13661" y="17373"/>
                    <a:pt x="13645" y="17259"/>
                  </a:cubicBezTo>
                  <a:cubicBezTo>
                    <a:pt x="13745" y="17168"/>
                    <a:pt x="13574" y="16889"/>
                    <a:pt x="13559" y="16792"/>
                  </a:cubicBezTo>
                  <a:cubicBezTo>
                    <a:pt x="13529" y="16788"/>
                    <a:pt x="13501" y="16791"/>
                    <a:pt x="13472" y="16803"/>
                  </a:cubicBezTo>
                  <a:cubicBezTo>
                    <a:pt x="13429" y="16495"/>
                    <a:pt x="13632" y="16145"/>
                    <a:pt x="13549" y="15846"/>
                  </a:cubicBezTo>
                  <a:cubicBezTo>
                    <a:pt x="13573" y="15845"/>
                    <a:pt x="13595" y="15843"/>
                    <a:pt x="13619" y="15840"/>
                  </a:cubicBezTo>
                  <a:cubicBezTo>
                    <a:pt x="13609" y="16099"/>
                    <a:pt x="13684" y="15951"/>
                    <a:pt x="13779" y="16047"/>
                  </a:cubicBezTo>
                  <a:cubicBezTo>
                    <a:pt x="13864" y="16023"/>
                    <a:pt x="13870" y="16267"/>
                    <a:pt x="13976" y="16189"/>
                  </a:cubicBezTo>
                  <a:cubicBezTo>
                    <a:pt x="14020" y="16272"/>
                    <a:pt x="14042" y="16563"/>
                    <a:pt x="14148" y="16421"/>
                  </a:cubicBezTo>
                  <a:cubicBezTo>
                    <a:pt x="14160" y="16430"/>
                    <a:pt x="14169" y="16479"/>
                    <a:pt x="14172" y="16497"/>
                  </a:cubicBezTo>
                  <a:cubicBezTo>
                    <a:pt x="14248" y="16535"/>
                    <a:pt x="14324" y="16665"/>
                    <a:pt x="14393" y="16675"/>
                  </a:cubicBezTo>
                  <a:cubicBezTo>
                    <a:pt x="14349" y="16802"/>
                    <a:pt x="14378" y="16936"/>
                    <a:pt x="14328" y="17065"/>
                  </a:cubicBezTo>
                  <a:cubicBezTo>
                    <a:pt x="14423" y="17103"/>
                    <a:pt x="14649" y="16942"/>
                    <a:pt x="14681" y="16817"/>
                  </a:cubicBezTo>
                  <a:cubicBezTo>
                    <a:pt x="14747" y="16823"/>
                    <a:pt x="14771" y="16679"/>
                    <a:pt x="14777" y="16616"/>
                  </a:cubicBezTo>
                  <a:lnTo>
                    <a:pt x="14795" y="16636"/>
                  </a:lnTo>
                  <a:cubicBezTo>
                    <a:pt x="14920" y="16540"/>
                    <a:pt x="15138" y="16456"/>
                    <a:pt x="15162" y="16247"/>
                  </a:cubicBezTo>
                  <a:cubicBezTo>
                    <a:pt x="15186" y="16037"/>
                    <a:pt x="15149" y="15872"/>
                    <a:pt x="15136" y="15668"/>
                  </a:cubicBezTo>
                  <a:cubicBezTo>
                    <a:pt x="15108" y="15228"/>
                    <a:pt x="14762" y="15014"/>
                    <a:pt x="14564" y="14711"/>
                  </a:cubicBezTo>
                  <a:cubicBezTo>
                    <a:pt x="14528" y="14587"/>
                    <a:pt x="14270" y="14343"/>
                    <a:pt x="14428" y="14189"/>
                  </a:cubicBezTo>
                  <a:cubicBezTo>
                    <a:pt x="14501" y="14117"/>
                    <a:pt x="14517" y="14012"/>
                    <a:pt x="14591" y="13938"/>
                  </a:cubicBezTo>
                  <a:cubicBezTo>
                    <a:pt x="14638" y="13892"/>
                    <a:pt x="14715" y="13816"/>
                    <a:pt x="14743" y="13760"/>
                  </a:cubicBezTo>
                  <a:cubicBezTo>
                    <a:pt x="14780" y="13785"/>
                    <a:pt x="14880" y="13924"/>
                    <a:pt x="14917" y="13797"/>
                  </a:cubicBezTo>
                  <a:cubicBezTo>
                    <a:pt x="14919" y="13798"/>
                    <a:pt x="14921" y="13800"/>
                    <a:pt x="14924" y="13802"/>
                  </a:cubicBezTo>
                  <a:cubicBezTo>
                    <a:pt x="14874" y="13903"/>
                    <a:pt x="14944" y="14050"/>
                    <a:pt x="15003" y="14121"/>
                  </a:cubicBezTo>
                  <a:cubicBezTo>
                    <a:pt x="14696" y="14139"/>
                    <a:pt x="14934" y="14721"/>
                    <a:pt x="15063" y="14532"/>
                  </a:cubicBezTo>
                  <a:cubicBezTo>
                    <a:pt x="15168" y="14522"/>
                    <a:pt x="15172" y="14273"/>
                    <a:pt x="15207" y="14188"/>
                  </a:cubicBezTo>
                  <a:cubicBezTo>
                    <a:pt x="15207" y="14093"/>
                    <a:pt x="15157" y="14104"/>
                    <a:pt x="15102" y="14115"/>
                  </a:cubicBezTo>
                  <a:cubicBezTo>
                    <a:pt x="15199" y="14030"/>
                    <a:pt x="15118" y="14016"/>
                    <a:pt x="15104" y="13913"/>
                  </a:cubicBezTo>
                  <a:cubicBezTo>
                    <a:pt x="15092" y="13820"/>
                    <a:pt x="15241" y="13850"/>
                    <a:pt x="15282" y="13822"/>
                  </a:cubicBezTo>
                  <a:cubicBezTo>
                    <a:pt x="15359" y="13767"/>
                    <a:pt x="15439" y="13745"/>
                    <a:pt x="15523" y="13688"/>
                  </a:cubicBezTo>
                  <a:cubicBezTo>
                    <a:pt x="15526" y="13681"/>
                    <a:pt x="15528" y="13675"/>
                    <a:pt x="15529" y="13668"/>
                  </a:cubicBezTo>
                  <a:cubicBezTo>
                    <a:pt x="15564" y="13634"/>
                    <a:pt x="15623" y="13651"/>
                    <a:pt x="15631" y="13574"/>
                  </a:cubicBezTo>
                  <a:cubicBezTo>
                    <a:pt x="15690" y="13627"/>
                    <a:pt x="16074" y="13471"/>
                    <a:pt x="16095" y="13390"/>
                  </a:cubicBezTo>
                  <a:cubicBezTo>
                    <a:pt x="16114" y="13308"/>
                    <a:pt x="16263" y="13203"/>
                    <a:pt x="16314" y="13153"/>
                  </a:cubicBezTo>
                  <a:cubicBezTo>
                    <a:pt x="16369" y="13097"/>
                    <a:pt x="16451" y="12820"/>
                    <a:pt x="16493" y="12794"/>
                  </a:cubicBezTo>
                  <a:lnTo>
                    <a:pt x="16510" y="12781"/>
                  </a:lnTo>
                  <a:cubicBezTo>
                    <a:pt x="16523" y="12573"/>
                    <a:pt x="16584" y="12331"/>
                    <a:pt x="16643" y="12135"/>
                  </a:cubicBezTo>
                  <a:cubicBezTo>
                    <a:pt x="16777" y="12226"/>
                    <a:pt x="16741" y="11976"/>
                    <a:pt x="16718" y="11897"/>
                  </a:cubicBezTo>
                  <a:lnTo>
                    <a:pt x="16759" y="11906"/>
                  </a:lnTo>
                  <a:cubicBezTo>
                    <a:pt x="16726" y="11747"/>
                    <a:pt x="16728" y="11491"/>
                    <a:pt x="16531" y="11506"/>
                  </a:cubicBezTo>
                  <a:cubicBezTo>
                    <a:pt x="16589" y="11423"/>
                    <a:pt x="16734" y="11436"/>
                    <a:pt x="16572" y="11272"/>
                  </a:cubicBezTo>
                  <a:lnTo>
                    <a:pt x="16584" y="11278"/>
                  </a:lnTo>
                  <a:cubicBezTo>
                    <a:pt x="16598" y="11049"/>
                    <a:pt x="16383" y="11061"/>
                    <a:pt x="16346" y="10916"/>
                  </a:cubicBezTo>
                  <a:cubicBezTo>
                    <a:pt x="16216" y="10747"/>
                    <a:pt x="16131" y="10449"/>
                    <a:pt x="15922" y="10393"/>
                  </a:cubicBezTo>
                  <a:cubicBezTo>
                    <a:pt x="15951" y="10281"/>
                    <a:pt x="15996" y="10050"/>
                    <a:pt x="16094" y="10009"/>
                  </a:cubicBezTo>
                  <a:cubicBezTo>
                    <a:pt x="16162" y="9981"/>
                    <a:pt x="16172" y="9976"/>
                    <a:pt x="16241" y="9976"/>
                  </a:cubicBezTo>
                  <a:cubicBezTo>
                    <a:pt x="16389" y="9976"/>
                    <a:pt x="16257" y="9717"/>
                    <a:pt x="16138" y="9717"/>
                  </a:cubicBezTo>
                  <a:cubicBezTo>
                    <a:pt x="16041" y="9717"/>
                    <a:pt x="15947" y="9596"/>
                    <a:pt x="15855" y="9645"/>
                  </a:cubicBezTo>
                  <a:cubicBezTo>
                    <a:pt x="15815" y="9666"/>
                    <a:pt x="15657" y="9959"/>
                    <a:pt x="15665" y="9700"/>
                  </a:cubicBezTo>
                  <a:cubicBezTo>
                    <a:pt x="15671" y="9442"/>
                    <a:pt x="15348" y="9696"/>
                    <a:pt x="15343" y="9394"/>
                  </a:cubicBezTo>
                  <a:cubicBezTo>
                    <a:pt x="15385" y="9432"/>
                    <a:pt x="15449" y="9421"/>
                    <a:pt x="15498" y="9408"/>
                  </a:cubicBezTo>
                  <a:cubicBezTo>
                    <a:pt x="15515" y="9403"/>
                    <a:pt x="15696" y="9022"/>
                    <a:pt x="15716" y="8978"/>
                  </a:cubicBezTo>
                  <a:cubicBezTo>
                    <a:pt x="15802" y="8780"/>
                    <a:pt x="15869" y="9340"/>
                    <a:pt x="15873" y="9343"/>
                  </a:cubicBezTo>
                  <a:cubicBezTo>
                    <a:pt x="15724" y="9412"/>
                    <a:pt x="15962" y="9649"/>
                    <a:pt x="16042" y="9398"/>
                  </a:cubicBezTo>
                  <a:cubicBezTo>
                    <a:pt x="16080" y="9281"/>
                    <a:pt x="16134" y="9226"/>
                    <a:pt x="16255" y="9232"/>
                  </a:cubicBezTo>
                  <a:cubicBezTo>
                    <a:pt x="16563" y="9232"/>
                    <a:pt x="16381" y="9707"/>
                    <a:pt x="16600" y="9725"/>
                  </a:cubicBezTo>
                  <a:cubicBezTo>
                    <a:pt x="16602" y="9756"/>
                    <a:pt x="16619" y="9789"/>
                    <a:pt x="16637" y="9811"/>
                  </a:cubicBezTo>
                  <a:cubicBezTo>
                    <a:pt x="16663" y="9798"/>
                    <a:pt x="16698" y="9771"/>
                    <a:pt x="16709" y="9740"/>
                  </a:cubicBezTo>
                  <a:cubicBezTo>
                    <a:pt x="16725" y="9749"/>
                    <a:pt x="16741" y="9758"/>
                    <a:pt x="16757" y="9767"/>
                  </a:cubicBezTo>
                  <a:cubicBezTo>
                    <a:pt x="16769" y="9767"/>
                    <a:pt x="16778" y="9762"/>
                    <a:pt x="16785" y="9756"/>
                  </a:cubicBezTo>
                  <a:cubicBezTo>
                    <a:pt x="16797" y="9780"/>
                    <a:pt x="16820" y="9802"/>
                    <a:pt x="16840" y="9817"/>
                  </a:cubicBezTo>
                  <a:cubicBezTo>
                    <a:pt x="16852" y="9804"/>
                    <a:pt x="16864" y="9788"/>
                    <a:pt x="16873" y="9771"/>
                  </a:cubicBezTo>
                  <a:cubicBezTo>
                    <a:pt x="16891" y="9805"/>
                    <a:pt x="16902" y="9828"/>
                    <a:pt x="16908" y="9843"/>
                  </a:cubicBezTo>
                  <a:cubicBezTo>
                    <a:pt x="16847" y="9895"/>
                    <a:pt x="17004" y="10307"/>
                    <a:pt x="17021" y="10410"/>
                  </a:cubicBezTo>
                  <a:cubicBezTo>
                    <a:pt x="17070" y="10691"/>
                    <a:pt x="17304" y="10518"/>
                    <a:pt x="17449" y="10518"/>
                  </a:cubicBezTo>
                  <a:cubicBezTo>
                    <a:pt x="17808" y="10215"/>
                    <a:pt x="17261" y="9613"/>
                    <a:pt x="17080" y="9402"/>
                  </a:cubicBezTo>
                  <a:lnTo>
                    <a:pt x="17048" y="9438"/>
                  </a:lnTo>
                  <a:cubicBezTo>
                    <a:pt x="16837" y="9231"/>
                    <a:pt x="16887" y="9348"/>
                    <a:pt x="17005" y="9091"/>
                  </a:cubicBezTo>
                  <a:cubicBezTo>
                    <a:pt x="17099" y="8895"/>
                    <a:pt x="16986" y="8839"/>
                    <a:pt x="17044" y="8633"/>
                  </a:cubicBezTo>
                  <a:cubicBezTo>
                    <a:pt x="17065" y="8626"/>
                    <a:pt x="17115" y="8634"/>
                    <a:pt x="17137" y="8636"/>
                  </a:cubicBezTo>
                  <a:cubicBezTo>
                    <a:pt x="17110" y="8586"/>
                    <a:pt x="17077" y="8532"/>
                    <a:pt x="17040" y="8493"/>
                  </a:cubicBezTo>
                  <a:cubicBezTo>
                    <a:pt x="17041" y="8492"/>
                    <a:pt x="17041" y="8490"/>
                    <a:pt x="17042" y="8488"/>
                  </a:cubicBezTo>
                  <a:cubicBezTo>
                    <a:pt x="17064" y="8487"/>
                    <a:pt x="17086" y="8479"/>
                    <a:pt x="17106" y="8468"/>
                  </a:cubicBezTo>
                  <a:cubicBezTo>
                    <a:pt x="17136" y="8432"/>
                    <a:pt x="17150" y="8393"/>
                    <a:pt x="17159" y="8342"/>
                  </a:cubicBezTo>
                  <a:cubicBezTo>
                    <a:pt x="17315" y="8418"/>
                    <a:pt x="17705" y="8619"/>
                    <a:pt x="17671" y="8117"/>
                  </a:cubicBezTo>
                  <a:cubicBezTo>
                    <a:pt x="17658" y="7925"/>
                    <a:pt x="17808" y="7735"/>
                    <a:pt x="17792" y="7535"/>
                  </a:cubicBezTo>
                  <a:cubicBezTo>
                    <a:pt x="17781" y="7389"/>
                    <a:pt x="17861" y="7091"/>
                    <a:pt x="17823" y="6968"/>
                  </a:cubicBezTo>
                  <a:cubicBezTo>
                    <a:pt x="17754" y="6743"/>
                    <a:pt x="17595" y="6575"/>
                    <a:pt x="17533" y="6355"/>
                  </a:cubicBezTo>
                  <a:cubicBezTo>
                    <a:pt x="17482" y="6176"/>
                    <a:pt x="17477" y="6076"/>
                    <a:pt x="17371" y="5930"/>
                  </a:cubicBezTo>
                  <a:cubicBezTo>
                    <a:pt x="17206" y="5696"/>
                    <a:pt x="16964" y="5566"/>
                    <a:pt x="16701" y="5550"/>
                  </a:cubicBezTo>
                  <a:lnTo>
                    <a:pt x="16702" y="5599"/>
                  </a:lnTo>
                  <a:lnTo>
                    <a:pt x="16682" y="5620"/>
                  </a:lnTo>
                  <a:cubicBezTo>
                    <a:pt x="16715" y="5661"/>
                    <a:pt x="16696" y="5689"/>
                    <a:pt x="16705" y="5735"/>
                  </a:cubicBezTo>
                  <a:cubicBezTo>
                    <a:pt x="16705" y="5735"/>
                    <a:pt x="16701" y="5738"/>
                    <a:pt x="16686" y="5738"/>
                  </a:cubicBezTo>
                  <a:cubicBezTo>
                    <a:pt x="16699" y="5604"/>
                    <a:pt x="16597" y="5649"/>
                    <a:pt x="16543" y="5672"/>
                  </a:cubicBezTo>
                  <a:cubicBezTo>
                    <a:pt x="16464" y="5655"/>
                    <a:pt x="16474" y="5478"/>
                    <a:pt x="16362" y="5478"/>
                  </a:cubicBezTo>
                  <a:cubicBezTo>
                    <a:pt x="16292" y="5478"/>
                    <a:pt x="16248" y="5504"/>
                    <a:pt x="16175" y="5453"/>
                  </a:cubicBezTo>
                  <a:cubicBezTo>
                    <a:pt x="16188" y="5307"/>
                    <a:pt x="16331" y="5234"/>
                    <a:pt x="16320" y="5059"/>
                  </a:cubicBezTo>
                  <a:cubicBezTo>
                    <a:pt x="16316" y="4984"/>
                    <a:pt x="16399" y="4871"/>
                    <a:pt x="16438" y="4830"/>
                  </a:cubicBezTo>
                  <a:cubicBezTo>
                    <a:pt x="16438" y="4780"/>
                    <a:pt x="16419" y="4738"/>
                    <a:pt x="16403" y="4694"/>
                  </a:cubicBezTo>
                  <a:cubicBezTo>
                    <a:pt x="16485" y="4410"/>
                    <a:pt x="16622" y="4513"/>
                    <a:pt x="16822" y="4502"/>
                  </a:cubicBezTo>
                  <a:cubicBezTo>
                    <a:pt x="17017" y="4491"/>
                    <a:pt x="17229" y="4512"/>
                    <a:pt x="17432" y="4486"/>
                  </a:cubicBezTo>
                  <a:cubicBezTo>
                    <a:pt x="17432" y="4486"/>
                    <a:pt x="17380" y="4399"/>
                    <a:pt x="17380" y="4399"/>
                  </a:cubicBezTo>
                  <a:cubicBezTo>
                    <a:pt x="17472" y="4395"/>
                    <a:pt x="17591" y="4417"/>
                    <a:pt x="17675" y="4457"/>
                  </a:cubicBezTo>
                  <a:lnTo>
                    <a:pt x="17587" y="4479"/>
                  </a:lnTo>
                  <a:cubicBezTo>
                    <a:pt x="17820" y="4694"/>
                    <a:pt x="18012" y="4482"/>
                    <a:pt x="18255" y="4567"/>
                  </a:cubicBezTo>
                  <a:lnTo>
                    <a:pt x="18310" y="4498"/>
                  </a:lnTo>
                  <a:cubicBezTo>
                    <a:pt x="18234" y="4374"/>
                    <a:pt x="18125" y="4427"/>
                    <a:pt x="18045" y="4339"/>
                  </a:cubicBezTo>
                  <a:cubicBezTo>
                    <a:pt x="18017" y="4297"/>
                    <a:pt x="18066" y="4003"/>
                    <a:pt x="18073" y="3947"/>
                  </a:cubicBezTo>
                  <a:cubicBezTo>
                    <a:pt x="18187" y="3913"/>
                    <a:pt x="18309" y="3913"/>
                    <a:pt x="18421" y="3949"/>
                  </a:cubicBezTo>
                  <a:cubicBezTo>
                    <a:pt x="18458" y="3949"/>
                    <a:pt x="18515" y="4111"/>
                    <a:pt x="18527" y="4157"/>
                  </a:cubicBezTo>
                  <a:cubicBezTo>
                    <a:pt x="18550" y="4152"/>
                    <a:pt x="18576" y="4143"/>
                    <a:pt x="18595" y="4129"/>
                  </a:cubicBezTo>
                  <a:cubicBezTo>
                    <a:pt x="18617" y="4170"/>
                    <a:pt x="18639" y="4210"/>
                    <a:pt x="18664" y="4248"/>
                  </a:cubicBezTo>
                  <a:cubicBezTo>
                    <a:pt x="18693" y="4222"/>
                    <a:pt x="18724" y="4201"/>
                    <a:pt x="18757" y="4186"/>
                  </a:cubicBezTo>
                  <a:cubicBezTo>
                    <a:pt x="18758" y="4038"/>
                    <a:pt x="18825" y="3956"/>
                    <a:pt x="18932" y="4040"/>
                  </a:cubicBezTo>
                  <a:cubicBezTo>
                    <a:pt x="18932" y="4003"/>
                    <a:pt x="18933" y="3962"/>
                    <a:pt x="18927" y="3925"/>
                  </a:cubicBezTo>
                  <a:cubicBezTo>
                    <a:pt x="18949" y="3962"/>
                    <a:pt x="18974" y="4040"/>
                    <a:pt x="19016" y="4044"/>
                  </a:cubicBezTo>
                  <a:cubicBezTo>
                    <a:pt x="19020" y="4065"/>
                    <a:pt x="19027" y="4085"/>
                    <a:pt x="19036" y="4104"/>
                  </a:cubicBezTo>
                  <a:cubicBezTo>
                    <a:pt x="18991" y="4134"/>
                    <a:pt x="18948" y="4163"/>
                    <a:pt x="18913" y="4209"/>
                  </a:cubicBezTo>
                  <a:lnTo>
                    <a:pt x="18933" y="4227"/>
                  </a:lnTo>
                  <a:lnTo>
                    <a:pt x="18922" y="4242"/>
                  </a:lnTo>
                  <a:cubicBezTo>
                    <a:pt x="18933" y="4251"/>
                    <a:pt x="18941" y="4262"/>
                    <a:pt x="18947" y="4276"/>
                  </a:cubicBezTo>
                  <a:cubicBezTo>
                    <a:pt x="18922" y="4461"/>
                    <a:pt x="18945" y="4782"/>
                    <a:pt x="18746" y="4754"/>
                  </a:cubicBezTo>
                  <a:cubicBezTo>
                    <a:pt x="18747" y="4788"/>
                    <a:pt x="18744" y="4821"/>
                    <a:pt x="18739" y="4854"/>
                  </a:cubicBezTo>
                  <a:cubicBezTo>
                    <a:pt x="18836" y="5008"/>
                    <a:pt x="18864" y="5224"/>
                    <a:pt x="18983" y="5396"/>
                  </a:cubicBezTo>
                  <a:cubicBezTo>
                    <a:pt x="19126" y="5602"/>
                    <a:pt x="19308" y="5753"/>
                    <a:pt x="19457" y="5949"/>
                  </a:cubicBezTo>
                  <a:cubicBezTo>
                    <a:pt x="19532" y="6048"/>
                    <a:pt x="19836" y="6469"/>
                    <a:pt x="19960" y="6469"/>
                  </a:cubicBezTo>
                  <a:cubicBezTo>
                    <a:pt x="20212" y="6469"/>
                    <a:pt x="19956" y="6018"/>
                    <a:pt x="19950" y="5979"/>
                  </a:cubicBezTo>
                  <a:cubicBezTo>
                    <a:pt x="19977" y="5936"/>
                    <a:pt x="20168" y="5982"/>
                    <a:pt x="20211" y="5985"/>
                  </a:cubicBezTo>
                  <a:cubicBezTo>
                    <a:pt x="20174" y="5942"/>
                    <a:pt x="19926" y="5707"/>
                    <a:pt x="19968" y="5649"/>
                  </a:cubicBezTo>
                  <a:cubicBezTo>
                    <a:pt x="19982" y="5630"/>
                    <a:pt x="20101" y="5654"/>
                    <a:pt x="20126" y="5664"/>
                  </a:cubicBezTo>
                  <a:cubicBezTo>
                    <a:pt x="20192" y="5412"/>
                    <a:pt x="19863" y="5420"/>
                    <a:pt x="19903" y="5247"/>
                  </a:cubicBezTo>
                  <a:cubicBezTo>
                    <a:pt x="19934" y="5260"/>
                    <a:pt x="19968" y="5294"/>
                    <a:pt x="19997" y="5315"/>
                  </a:cubicBezTo>
                  <a:cubicBezTo>
                    <a:pt x="20147" y="5117"/>
                    <a:pt x="19645" y="4785"/>
                    <a:pt x="19523" y="4756"/>
                  </a:cubicBezTo>
                  <a:cubicBezTo>
                    <a:pt x="19467" y="4748"/>
                    <a:pt x="19432" y="4643"/>
                    <a:pt x="19443" y="4586"/>
                  </a:cubicBezTo>
                  <a:cubicBezTo>
                    <a:pt x="19470" y="4445"/>
                    <a:pt x="19324" y="4420"/>
                    <a:pt x="19334" y="4366"/>
                  </a:cubicBezTo>
                  <a:cubicBezTo>
                    <a:pt x="19351" y="4272"/>
                    <a:pt x="19470" y="4429"/>
                    <a:pt x="19504" y="4429"/>
                  </a:cubicBezTo>
                  <a:cubicBezTo>
                    <a:pt x="19583" y="4429"/>
                    <a:pt x="19522" y="4292"/>
                    <a:pt x="19560" y="4279"/>
                  </a:cubicBezTo>
                  <a:cubicBezTo>
                    <a:pt x="19779" y="4468"/>
                    <a:pt x="19644" y="4227"/>
                    <a:pt x="19830" y="4227"/>
                  </a:cubicBezTo>
                  <a:cubicBezTo>
                    <a:pt x="19974" y="4180"/>
                    <a:pt x="20153" y="4358"/>
                    <a:pt x="20275" y="4424"/>
                  </a:cubicBezTo>
                  <a:cubicBezTo>
                    <a:pt x="20286" y="4362"/>
                    <a:pt x="20280" y="4286"/>
                    <a:pt x="20244" y="4238"/>
                  </a:cubicBezTo>
                  <a:cubicBezTo>
                    <a:pt x="20487" y="4009"/>
                    <a:pt x="20524" y="3674"/>
                    <a:pt x="20914" y="3862"/>
                  </a:cubicBezTo>
                  <a:cubicBezTo>
                    <a:pt x="20928" y="3840"/>
                    <a:pt x="20946" y="3835"/>
                    <a:pt x="20968" y="3843"/>
                  </a:cubicBezTo>
                  <a:cubicBezTo>
                    <a:pt x="20980" y="3602"/>
                    <a:pt x="20494" y="3359"/>
                    <a:pt x="20326" y="3322"/>
                  </a:cubicBezTo>
                  <a:cubicBezTo>
                    <a:pt x="20400" y="3299"/>
                    <a:pt x="20509" y="3221"/>
                    <a:pt x="20442" y="3106"/>
                  </a:cubicBezTo>
                  <a:cubicBezTo>
                    <a:pt x="20615" y="3209"/>
                    <a:pt x="20796" y="3130"/>
                    <a:pt x="20975" y="3259"/>
                  </a:cubicBezTo>
                  <a:cubicBezTo>
                    <a:pt x="21042" y="3307"/>
                    <a:pt x="21600" y="3507"/>
                    <a:pt x="21591" y="3334"/>
                  </a:cubicBezTo>
                  <a:cubicBezTo>
                    <a:pt x="21518" y="3261"/>
                    <a:pt x="21537" y="3195"/>
                    <a:pt x="21482" y="3136"/>
                  </a:cubicBezTo>
                  <a:close/>
                  <a:moveTo>
                    <a:pt x="16994" y="18909"/>
                  </a:moveTo>
                  <a:cubicBezTo>
                    <a:pt x="16992" y="18916"/>
                    <a:pt x="16986" y="18936"/>
                    <a:pt x="16994" y="18908"/>
                  </a:cubicBezTo>
                  <a:cubicBezTo>
                    <a:pt x="16995" y="18905"/>
                    <a:pt x="16995" y="18906"/>
                    <a:pt x="16994" y="18908"/>
                  </a:cubicBezTo>
                  <a:cubicBezTo>
                    <a:pt x="17025" y="18802"/>
                    <a:pt x="16849" y="18703"/>
                    <a:pt x="16797" y="18645"/>
                  </a:cubicBezTo>
                  <a:cubicBezTo>
                    <a:pt x="16910" y="18509"/>
                    <a:pt x="16724" y="18432"/>
                    <a:pt x="16738" y="18304"/>
                  </a:cubicBezTo>
                  <a:lnTo>
                    <a:pt x="16754" y="18340"/>
                  </a:lnTo>
                  <a:lnTo>
                    <a:pt x="16768" y="18257"/>
                  </a:lnTo>
                  <a:lnTo>
                    <a:pt x="16776" y="18259"/>
                  </a:lnTo>
                  <a:cubicBezTo>
                    <a:pt x="16763" y="18110"/>
                    <a:pt x="16888" y="18117"/>
                    <a:pt x="16947" y="18016"/>
                  </a:cubicBezTo>
                  <a:cubicBezTo>
                    <a:pt x="16932" y="18006"/>
                    <a:pt x="16894" y="17954"/>
                    <a:pt x="16878" y="17954"/>
                  </a:cubicBezTo>
                  <a:cubicBezTo>
                    <a:pt x="17187" y="17954"/>
                    <a:pt x="16910" y="17614"/>
                    <a:pt x="16748" y="17594"/>
                  </a:cubicBezTo>
                  <a:cubicBezTo>
                    <a:pt x="16760" y="17529"/>
                    <a:pt x="16681" y="17426"/>
                    <a:pt x="16659" y="17362"/>
                  </a:cubicBezTo>
                  <a:cubicBezTo>
                    <a:pt x="16473" y="17255"/>
                    <a:pt x="16458" y="17581"/>
                    <a:pt x="16392" y="17697"/>
                  </a:cubicBezTo>
                  <a:lnTo>
                    <a:pt x="16408" y="17712"/>
                  </a:lnTo>
                  <a:cubicBezTo>
                    <a:pt x="16350" y="17704"/>
                    <a:pt x="16222" y="17768"/>
                    <a:pt x="16295" y="17866"/>
                  </a:cubicBezTo>
                  <a:cubicBezTo>
                    <a:pt x="16216" y="17940"/>
                    <a:pt x="16061" y="17932"/>
                    <a:pt x="16023" y="18049"/>
                  </a:cubicBezTo>
                  <a:cubicBezTo>
                    <a:pt x="15957" y="18251"/>
                    <a:pt x="15876" y="18304"/>
                    <a:pt x="15732" y="18363"/>
                  </a:cubicBezTo>
                  <a:cubicBezTo>
                    <a:pt x="15609" y="18415"/>
                    <a:pt x="15571" y="18696"/>
                    <a:pt x="15535" y="18708"/>
                  </a:cubicBezTo>
                  <a:cubicBezTo>
                    <a:pt x="15508" y="18708"/>
                    <a:pt x="15366" y="18659"/>
                    <a:pt x="15367" y="18626"/>
                  </a:cubicBezTo>
                  <a:lnTo>
                    <a:pt x="15369" y="18534"/>
                  </a:lnTo>
                  <a:lnTo>
                    <a:pt x="15311" y="18575"/>
                  </a:lnTo>
                  <a:lnTo>
                    <a:pt x="15306" y="18562"/>
                  </a:lnTo>
                  <a:cubicBezTo>
                    <a:pt x="15117" y="18677"/>
                    <a:pt x="15108" y="18934"/>
                    <a:pt x="15200" y="19136"/>
                  </a:cubicBezTo>
                  <a:cubicBezTo>
                    <a:pt x="15161" y="19181"/>
                    <a:pt x="15164" y="19258"/>
                    <a:pt x="15203" y="19303"/>
                  </a:cubicBezTo>
                  <a:cubicBezTo>
                    <a:pt x="15195" y="19335"/>
                    <a:pt x="15210" y="19374"/>
                    <a:pt x="15235" y="19385"/>
                  </a:cubicBezTo>
                  <a:cubicBezTo>
                    <a:pt x="15225" y="19424"/>
                    <a:pt x="15232" y="19455"/>
                    <a:pt x="15254" y="19479"/>
                  </a:cubicBezTo>
                  <a:cubicBezTo>
                    <a:pt x="15285" y="19481"/>
                    <a:pt x="15311" y="19464"/>
                    <a:pt x="15340" y="19452"/>
                  </a:cubicBezTo>
                  <a:cubicBezTo>
                    <a:pt x="15350" y="19468"/>
                    <a:pt x="15353" y="19488"/>
                    <a:pt x="15347" y="19511"/>
                  </a:cubicBezTo>
                  <a:cubicBezTo>
                    <a:pt x="15325" y="19540"/>
                    <a:pt x="15350" y="19890"/>
                    <a:pt x="15399" y="19920"/>
                  </a:cubicBezTo>
                  <a:cubicBezTo>
                    <a:pt x="15473" y="19966"/>
                    <a:pt x="15568" y="19928"/>
                    <a:pt x="15643" y="19918"/>
                  </a:cubicBezTo>
                  <a:cubicBezTo>
                    <a:pt x="15630" y="20115"/>
                    <a:pt x="15842" y="20079"/>
                    <a:pt x="15913" y="19951"/>
                  </a:cubicBezTo>
                  <a:cubicBezTo>
                    <a:pt x="15943" y="20003"/>
                    <a:pt x="16038" y="20088"/>
                    <a:pt x="16085" y="20029"/>
                  </a:cubicBezTo>
                  <a:cubicBezTo>
                    <a:pt x="16181" y="20173"/>
                    <a:pt x="16201" y="20238"/>
                    <a:pt x="16389" y="20115"/>
                  </a:cubicBezTo>
                  <a:cubicBezTo>
                    <a:pt x="16410" y="20270"/>
                    <a:pt x="16541" y="20049"/>
                    <a:pt x="16499" y="19901"/>
                  </a:cubicBezTo>
                  <a:cubicBezTo>
                    <a:pt x="16526" y="19881"/>
                    <a:pt x="16539" y="19851"/>
                    <a:pt x="16538" y="19809"/>
                  </a:cubicBezTo>
                  <a:lnTo>
                    <a:pt x="16562" y="19798"/>
                  </a:lnTo>
                  <a:cubicBezTo>
                    <a:pt x="16568" y="19733"/>
                    <a:pt x="16573" y="19601"/>
                    <a:pt x="16539" y="19554"/>
                  </a:cubicBezTo>
                  <a:cubicBezTo>
                    <a:pt x="16562" y="19523"/>
                    <a:pt x="16574" y="19505"/>
                    <a:pt x="16597" y="19520"/>
                  </a:cubicBezTo>
                  <a:cubicBezTo>
                    <a:pt x="16644" y="19442"/>
                    <a:pt x="16806" y="19309"/>
                    <a:pt x="16741" y="19205"/>
                  </a:cubicBezTo>
                  <a:cubicBezTo>
                    <a:pt x="16704" y="19144"/>
                    <a:pt x="16767" y="18984"/>
                    <a:pt x="16806" y="18955"/>
                  </a:cubicBezTo>
                  <a:cubicBezTo>
                    <a:pt x="16858" y="18955"/>
                    <a:pt x="16966" y="19000"/>
                    <a:pt x="16994" y="18909"/>
                  </a:cubicBezTo>
                  <a:close/>
                  <a:moveTo>
                    <a:pt x="17082" y="15769"/>
                  </a:moveTo>
                  <a:cubicBezTo>
                    <a:pt x="17065" y="15769"/>
                    <a:pt x="17051" y="15769"/>
                    <a:pt x="17082" y="15769"/>
                  </a:cubicBezTo>
                  <a:cubicBezTo>
                    <a:pt x="17137" y="15769"/>
                    <a:pt x="17106" y="15769"/>
                    <a:pt x="17083" y="15769"/>
                  </a:cubicBezTo>
                  <a:cubicBezTo>
                    <a:pt x="17275" y="15768"/>
                    <a:pt x="17243" y="16089"/>
                    <a:pt x="17193" y="16059"/>
                  </a:cubicBezTo>
                  <a:cubicBezTo>
                    <a:pt x="17151" y="16034"/>
                    <a:pt x="17029" y="15770"/>
                    <a:pt x="17082" y="15769"/>
                  </a:cubicBezTo>
                  <a:close/>
                </a:path>
              </a:pathLst>
            </a:custGeom>
            <a:solidFill>
              <a:srgbClr val="D9D9D9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 defTabSz="1828433">
                <a:spcBef>
                  <a:spcPts val="0"/>
                </a:spcBef>
                <a:defRPr sz="5000">
                  <a:solidFill>
                    <a:srgbClr val="B4B4B4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613" name="Shape"/>
            <p:cNvSpPr/>
            <p:nvPr/>
          </p:nvSpPr>
          <p:spPr>
            <a:xfrm>
              <a:off x="16168186" y="5900863"/>
              <a:ext cx="3687390" cy="322817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42" h="21573" fill="norm" stroke="1" extrusionOk="0">
                  <a:moveTo>
                    <a:pt x="10543" y="18881"/>
                  </a:moveTo>
                  <a:cubicBezTo>
                    <a:pt x="10375" y="18859"/>
                    <a:pt x="9843" y="20522"/>
                    <a:pt x="9251" y="20195"/>
                  </a:cubicBezTo>
                  <a:cubicBezTo>
                    <a:pt x="8984" y="20049"/>
                    <a:pt x="9185" y="19442"/>
                    <a:pt x="9219" y="19216"/>
                  </a:cubicBezTo>
                  <a:cubicBezTo>
                    <a:pt x="9311" y="18614"/>
                    <a:pt x="9854" y="19038"/>
                    <a:pt x="10215" y="18989"/>
                  </a:cubicBezTo>
                  <a:cubicBezTo>
                    <a:pt x="10114" y="19003"/>
                    <a:pt x="10331" y="18973"/>
                    <a:pt x="10215" y="18989"/>
                  </a:cubicBezTo>
                  <a:cubicBezTo>
                    <a:pt x="10321" y="18939"/>
                    <a:pt x="10430" y="18903"/>
                    <a:pt x="10543" y="18881"/>
                  </a:cubicBezTo>
                  <a:close/>
                  <a:moveTo>
                    <a:pt x="20231" y="15130"/>
                  </a:moveTo>
                  <a:cubicBezTo>
                    <a:pt x="20298" y="15121"/>
                    <a:pt x="20284" y="15148"/>
                    <a:pt x="20284" y="15209"/>
                  </a:cubicBezTo>
                  <a:cubicBezTo>
                    <a:pt x="20282" y="15290"/>
                    <a:pt x="20289" y="15359"/>
                    <a:pt x="20355" y="15405"/>
                  </a:cubicBezTo>
                  <a:cubicBezTo>
                    <a:pt x="20471" y="15487"/>
                    <a:pt x="20597" y="15512"/>
                    <a:pt x="20596" y="15701"/>
                  </a:cubicBezTo>
                  <a:cubicBezTo>
                    <a:pt x="20594" y="15876"/>
                    <a:pt x="20513" y="16021"/>
                    <a:pt x="20452" y="16175"/>
                  </a:cubicBezTo>
                  <a:cubicBezTo>
                    <a:pt x="20425" y="16244"/>
                    <a:pt x="20405" y="16319"/>
                    <a:pt x="20444" y="16389"/>
                  </a:cubicBezTo>
                  <a:cubicBezTo>
                    <a:pt x="20479" y="16452"/>
                    <a:pt x="20546" y="16473"/>
                    <a:pt x="20593" y="16413"/>
                  </a:cubicBezTo>
                  <a:cubicBezTo>
                    <a:pt x="20515" y="16513"/>
                    <a:pt x="20625" y="16372"/>
                    <a:pt x="20593" y="16413"/>
                  </a:cubicBezTo>
                  <a:cubicBezTo>
                    <a:pt x="20632" y="16363"/>
                    <a:pt x="20675" y="16273"/>
                    <a:pt x="20670" y="16204"/>
                  </a:cubicBezTo>
                  <a:cubicBezTo>
                    <a:pt x="20756" y="16175"/>
                    <a:pt x="20737" y="16355"/>
                    <a:pt x="20730" y="16409"/>
                  </a:cubicBezTo>
                  <a:cubicBezTo>
                    <a:pt x="20716" y="16513"/>
                    <a:pt x="20669" y="16598"/>
                    <a:pt x="20647" y="16698"/>
                  </a:cubicBezTo>
                  <a:cubicBezTo>
                    <a:pt x="20624" y="16804"/>
                    <a:pt x="20707" y="16874"/>
                    <a:pt x="20780" y="16917"/>
                  </a:cubicBezTo>
                  <a:cubicBezTo>
                    <a:pt x="20930" y="17004"/>
                    <a:pt x="21048" y="16981"/>
                    <a:pt x="21188" y="16887"/>
                  </a:cubicBezTo>
                  <a:cubicBezTo>
                    <a:pt x="21302" y="16811"/>
                    <a:pt x="21426" y="16729"/>
                    <a:pt x="21542" y="16851"/>
                  </a:cubicBezTo>
                  <a:cubicBezTo>
                    <a:pt x="21454" y="16918"/>
                    <a:pt x="21395" y="17026"/>
                    <a:pt x="21330" y="17118"/>
                  </a:cubicBezTo>
                  <a:cubicBezTo>
                    <a:pt x="21261" y="17219"/>
                    <a:pt x="21176" y="17307"/>
                    <a:pt x="21085" y="17382"/>
                  </a:cubicBezTo>
                  <a:cubicBezTo>
                    <a:pt x="20909" y="17527"/>
                    <a:pt x="20704" y="17573"/>
                    <a:pt x="20509" y="17674"/>
                  </a:cubicBezTo>
                  <a:cubicBezTo>
                    <a:pt x="20475" y="17691"/>
                    <a:pt x="20428" y="17710"/>
                    <a:pt x="20417" y="17758"/>
                  </a:cubicBezTo>
                  <a:cubicBezTo>
                    <a:pt x="20407" y="17806"/>
                    <a:pt x="20428" y="17855"/>
                    <a:pt x="20396" y="17897"/>
                  </a:cubicBezTo>
                  <a:cubicBezTo>
                    <a:pt x="20340" y="17972"/>
                    <a:pt x="20240" y="18020"/>
                    <a:pt x="20176" y="18090"/>
                  </a:cubicBezTo>
                  <a:cubicBezTo>
                    <a:pt x="20102" y="18169"/>
                    <a:pt x="20032" y="18254"/>
                    <a:pt x="19951" y="18322"/>
                  </a:cubicBezTo>
                  <a:cubicBezTo>
                    <a:pt x="19857" y="18399"/>
                    <a:pt x="19747" y="18453"/>
                    <a:pt x="19649" y="18523"/>
                  </a:cubicBezTo>
                  <a:cubicBezTo>
                    <a:pt x="19501" y="18628"/>
                    <a:pt x="19352" y="18748"/>
                    <a:pt x="19192" y="18828"/>
                  </a:cubicBezTo>
                  <a:cubicBezTo>
                    <a:pt x="19129" y="18860"/>
                    <a:pt x="18990" y="18823"/>
                    <a:pt x="18967" y="18732"/>
                  </a:cubicBezTo>
                  <a:lnTo>
                    <a:pt x="18992" y="18673"/>
                  </a:lnTo>
                  <a:lnTo>
                    <a:pt x="18860" y="18805"/>
                  </a:lnTo>
                  <a:cubicBezTo>
                    <a:pt x="18824" y="18849"/>
                    <a:pt x="18797" y="18900"/>
                    <a:pt x="18777" y="18977"/>
                  </a:cubicBezTo>
                  <a:cubicBezTo>
                    <a:pt x="18764" y="19029"/>
                    <a:pt x="18749" y="19040"/>
                    <a:pt x="18714" y="19068"/>
                  </a:cubicBezTo>
                  <a:cubicBezTo>
                    <a:pt x="18594" y="19163"/>
                    <a:pt x="18476" y="19258"/>
                    <a:pt x="18356" y="19353"/>
                  </a:cubicBezTo>
                  <a:cubicBezTo>
                    <a:pt x="18115" y="19545"/>
                    <a:pt x="17873" y="19737"/>
                    <a:pt x="17632" y="19929"/>
                  </a:cubicBezTo>
                  <a:cubicBezTo>
                    <a:pt x="17634" y="19928"/>
                    <a:pt x="17694" y="20013"/>
                    <a:pt x="17700" y="20022"/>
                  </a:cubicBezTo>
                  <a:cubicBezTo>
                    <a:pt x="17727" y="20058"/>
                    <a:pt x="17642" y="20100"/>
                    <a:pt x="17624" y="20109"/>
                  </a:cubicBezTo>
                  <a:cubicBezTo>
                    <a:pt x="17569" y="20137"/>
                    <a:pt x="17511" y="20136"/>
                    <a:pt x="17452" y="20141"/>
                  </a:cubicBezTo>
                  <a:cubicBezTo>
                    <a:pt x="17364" y="20150"/>
                    <a:pt x="17284" y="20182"/>
                    <a:pt x="17201" y="20214"/>
                  </a:cubicBezTo>
                  <a:cubicBezTo>
                    <a:pt x="17069" y="20265"/>
                    <a:pt x="16901" y="20289"/>
                    <a:pt x="16792" y="20394"/>
                  </a:cubicBezTo>
                  <a:cubicBezTo>
                    <a:pt x="16665" y="20515"/>
                    <a:pt x="16563" y="20669"/>
                    <a:pt x="16435" y="20791"/>
                  </a:cubicBezTo>
                  <a:cubicBezTo>
                    <a:pt x="16146" y="21066"/>
                    <a:pt x="15824" y="21270"/>
                    <a:pt x="15498" y="21478"/>
                  </a:cubicBezTo>
                  <a:cubicBezTo>
                    <a:pt x="15351" y="21572"/>
                    <a:pt x="15175" y="21600"/>
                    <a:pt x="15010" y="21545"/>
                  </a:cubicBezTo>
                  <a:cubicBezTo>
                    <a:pt x="14940" y="21521"/>
                    <a:pt x="14878" y="21477"/>
                    <a:pt x="14818" y="21428"/>
                  </a:cubicBezTo>
                  <a:cubicBezTo>
                    <a:pt x="14808" y="21405"/>
                    <a:pt x="14818" y="21351"/>
                    <a:pt x="14818" y="21324"/>
                  </a:cubicBezTo>
                  <a:cubicBezTo>
                    <a:pt x="14670" y="21354"/>
                    <a:pt x="14552" y="21353"/>
                    <a:pt x="14400" y="21342"/>
                  </a:cubicBezTo>
                  <a:cubicBezTo>
                    <a:pt x="14405" y="21342"/>
                    <a:pt x="14474" y="21209"/>
                    <a:pt x="14503" y="21195"/>
                  </a:cubicBezTo>
                  <a:cubicBezTo>
                    <a:pt x="14601" y="21148"/>
                    <a:pt x="14644" y="21088"/>
                    <a:pt x="14715" y="21003"/>
                  </a:cubicBezTo>
                  <a:cubicBezTo>
                    <a:pt x="14796" y="20907"/>
                    <a:pt x="14916" y="20856"/>
                    <a:pt x="15015" y="20788"/>
                  </a:cubicBezTo>
                  <a:cubicBezTo>
                    <a:pt x="15138" y="20703"/>
                    <a:pt x="15260" y="20619"/>
                    <a:pt x="15384" y="20535"/>
                  </a:cubicBezTo>
                  <a:cubicBezTo>
                    <a:pt x="15483" y="20468"/>
                    <a:pt x="15582" y="20402"/>
                    <a:pt x="15678" y="20328"/>
                  </a:cubicBezTo>
                  <a:cubicBezTo>
                    <a:pt x="15779" y="20250"/>
                    <a:pt x="15902" y="20230"/>
                    <a:pt x="16015" y="20184"/>
                  </a:cubicBezTo>
                  <a:cubicBezTo>
                    <a:pt x="16281" y="20076"/>
                    <a:pt x="16539" y="19929"/>
                    <a:pt x="16799" y="19801"/>
                  </a:cubicBezTo>
                  <a:cubicBezTo>
                    <a:pt x="16892" y="19755"/>
                    <a:pt x="16982" y="19702"/>
                    <a:pt x="17070" y="19644"/>
                  </a:cubicBezTo>
                  <a:cubicBezTo>
                    <a:pt x="17142" y="19597"/>
                    <a:pt x="17234" y="19577"/>
                    <a:pt x="17300" y="19525"/>
                  </a:cubicBezTo>
                  <a:cubicBezTo>
                    <a:pt x="17338" y="19495"/>
                    <a:pt x="17377" y="19452"/>
                    <a:pt x="17412" y="19423"/>
                  </a:cubicBezTo>
                  <a:cubicBezTo>
                    <a:pt x="17492" y="19357"/>
                    <a:pt x="17535" y="19245"/>
                    <a:pt x="17607" y="19170"/>
                  </a:cubicBezTo>
                  <a:cubicBezTo>
                    <a:pt x="17679" y="19093"/>
                    <a:pt x="17779" y="19048"/>
                    <a:pt x="17872" y="19013"/>
                  </a:cubicBezTo>
                  <a:cubicBezTo>
                    <a:pt x="17964" y="18978"/>
                    <a:pt x="18026" y="18903"/>
                    <a:pt x="18101" y="18832"/>
                  </a:cubicBezTo>
                  <a:cubicBezTo>
                    <a:pt x="18169" y="18766"/>
                    <a:pt x="18176" y="18657"/>
                    <a:pt x="18256" y="18597"/>
                  </a:cubicBezTo>
                  <a:cubicBezTo>
                    <a:pt x="18360" y="18517"/>
                    <a:pt x="18485" y="18466"/>
                    <a:pt x="18598" y="18404"/>
                  </a:cubicBezTo>
                  <a:cubicBezTo>
                    <a:pt x="18570" y="18537"/>
                    <a:pt x="18542" y="18670"/>
                    <a:pt x="18514" y="18803"/>
                  </a:cubicBezTo>
                  <a:cubicBezTo>
                    <a:pt x="18604" y="18758"/>
                    <a:pt x="18694" y="18714"/>
                    <a:pt x="18784" y="18669"/>
                  </a:cubicBezTo>
                  <a:cubicBezTo>
                    <a:pt x="18839" y="18642"/>
                    <a:pt x="18868" y="18622"/>
                    <a:pt x="18895" y="18619"/>
                  </a:cubicBezTo>
                  <a:lnTo>
                    <a:pt x="18993" y="18673"/>
                  </a:lnTo>
                  <a:lnTo>
                    <a:pt x="18999" y="18657"/>
                  </a:lnTo>
                  <a:cubicBezTo>
                    <a:pt x="19073" y="18575"/>
                    <a:pt x="19243" y="18478"/>
                    <a:pt x="19278" y="18446"/>
                  </a:cubicBezTo>
                  <a:cubicBezTo>
                    <a:pt x="19371" y="18363"/>
                    <a:pt x="19532" y="18271"/>
                    <a:pt x="19535" y="18115"/>
                  </a:cubicBezTo>
                  <a:cubicBezTo>
                    <a:pt x="19539" y="17931"/>
                    <a:pt x="19231" y="17850"/>
                    <a:pt x="19262" y="17676"/>
                  </a:cubicBezTo>
                  <a:cubicBezTo>
                    <a:pt x="19287" y="17540"/>
                    <a:pt x="19518" y="17536"/>
                    <a:pt x="19603" y="17484"/>
                  </a:cubicBezTo>
                  <a:cubicBezTo>
                    <a:pt x="19748" y="17396"/>
                    <a:pt x="19828" y="17261"/>
                    <a:pt x="19940" y="17131"/>
                  </a:cubicBezTo>
                  <a:cubicBezTo>
                    <a:pt x="20223" y="16804"/>
                    <a:pt x="20236" y="16402"/>
                    <a:pt x="20183" y="15971"/>
                  </a:cubicBezTo>
                  <a:cubicBezTo>
                    <a:pt x="20164" y="15818"/>
                    <a:pt x="20089" y="15585"/>
                    <a:pt x="20187" y="15462"/>
                  </a:cubicBezTo>
                  <a:cubicBezTo>
                    <a:pt x="20237" y="15398"/>
                    <a:pt x="20195" y="15246"/>
                    <a:pt x="20186" y="15170"/>
                  </a:cubicBezTo>
                  <a:cubicBezTo>
                    <a:pt x="20181" y="15126"/>
                    <a:pt x="20176" y="15138"/>
                    <a:pt x="20231" y="15130"/>
                  </a:cubicBezTo>
                  <a:close/>
                  <a:moveTo>
                    <a:pt x="264" y="11430"/>
                  </a:moveTo>
                  <a:cubicBezTo>
                    <a:pt x="272" y="11432"/>
                    <a:pt x="282" y="11454"/>
                    <a:pt x="292" y="11490"/>
                  </a:cubicBezTo>
                  <a:lnTo>
                    <a:pt x="298" y="11518"/>
                  </a:lnTo>
                  <a:close/>
                  <a:moveTo>
                    <a:pt x="15042" y="11001"/>
                  </a:moveTo>
                  <a:cubicBezTo>
                    <a:pt x="15044" y="11006"/>
                    <a:pt x="15084" y="11098"/>
                    <a:pt x="15056" y="11034"/>
                  </a:cubicBezTo>
                  <a:cubicBezTo>
                    <a:pt x="15045" y="11008"/>
                    <a:pt x="15041" y="10999"/>
                    <a:pt x="15042" y="11001"/>
                  </a:cubicBezTo>
                  <a:close/>
                  <a:moveTo>
                    <a:pt x="886" y="9670"/>
                  </a:moveTo>
                  <a:lnTo>
                    <a:pt x="941" y="9670"/>
                  </a:lnTo>
                  <a:lnTo>
                    <a:pt x="890" y="9712"/>
                  </a:lnTo>
                  <a:lnTo>
                    <a:pt x="887" y="9697"/>
                  </a:lnTo>
                  <a:close/>
                  <a:moveTo>
                    <a:pt x="883" y="9614"/>
                  </a:moveTo>
                  <a:lnTo>
                    <a:pt x="886" y="9670"/>
                  </a:lnTo>
                  <a:lnTo>
                    <a:pt x="881" y="9670"/>
                  </a:lnTo>
                  <a:cubicBezTo>
                    <a:pt x="883" y="9616"/>
                    <a:pt x="883" y="9603"/>
                    <a:pt x="883" y="9614"/>
                  </a:cubicBezTo>
                  <a:close/>
                  <a:moveTo>
                    <a:pt x="12420" y="4254"/>
                  </a:moveTo>
                  <a:cubicBezTo>
                    <a:pt x="12464" y="4284"/>
                    <a:pt x="12502" y="4433"/>
                    <a:pt x="12551" y="4768"/>
                  </a:cubicBezTo>
                  <a:cubicBezTo>
                    <a:pt x="12599" y="5103"/>
                    <a:pt x="12628" y="5442"/>
                    <a:pt x="12676" y="5777"/>
                  </a:cubicBezTo>
                  <a:cubicBezTo>
                    <a:pt x="12731" y="6160"/>
                    <a:pt x="12826" y="5852"/>
                    <a:pt x="13008" y="5869"/>
                  </a:cubicBezTo>
                  <a:cubicBezTo>
                    <a:pt x="13452" y="5908"/>
                    <a:pt x="13166" y="7959"/>
                    <a:pt x="13386" y="8285"/>
                  </a:cubicBezTo>
                  <a:cubicBezTo>
                    <a:pt x="13502" y="8457"/>
                    <a:pt x="14214" y="8621"/>
                    <a:pt x="14118" y="8946"/>
                  </a:cubicBezTo>
                  <a:cubicBezTo>
                    <a:pt x="14072" y="9097"/>
                    <a:pt x="14382" y="9877"/>
                    <a:pt x="14362" y="9901"/>
                  </a:cubicBezTo>
                  <a:cubicBezTo>
                    <a:pt x="14374" y="9845"/>
                    <a:pt x="14385" y="9789"/>
                    <a:pt x="14397" y="9733"/>
                  </a:cubicBezTo>
                  <a:cubicBezTo>
                    <a:pt x="14745" y="9718"/>
                    <a:pt x="14596" y="10230"/>
                    <a:pt x="14641" y="10434"/>
                  </a:cubicBezTo>
                  <a:cubicBezTo>
                    <a:pt x="14702" y="10709"/>
                    <a:pt x="14955" y="10802"/>
                    <a:pt x="15056" y="11034"/>
                  </a:cubicBezTo>
                  <a:cubicBezTo>
                    <a:pt x="15204" y="11374"/>
                    <a:pt x="15227" y="11886"/>
                    <a:pt x="15026" y="12208"/>
                  </a:cubicBezTo>
                  <a:cubicBezTo>
                    <a:pt x="14959" y="12317"/>
                    <a:pt x="15055" y="12737"/>
                    <a:pt x="15041" y="12886"/>
                  </a:cubicBezTo>
                  <a:cubicBezTo>
                    <a:pt x="15001" y="13317"/>
                    <a:pt x="14484" y="13578"/>
                    <a:pt x="14429" y="14009"/>
                  </a:cubicBezTo>
                  <a:cubicBezTo>
                    <a:pt x="14386" y="14344"/>
                    <a:pt x="13991" y="14800"/>
                    <a:pt x="13746" y="14968"/>
                  </a:cubicBezTo>
                  <a:cubicBezTo>
                    <a:pt x="13009" y="15478"/>
                    <a:pt x="12533" y="16472"/>
                    <a:pt x="11994" y="17210"/>
                  </a:cubicBezTo>
                  <a:cubicBezTo>
                    <a:pt x="11749" y="17545"/>
                    <a:pt x="11353" y="17444"/>
                    <a:pt x="11014" y="17609"/>
                  </a:cubicBezTo>
                  <a:cubicBezTo>
                    <a:pt x="10888" y="17671"/>
                    <a:pt x="10396" y="18086"/>
                    <a:pt x="10294" y="18075"/>
                  </a:cubicBezTo>
                  <a:cubicBezTo>
                    <a:pt x="10073" y="18053"/>
                    <a:pt x="10113" y="17660"/>
                    <a:pt x="10093" y="17567"/>
                  </a:cubicBezTo>
                  <a:cubicBezTo>
                    <a:pt x="10078" y="17499"/>
                    <a:pt x="9453" y="17954"/>
                    <a:pt x="9366" y="17937"/>
                  </a:cubicBezTo>
                  <a:cubicBezTo>
                    <a:pt x="9141" y="17892"/>
                    <a:pt x="8700" y="17688"/>
                    <a:pt x="8508" y="17536"/>
                  </a:cubicBezTo>
                  <a:cubicBezTo>
                    <a:pt x="8221" y="17308"/>
                    <a:pt x="8610" y="16850"/>
                    <a:pt x="8540" y="16549"/>
                  </a:cubicBezTo>
                  <a:cubicBezTo>
                    <a:pt x="8495" y="16350"/>
                    <a:pt x="8169" y="16415"/>
                    <a:pt x="8162" y="16358"/>
                  </a:cubicBezTo>
                  <a:cubicBezTo>
                    <a:pt x="8152" y="16283"/>
                    <a:pt x="8619" y="15831"/>
                    <a:pt x="8358" y="15699"/>
                  </a:cubicBezTo>
                  <a:cubicBezTo>
                    <a:pt x="8394" y="15717"/>
                    <a:pt x="7900" y="16217"/>
                    <a:pt x="7719" y="16203"/>
                  </a:cubicBezTo>
                  <a:cubicBezTo>
                    <a:pt x="7857" y="15973"/>
                    <a:pt x="8075" y="15827"/>
                    <a:pt x="8236" y="15563"/>
                  </a:cubicBezTo>
                  <a:cubicBezTo>
                    <a:pt x="8362" y="15359"/>
                    <a:pt x="8411" y="15140"/>
                    <a:pt x="8505" y="14957"/>
                  </a:cubicBezTo>
                  <a:cubicBezTo>
                    <a:pt x="8261" y="15436"/>
                    <a:pt x="7680" y="15687"/>
                    <a:pt x="7325" y="16052"/>
                  </a:cubicBezTo>
                  <a:cubicBezTo>
                    <a:pt x="7314" y="15870"/>
                    <a:pt x="7388" y="15359"/>
                    <a:pt x="7263" y="15191"/>
                  </a:cubicBezTo>
                  <a:cubicBezTo>
                    <a:pt x="7175" y="15070"/>
                    <a:pt x="7213" y="14776"/>
                    <a:pt x="7126" y="14732"/>
                  </a:cubicBezTo>
                  <a:cubicBezTo>
                    <a:pt x="6639" y="14486"/>
                    <a:pt x="6181" y="14364"/>
                    <a:pt x="5654" y="14396"/>
                  </a:cubicBezTo>
                  <a:cubicBezTo>
                    <a:pt x="4989" y="14435"/>
                    <a:pt x="4323" y="14873"/>
                    <a:pt x="3671" y="15004"/>
                  </a:cubicBezTo>
                  <a:cubicBezTo>
                    <a:pt x="3345" y="15070"/>
                    <a:pt x="3312" y="15507"/>
                    <a:pt x="2954" y="15523"/>
                  </a:cubicBezTo>
                  <a:cubicBezTo>
                    <a:pt x="2649" y="15537"/>
                    <a:pt x="2341" y="15482"/>
                    <a:pt x="2035" y="15497"/>
                  </a:cubicBezTo>
                  <a:cubicBezTo>
                    <a:pt x="1541" y="15521"/>
                    <a:pt x="1132" y="16039"/>
                    <a:pt x="605" y="16103"/>
                  </a:cubicBezTo>
                  <a:cubicBezTo>
                    <a:pt x="403" y="16128"/>
                    <a:pt x="-58" y="15708"/>
                    <a:pt x="6" y="15465"/>
                  </a:cubicBezTo>
                  <a:cubicBezTo>
                    <a:pt x="44" y="15320"/>
                    <a:pt x="264" y="15373"/>
                    <a:pt x="361" y="15155"/>
                  </a:cubicBezTo>
                  <a:cubicBezTo>
                    <a:pt x="569" y="14696"/>
                    <a:pt x="589" y="14392"/>
                    <a:pt x="505" y="13909"/>
                  </a:cubicBezTo>
                  <a:cubicBezTo>
                    <a:pt x="442" y="13558"/>
                    <a:pt x="612" y="13252"/>
                    <a:pt x="505" y="12889"/>
                  </a:cubicBezTo>
                  <a:cubicBezTo>
                    <a:pt x="460" y="12739"/>
                    <a:pt x="387" y="12005"/>
                    <a:pt x="323" y="11638"/>
                  </a:cubicBezTo>
                  <a:lnTo>
                    <a:pt x="298" y="11518"/>
                  </a:lnTo>
                  <a:lnTo>
                    <a:pt x="308" y="11545"/>
                  </a:lnTo>
                  <a:cubicBezTo>
                    <a:pt x="324" y="11603"/>
                    <a:pt x="343" y="11663"/>
                    <a:pt x="367" y="11680"/>
                  </a:cubicBezTo>
                  <a:cubicBezTo>
                    <a:pt x="433" y="11726"/>
                    <a:pt x="405" y="11460"/>
                    <a:pt x="405" y="11464"/>
                  </a:cubicBezTo>
                  <a:cubicBezTo>
                    <a:pt x="423" y="11363"/>
                    <a:pt x="551" y="11910"/>
                    <a:pt x="647" y="11780"/>
                  </a:cubicBezTo>
                  <a:cubicBezTo>
                    <a:pt x="911" y="11418"/>
                    <a:pt x="285" y="10923"/>
                    <a:pt x="675" y="10462"/>
                  </a:cubicBezTo>
                  <a:cubicBezTo>
                    <a:pt x="770" y="10351"/>
                    <a:pt x="734" y="9961"/>
                    <a:pt x="814" y="9773"/>
                  </a:cubicBezTo>
                  <a:lnTo>
                    <a:pt x="890" y="9712"/>
                  </a:lnTo>
                  <a:lnTo>
                    <a:pt x="907" y="9816"/>
                  </a:lnTo>
                  <a:cubicBezTo>
                    <a:pt x="918" y="9850"/>
                    <a:pt x="934" y="9872"/>
                    <a:pt x="957" y="9866"/>
                  </a:cubicBezTo>
                  <a:cubicBezTo>
                    <a:pt x="1194" y="9797"/>
                    <a:pt x="1635" y="9264"/>
                    <a:pt x="1852" y="9086"/>
                  </a:cubicBezTo>
                  <a:cubicBezTo>
                    <a:pt x="2060" y="8917"/>
                    <a:pt x="2289" y="9052"/>
                    <a:pt x="2532" y="8916"/>
                  </a:cubicBezTo>
                  <a:cubicBezTo>
                    <a:pt x="2614" y="8870"/>
                    <a:pt x="2920" y="8670"/>
                    <a:pt x="3011" y="8677"/>
                  </a:cubicBezTo>
                  <a:cubicBezTo>
                    <a:pt x="3683" y="8731"/>
                    <a:pt x="3701" y="8384"/>
                    <a:pt x="4062" y="7999"/>
                  </a:cubicBezTo>
                  <a:cubicBezTo>
                    <a:pt x="4105" y="7953"/>
                    <a:pt x="4629" y="6877"/>
                    <a:pt x="4661" y="6950"/>
                  </a:cubicBezTo>
                  <a:cubicBezTo>
                    <a:pt x="4717" y="7113"/>
                    <a:pt x="4772" y="7275"/>
                    <a:pt x="4836" y="7434"/>
                  </a:cubicBezTo>
                  <a:cubicBezTo>
                    <a:pt x="4855" y="7343"/>
                    <a:pt x="4874" y="7251"/>
                    <a:pt x="4893" y="7159"/>
                  </a:cubicBezTo>
                  <a:cubicBezTo>
                    <a:pt x="4999" y="7405"/>
                    <a:pt x="4680" y="6724"/>
                    <a:pt x="5068" y="6849"/>
                  </a:cubicBezTo>
                  <a:cubicBezTo>
                    <a:pt x="5328" y="6933"/>
                    <a:pt x="5178" y="6505"/>
                    <a:pt x="5397" y="6372"/>
                  </a:cubicBezTo>
                  <a:cubicBezTo>
                    <a:pt x="5676" y="6202"/>
                    <a:pt x="6724" y="4973"/>
                    <a:pt x="6752" y="6203"/>
                  </a:cubicBezTo>
                  <a:cubicBezTo>
                    <a:pt x="6752" y="6076"/>
                    <a:pt x="7386" y="6231"/>
                    <a:pt x="7341" y="6079"/>
                  </a:cubicBezTo>
                  <a:cubicBezTo>
                    <a:pt x="7235" y="5715"/>
                    <a:pt x="7617" y="5177"/>
                    <a:pt x="7919" y="4949"/>
                  </a:cubicBezTo>
                  <a:cubicBezTo>
                    <a:pt x="8233" y="4713"/>
                    <a:pt x="8896" y="4974"/>
                    <a:pt x="8340" y="4462"/>
                  </a:cubicBezTo>
                  <a:cubicBezTo>
                    <a:pt x="8264" y="4391"/>
                    <a:pt x="8519" y="4291"/>
                    <a:pt x="8619" y="4407"/>
                  </a:cubicBezTo>
                  <a:cubicBezTo>
                    <a:pt x="8737" y="4539"/>
                    <a:pt x="8873" y="4639"/>
                    <a:pt x="9029" y="4709"/>
                  </a:cubicBezTo>
                  <a:cubicBezTo>
                    <a:pt x="9070" y="4731"/>
                    <a:pt x="9516" y="4918"/>
                    <a:pt x="9551" y="4909"/>
                  </a:cubicBezTo>
                  <a:cubicBezTo>
                    <a:pt x="9781" y="4849"/>
                    <a:pt x="9961" y="4585"/>
                    <a:pt x="10162" y="4885"/>
                  </a:cubicBezTo>
                  <a:cubicBezTo>
                    <a:pt x="10279" y="5061"/>
                    <a:pt x="9757" y="5375"/>
                    <a:pt x="9757" y="5603"/>
                  </a:cubicBezTo>
                  <a:cubicBezTo>
                    <a:pt x="9757" y="6067"/>
                    <a:pt x="9386" y="6044"/>
                    <a:pt x="9739" y="6502"/>
                  </a:cubicBezTo>
                  <a:cubicBezTo>
                    <a:pt x="9848" y="6644"/>
                    <a:pt x="10308" y="6978"/>
                    <a:pt x="10460" y="7064"/>
                  </a:cubicBezTo>
                  <a:cubicBezTo>
                    <a:pt x="10765" y="7237"/>
                    <a:pt x="10913" y="7722"/>
                    <a:pt x="11330" y="7492"/>
                  </a:cubicBezTo>
                  <a:cubicBezTo>
                    <a:pt x="11775" y="7247"/>
                    <a:pt x="11810" y="6178"/>
                    <a:pt x="11849" y="5713"/>
                  </a:cubicBezTo>
                  <a:cubicBezTo>
                    <a:pt x="11868" y="5487"/>
                    <a:pt x="11967" y="4966"/>
                    <a:pt x="12072" y="4790"/>
                  </a:cubicBezTo>
                  <a:cubicBezTo>
                    <a:pt x="12256" y="4486"/>
                    <a:pt x="12346" y="4205"/>
                    <a:pt x="12420" y="4254"/>
                  </a:cubicBezTo>
                  <a:close/>
                  <a:moveTo>
                    <a:pt x="15279" y="1826"/>
                  </a:moveTo>
                  <a:cubicBezTo>
                    <a:pt x="15215" y="1798"/>
                    <a:pt x="15479" y="1914"/>
                    <a:pt x="15279" y="1826"/>
                  </a:cubicBezTo>
                  <a:close/>
                  <a:moveTo>
                    <a:pt x="15668" y="181"/>
                  </a:moveTo>
                  <a:cubicBezTo>
                    <a:pt x="15914" y="309"/>
                    <a:pt x="16966" y="904"/>
                    <a:pt x="16536" y="1338"/>
                  </a:cubicBezTo>
                  <a:cubicBezTo>
                    <a:pt x="16482" y="1274"/>
                    <a:pt x="16458" y="1193"/>
                    <a:pt x="16464" y="1095"/>
                  </a:cubicBezTo>
                  <a:cubicBezTo>
                    <a:pt x="16477" y="1600"/>
                    <a:pt x="15617" y="1975"/>
                    <a:pt x="15279" y="1826"/>
                  </a:cubicBezTo>
                  <a:cubicBezTo>
                    <a:pt x="15215" y="1798"/>
                    <a:pt x="14843" y="1650"/>
                    <a:pt x="14869" y="1567"/>
                  </a:cubicBezTo>
                  <a:cubicBezTo>
                    <a:pt x="15367" y="1515"/>
                    <a:pt x="15627" y="1505"/>
                    <a:pt x="16059" y="1290"/>
                  </a:cubicBezTo>
                  <a:cubicBezTo>
                    <a:pt x="16133" y="1253"/>
                    <a:pt x="16167" y="559"/>
                    <a:pt x="16437" y="1004"/>
                  </a:cubicBezTo>
                  <a:cubicBezTo>
                    <a:pt x="16294" y="571"/>
                    <a:pt x="15813" y="574"/>
                    <a:pt x="15668" y="181"/>
                  </a:cubicBezTo>
                  <a:close/>
                  <a:moveTo>
                    <a:pt x="12030" y="0"/>
                  </a:moveTo>
                  <a:cubicBezTo>
                    <a:pt x="12265" y="32"/>
                    <a:pt x="13497" y="488"/>
                    <a:pt x="13545" y="736"/>
                  </a:cubicBezTo>
                  <a:cubicBezTo>
                    <a:pt x="13744" y="674"/>
                    <a:pt x="14094" y="1199"/>
                    <a:pt x="13991" y="1407"/>
                  </a:cubicBezTo>
                  <a:cubicBezTo>
                    <a:pt x="14315" y="1370"/>
                    <a:pt x="14814" y="1799"/>
                    <a:pt x="14728" y="2191"/>
                  </a:cubicBezTo>
                  <a:cubicBezTo>
                    <a:pt x="14613" y="2210"/>
                    <a:pt x="14496" y="2188"/>
                    <a:pt x="14384" y="2210"/>
                  </a:cubicBezTo>
                  <a:cubicBezTo>
                    <a:pt x="14427" y="2349"/>
                    <a:pt x="14870" y="3130"/>
                    <a:pt x="14918" y="3143"/>
                  </a:cubicBezTo>
                  <a:cubicBezTo>
                    <a:pt x="15063" y="3124"/>
                    <a:pt x="15204" y="3206"/>
                    <a:pt x="15129" y="3410"/>
                  </a:cubicBezTo>
                  <a:cubicBezTo>
                    <a:pt x="15348" y="3414"/>
                    <a:pt x="15908" y="4161"/>
                    <a:pt x="15445" y="4161"/>
                  </a:cubicBezTo>
                  <a:cubicBezTo>
                    <a:pt x="15025" y="4161"/>
                    <a:pt x="14292" y="3749"/>
                    <a:pt x="14092" y="3394"/>
                  </a:cubicBezTo>
                  <a:cubicBezTo>
                    <a:pt x="13716" y="2858"/>
                    <a:pt x="13482" y="2466"/>
                    <a:pt x="12864" y="2958"/>
                  </a:cubicBezTo>
                  <a:cubicBezTo>
                    <a:pt x="13121" y="3546"/>
                    <a:pt x="12140" y="3517"/>
                    <a:pt x="11863" y="3321"/>
                  </a:cubicBezTo>
                  <a:cubicBezTo>
                    <a:pt x="11928" y="3013"/>
                    <a:pt x="12057" y="2335"/>
                    <a:pt x="11829" y="2111"/>
                  </a:cubicBezTo>
                  <a:cubicBezTo>
                    <a:pt x="12139" y="1597"/>
                    <a:pt x="11996" y="614"/>
                    <a:pt x="12030" y="0"/>
                  </a:cubicBezTo>
                  <a:close/>
                </a:path>
              </a:pathLst>
            </a:custGeom>
            <a:solidFill>
              <a:srgbClr val="D9D9D9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1828433">
                <a:spcBef>
                  <a:spcPts val="0"/>
                </a:spcBef>
                <a:defRPr sz="5000">
                  <a:solidFill>
                    <a:srgbClr val="B4B4B4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  <p:sp>
          <p:nvSpPr>
            <p:cNvPr id="614" name="Shape"/>
            <p:cNvSpPr/>
            <p:nvPr/>
          </p:nvSpPr>
          <p:spPr>
            <a:xfrm>
              <a:off x="7943456" y="111947"/>
              <a:ext cx="3426344" cy="306350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20" h="21363" fill="norm" stroke="1" extrusionOk="0">
                  <a:moveTo>
                    <a:pt x="3010" y="6585"/>
                  </a:moveTo>
                  <a:cubicBezTo>
                    <a:pt x="2435" y="7097"/>
                    <a:pt x="992" y="7348"/>
                    <a:pt x="363" y="6890"/>
                  </a:cubicBezTo>
                  <a:cubicBezTo>
                    <a:pt x="444" y="6750"/>
                    <a:pt x="713" y="6786"/>
                    <a:pt x="499" y="6579"/>
                  </a:cubicBezTo>
                  <a:cubicBezTo>
                    <a:pt x="464" y="6545"/>
                    <a:pt x="118" y="6445"/>
                    <a:pt x="106" y="6460"/>
                  </a:cubicBezTo>
                  <a:cubicBezTo>
                    <a:pt x="240" y="6289"/>
                    <a:pt x="512" y="6444"/>
                    <a:pt x="654" y="6279"/>
                  </a:cubicBezTo>
                  <a:cubicBezTo>
                    <a:pt x="796" y="6113"/>
                    <a:pt x="-14" y="6151"/>
                    <a:pt x="0" y="6157"/>
                  </a:cubicBezTo>
                  <a:cubicBezTo>
                    <a:pt x="226" y="5657"/>
                    <a:pt x="953" y="5687"/>
                    <a:pt x="954" y="6266"/>
                  </a:cubicBezTo>
                  <a:cubicBezTo>
                    <a:pt x="1102" y="6190"/>
                    <a:pt x="1215" y="6074"/>
                    <a:pt x="1294" y="5918"/>
                  </a:cubicBezTo>
                  <a:cubicBezTo>
                    <a:pt x="1537" y="5893"/>
                    <a:pt x="2370" y="6107"/>
                    <a:pt x="2491" y="5816"/>
                  </a:cubicBezTo>
                  <a:cubicBezTo>
                    <a:pt x="2514" y="5759"/>
                    <a:pt x="3682" y="5987"/>
                    <a:pt x="3010" y="6585"/>
                  </a:cubicBezTo>
                  <a:cubicBezTo>
                    <a:pt x="2843" y="6734"/>
                    <a:pt x="3142" y="6468"/>
                    <a:pt x="3010" y="6585"/>
                  </a:cubicBezTo>
                  <a:close/>
                  <a:moveTo>
                    <a:pt x="11005" y="300"/>
                  </a:moveTo>
                  <a:cubicBezTo>
                    <a:pt x="11317" y="195"/>
                    <a:pt x="11825" y="280"/>
                    <a:pt x="12088" y="495"/>
                  </a:cubicBezTo>
                  <a:cubicBezTo>
                    <a:pt x="12051" y="428"/>
                    <a:pt x="12017" y="355"/>
                    <a:pt x="12030" y="274"/>
                  </a:cubicBezTo>
                  <a:cubicBezTo>
                    <a:pt x="12514" y="182"/>
                    <a:pt x="14125" y="719"/>
                    <a:pt x="14503" y="1064"/>
                  </a:cubicBezTo>
                  <a:cubicBezTo>
                    <a:pt x="14355" y="1090"/>
                    <a:pt x="13593" y="1487"/>
                    <a:pt x="13494" y="1113"/>
                  </a:cubicBezTo>
                  <a:cubicBezTo>
                    <a:pt x="13514" y="1074"/>
                    <a:pt x="13535" y="1036"/>
                    <a:pt x="13555" y="997"/>
                  </a:cubicBezTo>
                  <a:cubicBezTo>
                    <a:pt x="13092" y="666"/>
                    <a:pt x="12573" y="887"/>
                    <a:pt x="12439" y="1482"/>
                  </a:cubicBezTo>
                  <a:cubicBezTo>
                    <a:pt x="12305" y="1656"/>
                    <a:pt x="11018" y="988"/>
                    <a:pt x="11664" y="897"/>
                  </a:cubicBezTo>
                  <a:cubicBezTo>
                    <a:pt x="11583" y="891"/>
                    <a:pt x="10294" y="541"/>
                    <a:pt x="11005" y="300"/>
                  </a:cubicBezTo>
                  <a:cubicBezTo>
                    <a:pt x="11317" y="195"/>
                    <a:pt x="10790" y="373"/>
                    <a:pt x="11005" y="300"/>
                  </a:cubicBezTo>
                  <a:close/>
                  <a:moveTo>
                    <a:pt x="13416" y="415"/>
                  </a:moveTo>
                  <a:cubicBezTo>
                    <a:pt x="13177" y="380"/>
                    <a:pt x="12943" y="324"/>
                    <a:pt x="12720" y="200"/>
                  </a:cubicBezTo>
                  <a:cubicBezTo>
                    <a:pt x="13106" y="-111"/>
                    <a:pt x="14518" y="-25"/>
                    <a:pt x="14908" y="222"/>
                  </a:cubicBezTo>
                  <a:cubicBezTo>
                    <a:pt x="14603" y="635"/>
                    <a:pt x="13826" y="474"/>
                    <a:pt x="13416" y="415"/>
                  </a:cubicBezTo>
                  <a:cubicBezTo>
                    <a:pt x="13177" y="380"/>
                    <a:pt x="13560" y="435"/>
                    <a:pt x="13416" y="415"/>
                  </a:cubicBezTo>
                  <a:close/>
                  <a:moveTo>
                    <a:pt x="17057" y="21008"/>
                  </a:moveTo>
                  <a:cubicBezTo>
                    <a:pt x="17044" y="21058"/>
                    <a:pt x="17025" y="21102"/>
                    <a:pt x="16998" y="21143"/>
                  </a:cubicBezTo>
                  <a:cubicBezTo>
                    <a:pt x="16638" y="21123"/>
                    <a:pt x="16355" y="21046"/>
                    <a:pt x="15994" y="21031"/>
                  </a:cubicBezTo>
                  <a:cubicBezTo>
                    <a:pt x="15992" y="20975"/>
                    <a:pt x="15985" y="20922"/>
                    <a:pt x="15986" y="20864"/>
                  </a:cubicBezTo>
                  <a:cubicBezTo>
                    <a:pt x="16167" y="20818"/>
                    <a:pt x="16655" y="20912"/>
                    <a:pt x="16834" y="20976"/>
                  </a:cubicBezTo>
                  <a:cubicBezTo>
                    <a:pt x="16831" y="20995"/>
                    <a:pt x="16840" y="21021"/>
                    <a:pt x="16837" y="21040"/>
                  </a:cubicBezTo>
                  <a:cubicBezTo>
                    <a:pt x="16925" y="21067"/>
                    <a:pt x="16976" y="21002"/>
                    <a:pt x="17057" y="21008"/>
                  </a:cubicBezTo>
                  <a:cubicBezTo>
                    <a:pt x="17069" y="21052"/>
                    <a:pt x="16976" y="21002"/>
                    <a:pt x="17057" y="21008"/>
                  </a:cubicBezTo>
                  <a:close/>
                  <a:moveTo>
                    <a:pt x="15035" y="9329"/>
                  </a:moveTo>
                  <a:cubicBezTo>
                    <a:pt x="15040" y="9332"/>
                    <a:pt x="15043" y="9336"/>
                    <a:pt x="15046" y="9340"/>
                  </a:cubicBezTo>
                  <a:cubicBezTo>
                    <a:pt x="15083" y="9411"/>
                    <a:pt x="14747" y="9586"/>
                    <a:pt x="14719" y="9588"/>
                  </a:cubicBezTo>
                  <a:cubicBezTo>
                    <a:pt x="14509" y="9606"/>
                    <a:pt x="14814" y="9185"/>
                    <a:pt x="15035" y="9329"/>
                  </a:cubicBezTo>
                  <a:cubicBezTo>
                    <a:pt x="15040" y="9332"/>
                    <a:pt x="15025" y="9323"/>
                    <a:pt x="15035" y="9329"/>
                  </a:cubicBezTo>
                  <a:close/>
                  <a:moveTo>
                    <a:pt x="10464" y="17106"/>
                  </a:moveTo>
                  <a:lnTo>
                    <a:pt x="10453" y="17083"/>
                  </a:lnTo>
                  <a:cubicBezTo>
                    <a:pt x="10426" y="17405"/>
                    <a:pt x="10539" y="17595"/>
                    <a:pt x="10345" y="17882"/>
                  </a:cubicBezTo>
                  <a:cubicBezTo>
                    <a:pt x="9796" y="17382"/>
                    <a:pt x="10473" y="17289"/>
                    <a:pt x="10464" y="17106"/>
                  </a:cubicBezTo>
                  <a:cubicBezTo>
                    <a:pt x="10464" y="17106"/>
                    <a:pt x="10457" y="16967"/>
                    <a:pt x="10464" y="17106"/>
                  </a:cubicBezTo>
                  <a:close/>
                  <a:moveTo>
                    <a:pt x="10564" y="18237"/>
                  </a:moveTo>
                  <a:cubicBezTo>
                    <a:pt x="10602" y="18346"/>
                    <a:pt x="10551" y="18790"/>
                    <a:pt x="10530" y="18920"/>
                  </a:cubicBezTo>
                  <a:cubicBezTo>
                    <a:pt x="10485" y="19203"/>
                    <a:pt x="10300" y="18856"/>
                    <a:pt x="10290" y="19078"/>
                  </a:cubicBezTo>
                  <a:cubicBezTo>
                    <a:pt x="10271" y="19507"/>
                    <a:pt x="9961" y="18146"/>
                    <a:pt x="9970" y="18150"/>
                  </a:cubicBezTo>
                  <a:cubicBezTo>
                    <a:pt x="10234" y="18257"/>
                    <a:pt x="10411" y="17796"/>
                    <a:pt x="10564" y="18237"/>
                  </a:cubicBezTo>
                  <a:cubicBezTo>
                    <a:pt x="10578" y="18276"/>
                    <a:pt x="10539" y="18164"/>
                    <a:pt x="10564" y="18237"/>
                  </a:cubicBezTo>
                  <a:close/>
                  <a:moveTo>
                    <a:pt x="5029" y="10651"/>
                  </a:moveTo>
                  <a:cubicBezTo>
                    <a:pt x="5077" y="10532"/>
                    <a:pt x="5345" y="10601"/>
                    <a:pt x="5317" y="10393"/>
                  </a:cubicBezTo>
                  <a:cubicBezTo>
                    <a:pt x="5309" y="10405"/>
                    <a:pt x="5301" y="10411"/>
                    <a:pt x="5295" y="10424"/>
                  </a:cubicBezTo>
                  <a:cubicBezTo>
                    <a:pt x="5232" y="10439"/>
                    <a:pt x="5176" y="10423"/>
                    <a:pt x="5111" y="10424"/>
                  </a:cubicBezTo>
                  <a:cubicBezTo>
                    <a:pt x="5102" y="10395"/>
                    <a:pt x="5323" y="9733"/>
                    <a:pt x="5376" y="9698"/>
                  </a:cubicBezTo>
                  <a:cubicBezTo>
                    <a:pt x="5467" y="9638"/>
                    <a:pt x="5548" y="9315"/>
                    <a:pt x="5670" y="9337"/>
                  </a:cubicBezTo>
                  <a:cubicBezTo>
                    <a:pt x="5754" y="9352"/>
                    <a:pt x="6274" y="9294"/>
                    <a:pt x="6258" y="9415"/>
                  </a:cubicBezTo>
                  <a:cubicBezTo>
                    <a:pt x="6253" y="9452"/>
                    <a:pt x="5825" y="9767"/>
                    <a:pt x="5928" y="9811"/>
                  </a:cubicBezTo>
                  <a:cubicBezTo>
                    <a:pt x="5995" y="9839"/>
                    <a:pt x="6642" y="9635"/>
                    <a:pt x="6636" y="9850"/>
                  </a:cubicBezTo>
                  <a:cubicBezTo>
                    <a:pt x="6630" y="10107"/>
                    <a:pt x="6142" y="10320"/>
                    <a:pt x="6302" y="10517"/>
                  </a:cubicBezTo>
                  <a:cubicBezTo>
                    <a:pt x="6401" y="10638"/>
                    <a:pt x="6622" y="10658"/>
                    <a:pt x="6653" y="10846"/>
                  </a:cubicBezTo>
                  <a:cubicBezTo>
                    <a:pt x="6671" y="10958"/>
                    <a:pt x="6675" y="11181"/>
                    <a:pt x="6785" y="11246"/>
                  </a:cubicBezTo>
                  <a:cubicBezTo>
                    <a:pt x="7128" y="11447"/>
                    <a:pt x="7055" y="11926"/>
                    <a:pt x="7226" y="12079"/>
                  </a:cubicBezTo>
                  <a:cubicBezTo>
                    <a:pt x="7345" y="12186"/>
                    <a:pt x="7646" y="11861"/>
                    <a:pt x="7721" y="12232"/>
                  </a:cubicBezTo>
                  <a:cubicBezTo>
                    <a:pt x="7759" y="12416"/>
                    <a:pt x="7449" y="12755"/>
                    <a:pt x="7292" y="12788"/>
                  </a:cubicBezTo>
                  <a:cubicBezTo>
                    <a:pt x="7264" y="12782"/>
                    <a:pt x="7615" y="12821"/>
                    <a:pt x="7617" y="12880"/>
                  </a:cubicBezTo>
                  <a:cubicBezTo>
                    <a:pt x="7622" y="13056"/>
                    <a:pt x="6316" y="13296"/>
                    <a:pt x="6190" y="13215"/>
                  </a:cubicBezTo>
                  <a:cubicBezTo>
                    <a:pt x="5876" y="13016"/>
                    <a:pt x="5422" y="13624"/>
                    <a:pt x="4985" y="13472"/>
                  </a:cubicBezTo>
                  <a:cubicBezTo>
                    <a:pt x="5239" y="13140"/>
                    <a:pt x="5940" y="13044"/>
                    <a:pt x="6110" y="12742"/>
                  </a:cubicBezTo>
                  <a:cubicBezTo>
                    <a:pt x="5925" y="12832"/>
                    <a:pt x="5802" y="12692"/>
                    <a:pt x="5782" y="12693"/>
                  </a:cubicBezTo>
                  <a:cubicBezTo>
                    <a:pt x="5654" y="12701"/>
                    <a:pt x="5527" y="12674"/>
                    <a:pt x="5405" y="12714"/>
                  </a:cubicBezTo>
                  <a:cubicBezTo>
                    <a:pt x="5071" y="12824"/>
                    <a:pt x="5664" y="12288"/>
                    <a:pt x="5650" y="12311"/>
                  </a:cubicBezTo>
                  <a:cubicBezTo>
                    <a:pt x="5754" y="12141"/>
                    <a:pt x="5455" y="11802"/>
                    <a:pt x="5686" y="11851"/>
                  </a:cubicBezTo>
                  <a:cubicBezTo>
                    <a:pt x="5913" y="11898"/>
                    <a:pt x="6249" y="11772"/>
                    <a:pt x="6176" y="11451"/>
                  </a:cubicBezTo>
                  <a:cubicBezTo>
                    <a:pt x="5978" y="11400"/>
                    <a:pt x="5859" y="11364"/>
                    <a:pt x="6069" y="11081"/>
                  </a:cubicBezTo>
                  <a:cubicBezTo>
                    <a:pt x="5935" y="11261"/>
                    <a:pt x="5499" y="11034"/>
                    <a:pt x="5491" y="11228"/>
                  </a:cubicBezTo>
                  <a:cubicBezTo>
                    <a:pt x="5230" y="11183"/>
                    <a:pt x="5585" y="10919"/>
                    <a:pt x="5602" y="10890"/>
                  </a:cubicBezTo>
                  <a:cubicBezTo>
                    <a:pt x="5707" y="10710"/>
                    <a:pt x="5363" y="10523"/>
                    <a:pt x="5390" y="10718"/>
                  </a:cubicBezTo>
                  <a:cubicBezTo>
                    <a:pt x="5581" y="10787"/>
                    <a:pt x="5302" y="10864"/>
                    <a:pt x="5290" y="10905"/>
                  </a:cubicBezTo>
                  <a:cubicBezTo>
                    <a:pt x="5166" y="10939"/>
                    <a:pt x="5297" y="10688"/>
                    <a:pt x="5272" y="10646"/>
                  </a:cubicBezTo>
                  <a:cubicBezTo>
                    <a:pt x="5255" y="10619"/>
                    <a:pt x="4940" y="10871"/>
                    <a:pt x="5029" y="10651"/>
                  </a:cubicBezTo>
                  <a:cubicBezTo>
                    <a:pt x="5047" y="10606"/>
                    <a:pt x="5016" y="10683"/>
                    <a:pt x="5029" y="10651"/>
                  </a:cubicBezTo>
                  <a:close/>
                  <a:moveTo>
                    <a:pt x="19919" y="20951"/>
                  </a:moveTo>
                  <a:cubicBezTo>
                    <a:pt x="19993" y="20920"/>
                    <a:pt x="20069" y="20888"/>
                    <a:pt x="20137" y="20844"/>
                  </a:cubicBezTo>
                  <a:cubicBezTo>
                    <a:pt x="20138" y="20843"/>
                    <a:pt x="19724" y="21347"/>
                    <a:pt x="19988" y="21347"/>
                  </a:cubicBezTo>
                  <a:cubicBezTo>
                    <a:pt x="19707" y="21325"/>
                    <a:pt x="19367" y="21489"/>
                    <a:pt x="19252" y="21103"/>
                  </a:cubicBezTo>
                  <a:cubicBezTo>
                    <a:pt x="19317" y="21150"/>
                    <a:pt x="19414" y="21101"/>
                    <a:pt x="19487" y="21094"/>
                  </a:cubicBezTo>
                  <a:cubicBezTo>
                    <a:pt x="19505" y="21064"/>
                    <a:pt x="19515" y="21012"/>
                    <a:pt x="19515" y="20976"/>
                  </a:cubicBezTo>
                  <a:cubicBezTo>
                    <a:pt x="19659" y="20996"/>
                    <a:pt x="19780" y="21008"/>
                    <a:pt x="19919" y="20951"/>
                  </a:cubicBezTo>
                  <a:cubicBezTo>
                    <a:pt x="19993" y="20920"/>
                    <a:pt x="19780" y="21008"/>
                    <a:pt x="19919" y="20951"/>
                  </a:cubicBezTo>
                  <a:close/>
                  <a:moveTo>
                    <a:pt x="3448" y="12512"/>
                  </a:moveTo>
                  <a:lnTo>
                    <a:pt x="3439" y="12467"/>
                  </a:lnTo>
                  <a:cubicBezTo>
                    <a:pt x="3441" y="12484"/>
                    <a:pt x="3910" y="11973"/>
                    <a:pt x="3927" y="11961"/>
                  </a:cubicBezTo>
                  <a:cubicBezTo>
                    <a:pt x="3801" y="11949"/>
                    <a:pt x="3649" y="11911"/>
                    <a:pt x="3652" y="11769"/>
                  </a:cubicBezTo>
                  <a:lnTo>
                    <a:pt x="3653" y="11732"/>
                  </a:lnTo>
                  <a:cubicBezTo>
                    <a:pt x="3638" y="11187"/>
                    <a:pt x="4036" y="11537"/>
                    <a:pt x="4296" y="11292"/>
                  </a:cubicBezTo>
                  <a:cubicBezTo>
                    <a:pt x="4019" y="11229"/>
                    <a:pt x="4821" y="10776"/>
                    <a:pt x="5082" y="10841"/>
                  </a:cubicBezTo>
                  <a:cubicBezTo>
                    <a:pt x="5103" y="10873"/>
                    <a:pt x="5214" y="11022"/>
                    <a:pt x="5230" y="11072"/>
                  </a:cubicBezTo>
                  <a:cubicBezTo>
                    <a:pt x="5337" y="11212"/>
                    <a:pt x="5329" y="11337"/>
                    <a:pt x="5207" y="11445"/>
                  </a:cubicBezTo>
                  <a:cubicBezTo>
                    <a:pt x="4948" y="11696"/>
                    <a:pt x="5225" y="11803"/>
                    <a:pt x="5096" y="12165"/>
                  </a:cubicBezTo>
                  <a:cubicBezTo>
                    <a:pt x="4944" y="12594"/>
                    <a:pt x="3961" y="12830"/>
                    <a:pt x="3623" y="12797"/>
                  </a:cubicBezTo>
                  <a:lnTo>
                    <a:pt x="3629" y="12759"/>
                  </a:lnTo>
                  <a:cubicBezTo>
                    <a:pt x="3593" y="12765"/>
                    <a:pt x="3565" y="12764"/>
                    <a:pt x="3528" y="12766"/>
                  </a:cubicBezTo>
                  <a:cubicBezTo>
                    <a:pt x="3509" y="12734"/>
                    <a:pt x="3505" y="12702"/>
                    <a:pt x="3523" y="12678"/>
                  </a:cubicBezTo>
                  <a:cubicBezTo>
                    <a:pt x="3435" y="12635"/>
                    <a:pt x="3431" y="12581"/>
                    <a:pt x="3510" y="12516"/>
                  </a:cubicBezTo>
                  <a:cubicBezTo>
                    <a:pt x="3502" y="12515"/>
                    <a:pt x="3448" y="12512"/>
                    <a:pt x="3448" y="12512"/>
                  </a:cubicBezTo>
                  <a:cubicBezTo>
                    <a:pt x="3448" y="12512"/>
                    <a:pt x="3448" y="12512"/>
                    <a:pt x="3448" y="12512"/>
                  </a:cubicBezTo>
                  <a:close/>
                  <a:moveTo>
                    <a:pt x="11104" y="9151"/>
                  </a:moveTo>
                  <a:cubicBezTo>
                    <a:pt x="11102" y="9148"/>
                    <a:pt x="11098" y="9146"/>
                    <a:pt x="11094" y="9143"/>
                  </a:cubicBezTo>
                  <a:cubicBezTo>
                    <a:pt x="11097" y="9141"/>
                    <a:pt x="11101" y="9138"/>
                    <a:pt x="11105" y="9135"/>
                  </a:cubicBezTo>
                  <a:cubicBezTo>
                    <a:pt x="11105" y="9140"/>
                    <a:pt x="11105" y="9147"/>
                    <a:pt x="11104" y="9151"/>
                  </a:cubicBezTo>
                  <a:cubicBezTo>
                    <a:pt x="11102" y="9148"/>
                    <a:pt x="11105" y="9147"/>
                    <a:pt x="11104" y="9151"/>
                  </a:cubicBezTo>
                  <a:close/>
                  <a:moveTo>
                    <a:pt x="21399" y="14198"/>
                  </a:moveTo>
                  <a:cubicBezTo>
                    <a:pt x="21409" y="14173"/>
                    <a:pt x="21499" y="14149"/>
                    <a:pt x="21520" y="14142"/>
                  </a:cubicBezTo>
                  <a:lnTo>
                    <a:pt x="21423" y="14087"/>
                  </a:lnTo>
                  <a:cubicBezTo>
                    <a:pt x="21320" y="14027"/>
                    <a:pt x="21586" y="13723"/>
                    <a:pt x="21296" y="13692"/>
                  </a:cubicBezTo>
                  <a:cubicBezTo>
                    <a:pt x="21112" y="13672"/>
                    <a:pt x="20805" y="13386"/>
                    <a:pt x="20627" y="13557"/>
                  </a:cubicBezTo>
                  <a:cubicBezTo>
                    <a:pt x="20375" y="13291"/>
                    <a:pt x="20136" y="13280"/>
                    <a:pt x="19764" y="13317"/>
                  </a:cubicBezTo>
                  <a:cubicBezTo>
                    <a:pt x="19859" y="13317"/>
                    <a:pt x="19308" y="12896"/>
                    <a:pt x="19323" y="12913"/>
                  </a:cubicBezTo>
                  <a:cubicBezTo>
                    <a:pt x="19229" y="12913"/>
                    <a:pt x="19162" y="12594"/>
                    <a:pt x="19105" y="12495"/>
                  </a:cubicBezTo>
                  <a:cubicBezTo>
                    <a:pt x="18878" y="12097"/>
                    <a:pt x="18551" y="12640"/>
                    <a:pt x="18342" y="12454"/>
                  </a:cubicBezTo>
                  <a:cubicBezTo>
                    <a:pt x="18213" y="12393"/>
                    <a:pt x="18189" y="12168"/>
                    <a:pt x="18086" y="12043"/>
                  </a:cubicBezTo>
                  <a:cubicBezTo>
                    <a:pt x="18386" y="11994"/>
                    <a:pt x="18733" y="11639"/>
                    <a:pt x="18199" y="11620"/>
                  </a:cubicBezTo>
                  <a:cubicBezTo>
                    <a:pt x="18172" y="11530"/>
                    <a:pt x="17896" y="11200"/>
                    <a:pt x="17799" y="11143"/>
                  </a:cubicBezTo>
                  <a:cubicBezTo>
                    <a:pt x="17967" y="10775"/>
                    <a:pt x="17329" y="10571"/>
                    <a:pt x="17149" y="10533"/>
                  </a:cubicBezTo>
                  <a:cubicBezTo>
                    <a:pt x="16689" y="10533"/>
                    <a:pt x="16796" y="10101"/>
                    <a:pt x="16546" y="9833"/>
                  </a:cubicBezTo>
                  <a:cubicBezTo>
                    <a:pt x="16590" y="9843"/>
                    <a:pt x="16633" y="9860"/>
                    <a:pt x="16674" y="9878"/>
                  </a:cubicBezTo>
                  <a:lnTo>
                    <a:pt x="16626" y="9776"/>
                  </a:lnTo>
                  <a:cubicBezTo>
                    <a:pt x="16769" y="9537"/>
                    <a:pt x="16634" y="9167"/>
                    <a:pt x="16725" y="8824"/>
                  </a:cubicBezTo>
                  <a:cubicBezTo>
                    <a:pt x="16306" y="8876"/>
                    <a:pt x="15803" y="8638"/>
                    <a:pt x="15397" y="8843"/>
                  </a:cubicBezTo>
                  <a:cubicBezTo>
                    <a:pt x="14990" y="9046"/>
                    <a:pt x="15218" y="9655"/>
                    <a:pt x="15490" y="9475"/>
                  </a:cubicBezTo>
                  <a:cubicBezTo>
                    <a:pt x="15446" y="9559"/>
                    <a:pt x="15400" y="9612"/>
                    <a:pt x="15302" y="9624"/>
                  </a:cubicBezTo>
                  <a:cubicBezTo>
                    <a:pt x="15527" y="10138"/>
                    <a:pt x="15043" y="10023"/>
                    <a:pt x="14840" y="9709"/>
                  </a:cubicBezTo>
                  <a:lnTo>
                    <a:pt x="14842" y="9700"/>
                  </a:lnTo>
                  <a:cubicBezTo>
                    <a:pt x="14833" y="9734"/>
                    <a:pt x="14822" y="9767"/>
                    <a:pt x="14810" y="9799"/>
                  </a:cubicBezTo>
                  <a:cubicBezTo>
                    <a:pt x="14723" y="9791"/>
                    <a:pt x="14635" y="9776"/>
                    <a:pt x="14548" y="9751"/>
                  </a:cubicBezTo>
                  <a:cubicBezTo>
                    <a:pt x="14418" y="9770"/>
                    <a:pt x="14357" y="9921"/>
                    <a:pt x="14366" y="10048"/>
                  </a:cubicBezTo>
                  <a:lnTo>
                    <a:pt x="14272" y="10101"/>
                  </a:lnTo>
                  <a:cubicBezTo>
                    <a:pt x="14229" y="10390"/>
                    <a:pt x="14291" y="10708"/>
                    <a:pt x="14374" y="10979"/>
                  </a:cubicBezTo>
                  <a:cubicBezTo>
                    <a:pt x="14374" y="10980"/>
                    <a:pt x="14706" y="11039"/>
                    <a:pt x="14271" y="10982"/>
                  </a:cubicBezTo>
                  <a:cubicBezTo>
                    <a:pt x="14155" y="10964"/>
                    <a:pt x="14030" y="11072"/>
                    <a:pt x="14169" y="11177"/>
                  </a:cubicBezTo>
                  <a:cubicBezTo>
                    <a:pt x="14151" y="11181"/>
                    <a:pt x="14133" y="11186"/>
                    <a:pt x="14115" y="11190"/>
                  </a:cubicBezTo>
                  <a:cubicBezTo>
                    <a:pt x="14118" y="11235"/>
                    <a:pt x="14112" y="11279"/>
                    <a:pt x="14095" y="11321"/>
                  </a:cubicBezTo>
                  <a:cubicBezTo>
                    <a:pt x="14319" y="11407"/>
                    <a:pt x="14597" y="11381"/>
                    <a:pt x="14839" y="11383"/>
                  </a:cubicBezTo>
                  <a:lnTo>
                    <a:pt x="14792" y="11431"/>
                  </a:lnTo>
                  <a:cubicBezTo>
                    <a:pt x="14873" y="11397"/>
                    <a:pt x="15020" y="11368"/>
                    <a:pt x="15097" y="11423"/>
                  </a:cubicBezTo>
                  <a:cubicBezTo>
                    <a:pt x="14771" y="11469"/>
                    <a:pt x="14345" y="11485"/>
                    <a:pt x="14023" y="11419"/>
                  </a:cubicBezTo>
                  <a:cubicBezTo>
                    <a:pt x="13755" y="11424"/>
                    <a:pt x="13655" y="11208"/>
                    <a:pt x="13442" y="11208"/>
                  </a:cubicBezTo>
                  <a:cubicBezTo>
                    <a:pt x="13013" y="11208"/>
                    <a:pt x="12497" y="11570"/>
                    <a:pt x="12077" y="11683"/>
                  </a:cubicBezTo>
                  <a:cubicBezTo>
                    <a:pt x="12021" y="11598"/>
                    <a:pt x="11938" y="11539"/>
                    <a:pt x="11850" y="11498"/>
                  </a:cubicBezTo>
                  <a:cubicBezTo>
                    <a:pt x="11906" y="11380"/>
                    <a:pt x="11866" y="11334"/>
                    <a:pt x="11769" y="11310"/>
                  </a:cubicBezTo>
                  <a:lnTo>
                    <a:pt x="11748" y="11359"/>
                  </a:lnTo>
                  <a:cubicBezTo>
                    <a:pt x="11689" y="11359"/>
                    <a:pt x="11635" y="11383"/>
                    <a:pt x="11585" y="11434"/>
                  </a:cubicBezTo>
                  <a:cubicBezTo>
                    <a:pt x="11468" y="11434"/>
                    <a:pt x="11068" y="11450"/>
                    <a:pt x="10966" y="11574"/>
                  </a:cubicBezTo>
                  <a:cubicBezTo>
                    <a:pt x="11003" y="11493"/>
                    <a:pt x="11068" y="11431"/>
                    <a:pt x="11053" y="11329"/>
                  </a:cubicBezTo>
                  <a:cubicBezTo>
                    <a:pt x="11360" y="11511"/>
                    <a:pt x="11588" y="10834"/>
                    <a:pt x="11473" y="10674"/>
                  </a:cubicBezTo>
                  <a:cubicBezTo>
                    <a:pt x="11548" y="11455"/>
                    <a:pt x="12215" y="10595"/>
                    <a:pt x="12459" y="10590"/>
                  </a:cubicBezTo>
                  <a:cubicBezTo>
                    <a:pt x="12794" y="10584"/>
                    <a:pt x="12838" y="10062"/>
                    <a:pt x="12863" y="9783"/>
                  </a:cubicBezTo>
                  <a:cubicBezTo>
                    <a:pt x="12881" y="9580"/>
                    <a:pt x="13458" y="9031"/>
                    <a:pt x="13427" y="8990"/>
                  </a:cubicBezTo>
                  <a:cubicBezTo>
                    <a:pt x="13815" y="8727"/>
                    <a:pt x="12477" y="8225"/>
                    <a:pt x="13133" y="7551"/>
                  </a:cubicBezTo>
                  <a:cubicBezTo>
                    <a:pt x="13342" y="7340"/>
                    <a:pt x="13527" y="7230"/>
                    <a:pt x="13796" y="7110"/>
                  </a:cubicBezTo>
                  <a:cubicBezTo>
                    <a:pt x="13875" y="7074"/>
                    <a:pt x="14210" y="6821"/>
                    <a:pt x="14230" y="6703"/>
                  </a:cubicBezTo>
                  <a:cubicBezTo>
                    <a:pt x="14239" y="6653"/>
                    <a:pt x="14134" y="6487"/>
                    <a:pt x="14081" y="6528"/>
                  </a:cubicBezTo>
                  <a:cubicBezTo>
                    <a:pt x="14339" y="5989"/>
                    <a:pt x="15221" y="5978"/>
                    <a:pt x="15459" y="6484"/>
                  </a:cubicBezTo>
                  <a:cubicBezTo>
                    <a:pt x="15284" y="6479"/>
                    <a:pt x="14555" y="7035"/>
                    <a:pt x="14534" y="7238"/>
                  </a:cubicBezTo>
                  <a:cubicBezTo>
                    <a:pt x="14055" y="7196"/>
                    <a:pt x="14378" y="8563"/>
                    <a:pt x="14576" y="8615"/>
                  </a:cubicBezTo>
                  <a:cubicBezTo>
                    <a:pt x="14918" y="8705"/>
                    <a:pt x="14912" y="8954"/>
                    <a:pt x="15299" y="8832"/>
                  </a:cubicBezTo>
                  <a:cubicBezTo>
                    <a:pt x="16051" y="8597"/>
                    <a:pt x="16518" y="8623"/>
                    <a:pt x="17126" y="8089"/>
                  </a:cubicBezTo>
                  <a:cubicBezTo>
                    <a:pt x="17989" y="7332"/>
                    <a:pt x="17131" y="7189"/>
                    <a:pt x="16960" y="6564"/>
                  </a:cubicBezTo>
                  <a:cubicBezTo>
                    <a:pt x="16891" y="6310"/>
                    <a:pt x="16962" y="6056"/>
                    <a:pt x="16770" y="5802"/>
                  </a:cubicBezTo>
                  <a:cubicBezTo>
                    <a:pt x="16593" y="5570"/>
                    <a:pt x="16691" y="5715"/>
                    <a:pt x="16751" y="5394"/>
                  </a:cubicBezTo>
                  <a:cubicBezTo>
                    <a:pt x="16807" y="5092"/>
                    <a:pt x="16443" y="5099"/>
                    <a:pt x="16319" y="4939"/>
                  </a:cubicBezTo>
                  <a:cubicBezTo>
                    <a:pt x="16366" y="4885"/>
                    <a:pt x="16402" y="4805"/>
                    <a:pt x="16433" y="4739"/>
                  </a:cubicBezTo>
                  <a:cubicBezTo>
                    <a:pt x="16397" y="4728"/>
                    <a:pt x="16370" y="4705"/>
                    <a:pt x="16352" y="4670"/>
                  </a:cubicBezTo>
                  <a:cubicBezTo>
                    <a:pt x="16486" y="4552"/>
                    <a:pt x="16818" y="4457"/>
                    <a:pt x="16818" y="4297"/>
                  </a:cubicBezTo>
                  <a:lnTo>
                    <a:pt x="16777" y="4292"/>
                  </a:lnTo>
                  <a:lnTo>
                    <a:pt x="16781" y="4239"/>
                  </a:lnTo>
                  <a:cubicBezTo>
                    <a:pt x="16681" y="4213"/>
                    <a:pt x="16582" y="4186"/>
                    <a:pt x="16483" y="4156"/>
                  </a:cubicBezTo>
                  <a:cubicBezTo>
                    <a:pt x="16600" y="4125"/>
                    <a:pt x="16712" y="4098"/>
                    <a:pt x="16819" y="4044"/>
                  </a:cubicBezTo>
                  <a:lnTo>
                    <a:pt x="16812" y="4008"/>
                  </a:lnTo>
                  <a:cubicBezTo>
                    <a:pt x="16788" y="3879"/>
                    <a:pt x="16102" y="3767"/>
                    <a:pt x="16024" y="3831"/>
                  </a:cubicBezTo>
                  <a:cubicBezTo>
                    <a:pt x="16035" y="3485"/>
                    <a:pt x="15559" y="3828"/>
                    <a:pt x="15481" y="3933"/>
                  </a:cubicBezTo>
                  <a:cubicBezTo>
                    <a:pt x="15481" y="3810"/>
                    <a:pt x="15465" y="3728"/>
                    <a:pt x="15353" y="3712"/>
                  </a:cubicBezTo>
                  <a:cubicBezTo>
                    <a:pt x="15350" y="3712"/>
                    <a:pt x="15455" y="3766"/>
                    <a:pt x="15313" y="3766"/>
                  </a:cubicBezTo>
                  <a:lnTo>
                    <a:pt x="15313" y="3708"/>
                  </a:lnTo>
                  <a:cubicBezTo>
                    <a:pt x="14920" y="3686"/>
                    <a:pt x="14462" y="3793"/>
                    <a:pt x="14080" y="3879"/>
                  </a:cubicBezTo>
                  <a:lnTo>
                    <a:pt x="14055" y="3979"/>
                  </a:lnTo>
                  <a:cubicBezTo>
                    <a:pt x="14083" y="3996"/>
                    <a:pt x="14112" y="4012"/>
                    <a:pt x="14141" y="4027"/>
                  </a:cubicBezTo>
                  <a:cubicBezTo>
                    <a:pt x="14126" y="4044"/>
                    <a:pt x="13707" y="4059"/>
                    <a:pt x="13848" y="4178"/>
                  </a:cubicBezTo>
                  <a:cubicBezTo>
                    <a:pt x="13839" y="4188"/>
                    <a:pt x="13730" y="4250"/>
                    <a:pt x="13705" y="4250"/>
                  </a:cubicBezTo>
                  <a:cubicBezTo>
                    <a:pt x="13546" y="4221"/>
                    <a:pt x="13373" y="4049"/>
                    <a:pt x="13215" y="4159"/>
                  </a:cubicBezTo>
                  <a:cubicBezTo>
                    <a:pt x="13149" y="4204"/>
                    <a:pt x="12175" y="4604"/>
                    <a:pt x="12746" y="4666"/>
                  </a:cubicBezTo>
                  <a:cubicBezTo>
                    <a:pt x="12622" y="4865"/>
                    <a:pt x="12457" y="4653"/>
                    <a:pt x="12460" y="4524"/>
                  </a:cubicBezTo>
                  <a:cubicBezTo>
                    <a:pt x="12221" y="4504"/>
                    <a:pt x="11580" y="4848"/>
                    <a:pt x="11551" y="5086"/>
                  </a:cubicBezTo>
                  <a:cubicBezTo>
                    <a:pt x="11780" y="5070"/>
                    <a:pt x="12010" y="5019"/>
                    <a:pt x="12238" y="4987"/>
                  </a:cubicBezTo>
                  <a:cubicBezTo>
                    <a:pt x="11896" y="5054"/>
                    <a:pt x="11014" y="6216"/>
                    <a:pt x="10964" y="6583"/>
                  </a:cubicBezTo>
                  <a:cubicBezTo>
                    <a:pt x="10736" y="6624"/>
                    <a:pt x="10558" y="6970"/>
                    <a:pt x="10381" y="6977"/>
                  </a:cubicBezTo>
                  <a:cubicBezTo>
                    <a:pt x="10180" y="6977"/>
                    <a:pt x="10128" y="6767"/>
                    <a:pt x="10029" y="7058"/>
                  </a:cubicBezTo>
                  <a:cubicBezTo>
                    <a:pt x="9982" y="7191"/>
                    <a:pt x="9499" y="7414"/>
                    <a:pt x="9402" y="7408"/>
                  </a:cubicBezTo>
                  <a:cubicBezTo>
                    <a:pt x="9414" y="7463"/>
                    <a:pt x="9398" y="7484"/>
                    <a:pt x="9354" y="7470"/>
                  </a:cubicBezTo>
                  <a:cubicBezTo>
                    <a:pt x="9353" y="7486"/>
                    <a:pt x="9333" y="7546"/>
                    <a:pt x="9329" y="7554"/>
                  </a:cubicBezTo>
                  <a:cubicBezTo>
                    <a:pt x="9181" y="7675"/>
                    <a:pt x="8893" y="7604"/>
                    <a:pt x="8949" y="7955"/>
                  </a:cubicBezTo>
                  <a:cubicBezTo>
                    <a:pt x="8986" y="8192"/>
                    <a:pt x="8876" y="8784"/>
                    <a:pt x="8991" y="8987"/>
                  </a:cubicBezTo>
                  <a:cubicBezTo>
                    <a:pt x="9205" y="9365"/>
                    <a:pt x="9340" y="9782"/>
                    <a:pt x="9892" y="9648"/>
                  </a:cubicBezTo>
                  <a:cubicBezTo>
                    <a:pt x="10114" y="9595"/>
                    <a:pt x="10749" y="9192"/>
                    <a:pt x="10777" y="8955"/>
                  </a:cubicBezTo>
                  <a:cubicBezTo>
                    <a:pt x="10817" y="9053"/>
                    <a:pt x="10800" y="9070"/>
                    <a:pt x="10918" y="9140"/>
                  </a:cubicBezTo>
                  <a:cubicBezTo>
                    <a:pt x="10889" y="9162"/>
                    <a:pt x="10862" y="9182"/>
                    <a:pt x="10829" y="9197"/>
                  </a:cubicBezTo>
                  <a:cubicBezTo>
                    <a:pt x="11004" y="9640"/>
                    <a:pt x="11181" y="10022"/>
                    <a:pt x="11497" y="10369"/>
                  </a:cubicBezTo>
                  <a:cubicBezTo>
                    <a:pt x="11390" y="10425"/>
                    <a:pt x="11363" y="10548"/>
                    <a:pt x="11450" y="10649"/>
                  </a:cubicBezTo>
                  <a:cubicBezTo>
                    <a:pt x="11391" y="10614"/>
                    <a:pt x="11149" y="10769"/>
                    <a:pt x="11098" y="10800"/>
                  </a:cubicBezTo>
                  <a:cubicBezTo>
                    <a:pt x="10812" y="10969"/>
                    <a:pt x="11257" y="11023"/>
                    <a:pt x="11209" y="11174"/>
                  </a:cubicBezTo>
                  <a:cubicBezTo>
                    <a:pt x="11154" y="11353"/>
                    <a:pt x="10994" y="11044"/>
                    <a:pt x="11012" y="11359"/>
                  </a:cubicBezTo>
                  <a:cubicBezTo>
                    <a:pt x="10937" y="11384"/>
                    <a:pt x="10752" y="11439"/>
                    <a:pt x="10683" y="11373"/>
                  </a:cubicBezTo>
                  <a:cubicBezTo>
                    <a:pt x="10699" y="11309"/>
                    <a:pt x="10743" y="11117"/>
                    <a:pt x="10714" y="11059"/>
                  </a:cubicBezTo>
                  <a:cubicBezTo>
                    <a:pt x="10772" y="11086"/>
                    <a:pt x="10965" y="11220"/>
                    <a:pt x="10955" y="11230"/>
                  </a:cubicBezTo>
                  <a:cubicBezTo>
                    <a:pt x="11264" y="10919"/>
                    <a:pt x="10514" y="10683"/>
                    <a:pt x="10674" y="11018"/>
                  </a:cubicBezTo>
                  <a:cubicBezTo>
                    <a:pt x="10644" y="11008"/>
                    <a:pt x="10613" y="11003"/>
                    <a:pt x="10583" y="11002"/>
                  </a:cubicBezTo>
                  <a:cubicBezTo>
                    <a:pt x="10613" y="10960"/>
                    <a:pt x="10785" y="10573"/>
                    <a:pt x="10785" y="10566"/>
                  </a:cubicBezTo>
                  <a:cubicBezTo>
                    <a:pt x="10800" y="10576"/>
                    <a:pt x="10821" y="10590"/>
                    <a:pt x="10853" y="10592"/>
                  </a:cubicBezTo>
                  <a:cubicBezTo>
                    <a:pt x="10863" y="10592"/>
                    <a:pt x="10848" y="9927"/>
                    <a:pt x="10934" y="9698"/>
                  </a:cubicBezTo>
                  <a:cubicBezTo>
                    <a:pt x="10675" y="9764"/>
                    <a:pt x="10420" y="9916"/>
                    <a:pt x="10181" y="10042"/>
                  </a:cubicBezTo>
                  <a:cubicBezTo>
                    <a:pt x="9963" y="10157"/>
                    <a:pt x="9886" y="10826"/>
                    <a:pt x="10149" y="10909"/>
                  </a:cubicBezTo>
                  <a:cubicBezTo>
                    <a:pt x="10138" y="10964"/>
                    <a:pt x="10090" y="11008"/>
                    <a:pt x="10090" y="11067"/>
                  </a:cubicBezTo>
                  <a:cubicBezTo>
                    <a:pt x="10053" y="11050"/>
                    <a:pt x="10016" y="11033"/>
                    <a:pt x="9978" y="11019"/>
                  </a:cubicBezTo>
                  <a:cubicBezTo>
                    <a:pt x="10028" y="11079"/>
                    <a:pt x="10066" y="11359"/>
                    <a:pt x="10163" y="11359"/>
                  </a:cubicBezTo>
                  <a:cubicBezTo>
                    <a:pt x="10073" y="11359"/>
                    <a:pt x="10093" y="11378"/>
                    <a:pt x="10048" y="11394"/>
                  </a:cubicBezTo>
                  <a:cubicBezTo>
                    <a:pt x="10043" y="11379"/>
                    <a:pt x="10156" y="11600"/>
                    <a:pt x="10151" y="11616"/>
                  </a:cubicBezTo>
                  <a:cubicBezTo>
                    <a:pt x="10064" y="11619"/>
                    <a:pt x="9974" y="11681"/>
                    <a:pt x="10004" y="11789"/>
                  </a:cubicBezTo>
                  <a:cubicBezTo>
                    <a:pt x="9806" y="11773"/>
                    <a:pt x="8782" y="11721"/>
                    <a:pt x="9003" y="12226"/>
                  </a:cubicBezTo>
                  <a:cubicBezTo>
                    <a:pt x="8695" y="11907"/>
                    <a:pt x="8967" y="11872"/>
                    <a:pt x="8720" y="12293"/>
                  </a:cubicBezTo>
                  <a:cubicBezTo>
                    <a:pt x="8561" y="12563"/>
                    <a:pt x="8330" y="12770"/>
                    <a:pt x="8088" y="12915"/>
                  </a:cubicBezTo>
                  <a:lnTo>
                    <a:pt x="8082" y="12908"/>
                  </a:lnTo>
                  <a:cubicBezTo>
                    <a:pt x="7634" y="12869"/>
                    <a:pt x="7779" y="13179"/>
                    <a:pt x="7606" y="13396"/>
                  </a:cubicBezTo>
                  <a:cubicBezTo>
                    <a:pt x="7588" y="13419"/>
                    <a:pt x="7002" y="13803"/>
                    <a:pt x="7051" y="13801"/>
                  </a:cubicBezTo>
                  <a:cubicBezTo>
                    <a:pt x="6841" y="13801"/>
                    <a:pt x="6602" y="13612"/>
                    <a:pt x="6400" y="13559"/>
                  </a:cubicBezTo>
                  <a:cubicBezTo>
                    <a:pt x="6489" y="14164"/>
                    <a:pt x="6519" y="13881"/>
                    <a:pt x="6154" y="14145"/>
                  </a:cubicBezTo>
                  <a:cubicBezTo>
                    <a:pt x="5934" y="14026"/>
                    <a:pt x="5898" y="14077"/>
                    <a:pt x="5673" y="14077"/>
                  </a:cubicBezTo>
                  <a:cubicBezTo>
                    <a:pt x="5381" y="14162"/>
                    <a:pt x="5116" y="14590"/>
                    <a:pt x="5629" y="14617"/>
                  </a:cubicBezTo>
                  <a:cubicBezTo>
                    <a:pt x="5897" y="14801"/>
                    <a:pt x="6092" y="14655"/>
                    <a:pt x="6255" y="15020"/>
                  </a:cubicBezTo>
                  <a:cubicBezTo>
                    <a:pt x="6320" y="15168"/>
                    <a:pt x="6390" y="15262"/>
                    <a:pt x="6508" y="15350"/>
                  </a:cubicBezTo>
                  <a:cubicBezTo>
                    <a:pt x="6728" y="15390"/>
                    <a:pt x="6465" y="16646"/>
                    <a:pt x="6350" y="16730"/>
                  </a:cubicBezTo>
                  <a:cubicBezTo>
                    <a:pt x="6365" y="16739"/>
                    <a:pt x="5826" y="16663"/>
                    <a:pt x="5785" y="16667"/>
                  </a:cubicBezTo>
                  <a:cubicBezTo>
                    <a:pt x="5650" y="16689"/>
                    <a:pt x="5391" y="16822"/>
                    <a:pt x="5281" y="16822"/>
                  </a:cubicBezTo>
                  <a:cubicBezTo>
                    <a:pt x="5108" y="16822"/>
                    <a:pt x="3913" y="16170"/>
                    <a:pt x="3821" y="16687"/>
                  </a:cubicBezTo>
                  <a:cubicBezTo>
                    <a:pt x="3737" y="16815"/>
                    <a:pt x="3377" y="16828"/>
                    <a:pt x="3449" y="17021"/>
                  </a:cubicBezTo>
                  <a:cubicBezTo>
                    <a:pt x="3530" y="17238"/>
                    <a:pt x="3616" y="17337"/>
                    <a:pt x="3535" y="17599"/>
                  </a:cubicBezTo>
                  <a:cubicBezTo>
                    <a:pt x="3600" y="17542"/>
                    <a:pt x="3710" y="17444"/>
                    <a:pt x="3784" y="17425"/>
                  </a:cubicBezTo>
                  <a:cubicBezTo>
                    <a:pt x="3784" y="17438"/>
                    <a:pt x="3787" y="17450"/>
                    <a:pt x="3789" y="17462"/>
                  </a:cubicBezTo>
                  <a:cubicBezTo>
                    <a:pt x="3726" y="17490"/>
                    <a:pt x="3651" y="17551"/>
                    <a:pt x="3593" y="17601"/>
                  </a:cubicBezTo>
                  <a:cubicBezTo>
                    <a:pt x="3653" y="18066"/>
                    <a:pt x="3066" y="19278"/>
                    <a:pt x="3496" y="19389"/>
                  </a:cubicBezTo>
                  <a:cubicBezTo>
                    <a:pt x="3578" y="19503"/>
                    <a:pt x="3431" y="20005"/>
                    <a:pt x="3411" y="20118"/>
                  </a:cubicBezTo>
                  <a:cubicBezTo>
                    <a:pt x="3635" y="20121"/>
                    <a:pt x="3877" y="20136"/>
                    <a:pt x="4087" y="20055"/>
                  </a:cubicBezTo>
                  <a:cubicBezTo>
                    <a:pt x="4100" y="20019"/>
                    <a:pt x="4106" y="19981"/>
                    <a:pt x="4104" y="19942"/>
                  </a:cubicBezTo>
                  <a:cubicBezTo>
                    <a:pt x="4297" y="19997"/>
                    <a:pt x="4530" y="20799"/>
                    <a:pt x="4764" y="20513"/>
                  </a:cubicBezTo>
                  <a:cubicBezTo>
                    <a:pt x="4977" y="20254"/>
                    <a:pt x="5179" y="20132"/>
                    <a:pt x="5537" y="20162"/>
                  </a:cubicBezTo>
                  <a:cubicBezTo>
                    <a:pt x="5614" y="20159"/>
                    <a:pt x="5904" y="20198"/>
                    <a:pt x="5920" y="20206"/>
                  </a:cubicBezTo>
                  <a:cubicBezTo>
                    <a:pt x="6029" y="20263"/>
                    <a:pt x="6288" y="19747"/>
                    <a:pt x="6500" y="19720"/>
                  </a:cubicBezTo>
                  <a:cubicBezTo>
                    <a:pt x="6516" y="19542"/>
                    <a:pt x="6994" y="19064"/>
                    <a:pt x="6943" y="19014"/>
                  </a:cubicBezTo>
                  <a:cubicBezTo>
                    <a:pt x="6523" y="18603"/>
                    <a:pt x="7185" y="18457"/>
                    <a:pt x="7212" y="18069"/>
                  </a:cubicBezTo>
                  <a:cubicBezTo>
                    <a:pt x="7226" y="17872"/>
                    <a:pt x="8104" y="17676"/>
                    <a:pt x="8191" y="17252"/>
                  </a:cubicBezTo>
                  <a:cubicBezTo>
                    <a:pt x="7967" y="16762"/>
                    <a:pt x="8592" y="16828"/>
                    <a:pt x="8806" y="16828"/>
                  </a:cubicBezTo>
                  <a:cubicBezTo>
                    <a:pt x="9295" y="16828"/>
                    <a:pt x="9285" y="17028"/>
                    <a:pt x="9719" y="16681"/>
                  </a:cubicBezTo>
                  <a:cubicBezTo>
                    <a:pt x="10053" y="16798"/>
                    <a:pt x="10062" y="16395"/>
                    <a:pt x="10290" y="16395"/>
                  </a:cubicBezTo>
                  <a:cubicBezTo>
                    <a:pt x="10831" y="16420"/>
                    <a:pt x="10690" y="16988"/>
                    <a:pt x="11024" y="17234"/>
                  </a:cubicBezTo>
                  <a:cubicBezTo>
                    <a:pt x="11260" y="17408"/>
                    <a:pt x="11458" y="17785"/>
                    <a:pt x="11701" y="17900"/>
                  </a:cubicBezTo>
                  <a:cubicBezTo>
                    <a:pt x="11758" y="17927"/>
                    <a:pt x="12171" y="18115"/>
                    <a:pt x="12175" y="18125"/>
                  </a:cubicBezTo>
                  <a:cubicBezTo>
                    <a:pt x="12200" y="18189"/>
                    <a:pt x="12697" y="18605"/>
                    <a:pt x="12766" y="18619"/>
                  </a:cubicBezTo>
                  <a:cubicBezTo>
                    <a:pt x="12961" y="18658"/>
                    <a:pt x="13173" y="19418"/>
                    <a:pt x="12855" y="19436"/>
                  </a:cubicBezTo>
                  <a:cubicBezTo>
                    <a:pt x="12711" y="19427"/>
                    <a:pt x="12614" y="19631"/>
                    <a:pt x="12536" y="19631"/>
                  </a:cubicBezTo>
                  <a:cubicBezTo>
                    <a:pt x="12338" y="19631"/>
                    <a:pt x="11750" y="19355"/>
                    <a:pt x="11649" y="19598"/>
                  </a:cubicBezTo>
                  <a:cubicBezTo>
                    <a:pt x="11548" y="19838"/>
                    <a:pt x="12500" y="20365"/>
                    <a:pt x="12643" y="20365"/>
                  </a:cubicBezTo>
                  <a:cubicBezTo>
                    <a:pt x="12872" y="20365"/>
                    <a:pt x="12768" y="19773"/>
                    <a:pt x="12861" y="19652"/>
                  </a:cubicBezTo>
                  <a:cubicBezTo>
                    <a:pt x="12937" y="19784"/>
                    <a:pt x="13907" y="18987"/>
                    <a:pt x="13268" y="18723"/>
                  </a:cubicBezTo>
                  <a:cubicBezTo>
                    <a:pt x="13262" y="18582"/>
                    <a:pt x="13314" y="18477"/>
                    <a:pt x="13424" y="18409"/>
                  </a:cubicBezTo>
                  <a:cubicBezTo>
                    <a:pt x="13567" y="18409"/>
                    <a:pt x="13727" y="18623"/>
                    <a:pt x="13787" y="18743"/>
                  </a:cubicBezTo>
                  <a:cubicBezTo>
                    <a:pt x="14586" y="18482"/>
                    <a:pt x="13011" y="17868"/>
                    <a:pt x="13024" y="17811"/>
                  </a:cubicBezTo>
                  <a:cubicBezTo>
                    <a:pt x="13147" y="17540"/>
                    <a:pt x="12981" y="17586"/>
                    <a:pt x="12787" y="17586"/>
                  </a:cubicBezTo>
                  <a:cubicBezTo>
                    <a:pt x="12361" y="17586"/>
                    <a:pt x="12347" y="17113"/>
                    <a:pt x="12152" y="16852"/>
                  </a:cubicBezTo>
                  <a:cubicBezTo>
                    <a:pt x="11986" y="16631"/>
                    <a:pt x="11693" y="16567"/>
                    <a:pt x="11625" y="16266"/>
                  </a:cubicBezTo>
                  <a:cubicBezTo>
                    <a:pt x="11495" y="15947"/>
                    <a:pt x="11716" y="15939"/>
                    <a:pt x="11865" y="15798"/>
                  </a:cubicBezTo>
                  <a:cubicBezTo>
                    <a:pt x="11841" y="15934"/>
                    <a:pt x="11936" y="16125"/>
                    <a:pt x="12008" y="16225"/>
                  </a:cubicBezTo>
                  <a:cubicBezTo>
                    <a:pt x="12087" y="16161"/>
                    <a:pt x="12165" y="16158"/>
                    <a:pt x="12238" y="16230"/>
                  </a:cubicBezTo>
                  <a:cubicBezTo>
                    <a:pt x="12254" y="16203"/>
                    <a:pt x="12301" y="16084"/>
                    <a:pt x="12329" y="16084"/>
                  </a:cubicBezTo>
                  <a:cubicBezTo>
                    <a:pt x="12326" y="16084"/>
                    <a:pt x="12736" y="16816"/>
                    <a:pt x="12978" y="16874"/>
                  </a:cubicBezTo>
                  <a:cubicBezTo>
                    <a:pt x="13227" y="16935"/>
                    <a:pt x="13439" y="17177"/>
                    <a:pt x="13668" y="17310"/>
                  </a:cubicBezTo>
                  <a:lnTo>
                    <a:pt x="13669" y="17307"/>
                  </a:lnTo>
                  <a:cubicBezTo>
                    <a:pt x="13733" y="17355"/>
                    <a:pt x="13798" y="17401"/>
                    <a:pt x="13864" y="17445"/>
                  </a:cubicBezTo>
                  <a:cubicBezTo>
                    <a:pt x="13864" y="17445"/>
                    <a:pt x="13885" y="17398"/>
                    <a:pt x="13900" y="17364"/>
                  </a:cubicBezTo>
                  <a:cubicBezTo>
                    <a:pt x="13996" y="17452"/>
                    <a:pt x="14062" y="17548"/>
                    <a:pt x="14179" y="17579"/>
                  </a:cubicBezTo>
                  <a:cubicBezTo>
                    <a:pt x="14188" y="18042"/>
                    <a:pt x="14082" y="18142"/>
                    <a:pt x="14348" y="18508"/>
                  </a:cubicBezTo>
                  <a:cubicBezTo>
                    <a:pt x="14118" y="18572"/>
                    <a:pt x="14350" y="18860"/>
                    <a:pt x="14440" y="18766"/>
                  </a:cubicBezTo>
                  <a:cubicBezTo>
                    <a:pt x="14548" y="18913"/>
                    <a:pt x="14606" y="19070"/>
                    <a:pt x="14601" y="19267"/>
                  </a:cubicBezTo>
                  <a:cubicBezTo>
                    <a:pt x="14744" y="19281"/>
                    <a:pt x="14884" y="19339"/>
                    <a:pt x="15005" y="19427"/>
                  </a:cubicBezTo>
                  <a:cubicBezTo>
                    <a:pt x="14917" y="19488"/>
                    <a:pt x="14849" y="19566"/>
                    <a:pt x="14799" y="19661"/>
                  </a:cubicBezTo>
                  <a:cubicBezTo>
                    <a:pt x="15088" y="19884"/>
                    <a:pt x="14876" y="20093"/>
                    <a:pt x="15189" y="20301"/>
                  </a:cubicBezTo>
                  <a:cubicBezTo>
                    <a:pt x="15191" y="20250"/>
                    <a:pt x="15226" y="20114"/>
                    <a:pt x="15288" y="20127"/>
                  </a:cubicBezTo>
                  <a:cubicBezTo>
                    <a:pt x="15355" y="20187"/>
                    <a:pt x="15355" y="20379"/>
                    <a:pt x="15421" y="20470"/>
                  </a:cubicBezTo>
                  <a:cubicBezTo>
                    <a:pt x="15434" y="20425"/>
                    <a:pt x="15471" y="20268"/>
                    <a:pt x="15516" y="20268"/>
                  </a:cubicBezTo>
                  <a:cubicBezTo>
                    <a:pt x="15547" y="20268"/>
                    <a:pt x="15717" y="20454"/>
                    <a:pt x="15743" y="20497"/>
                  </a:cubicBezTo>
                  <a:cubicBezTo>
                    <a:pt x="15738" y="20305"/>
                    <a:pt x="15706" y="20091"/>
                    <a:pt x="15617" y="19924"/>
                  </a:cubicBezTo>
                  <a:cubicBezTo>
                    <a:pt x="15719" y="19942"/>
                    <a:pt x="15823" y="19903"/>
                    <a:pt x="15832" y="19775"/>
                  </a:cubicBezTo>
                  <a:cubicBezTo>
                    <a:pt x="15922" y="19798"/>
                    <a:pt x="16115" y="19795"/>
                    <a:pt x="16041" y="19632"/>
                  </a:cubicBezTo>
                  <a:cubicBezTo>
                    <a:pt x="16106" y="19623"/>
                    <a:pt x="16168" y="19588"/>
                    <a:pt x="16210" y="19533"/>
                  </a:cubicBezTo>
                  <a:cubicBezTo>
                    <a:pt x="16138" y="19390"/>
                    <a:pt x="15206" y="18490"/>
                    <a:pt x="15434" y="18346"/>
                  </a:cubicBezTo>
                  <a:cubicBezTo>
                    <a:pt x="15434" y="18538"/>
                    <a:pt x="16064" y="18478"/>
                    <a:pt x="15848" y="18241"/>
                  </a:cubicBezTo>
                  <a:cubicBezTo>
                    <a:pt x="16147" y="18267"/>
                    <a:pt x="16258" y="18137"/>
                    <a:pt x="16617" y="18242"/>
                  </a:cubicBezTo>
                  <a:cubicBezTo>
                    <a:pt x="16734" y="18192"/>
                    <a:pt x="16850" y="18068"/>
                    <a:pt x="16906" y="17901"/>
                  </a:cubicBezTo>
                  <a:cubicBezTo>
                    <a:pt x="16903" y="17828"/>
                    <a:pt x="16902" y="17625"/>
                    <a:pt x="16866" y="17758"/>
                  </a:cubicBezTo>
                  <a:cubicBezTo>
                    <a:pt x="16932" y="17767"/>
                    <a:pt x="16992" y="17749"/>
                    <a:pt x="17046" y="17705"/>
                  </a:cubicBezTo>
                  <a:lnTo>
                    <a:pt x="16983" y="17599"/>
                  </a:lnTo>
                  <a:cubicBezTo>
                    <a:pt x="17041" y="17536"/>
                    <a:pt x="17165" y="17507"/>
                    <a:pt x="17236" y="17493"/>
                  </a:cubicBezTo>
                  <a:cubicBezTo>
                    <a:pt x="17318" y="17587"/>
                    <a:pt x="17416" y="17601"/>
                    <a:pt x="17530" y="17550"/>
                  </a:cubicBezTo>
                  <a:cubicBezTo>
                    <a:pt x="17577" y="17423"/>
                    <a:pt x="17512" y="17280"/>
                    <a:pt x="17384" y="17221"/>
                  </a:cubicBezTo>
                  <a:cubicBezTo>
                    <a:pt x="17687" y="16967"/>
                    <a:pt x="17565" y="16430"/>
                    <a:pt x="17781" y="16125"/>
                  </a:cubicBezTo>
                  <a:cubicBezTo>
                    <a:pt x="17837" y="16046"/>
                    <a:pt x="18329" y="15957"/>
                    <a:pt x="17971" y="15701"/>
                  </a:cubicBezTo>
                  <a:cubicBezTo>
                    <a:pt x="18121" y="15585"/>
                    <a:pt x="18165" y="15400"/>
                    <a:pt x="18293" y="15287"/>
                  </a:cubicBezTo>
                  <a:cubicBezTo>
                    <a:pt x="18372" y="15279"/>
                    <a:pt x="18564" y="15290"/>
                    <a:pt x="18635" y="15243"/>
                  </a:cubicBezTo>
                  <a:cubicBezTo>
                    <a:pt x="18639" y="15249"/>
                    <a:pt x="18650" y="15264"/>
                    <a:pt x="18652" y="15266"/>
                  </a:cubicBezTo>
                  <a:cubicBezTo>
                    <a:pt x="18287" y="15517"/>
                    <a:pt x="19128" y="15507"/>
                    <a:pt x="19226" y="15549"/>
                  </a:cubicBezTo>
                  <a:cubicBezTo>
                    <a:pt x="19228" y="15542"/>
                    <a:pt x="18587" y="15928"/>
                    <a:pt x="18950" y="15928"/>
                  </a:cubicBezTo>
                  <a:cubicBezTo>
                    <a:pt x="19011" y="15928"/>
                    <a:pt x="19283" y="15953"/>
                    <a:pt x="19298" y="16033"/>
                  </a:cubicBezTo>
                  <a:cubicBezTo>
                    <a:pt x="19302" y="16103"/>
                    <a:pt x="19240" y="16207"/>
                    <a:pt x="19205" y="16258"/>
                  </a:cubicBezTo>
                  <a:cubicBezTo>
                    <a:pt x="19386" y="16473"/>
                    <a:pt x="20060" y="16208"/>
                    <a:pt x="20085" y="16168"/>
                  </a:cubicBezTo>
                  <a:cubicBezTo>
                    <a:pt x="20101" y="16142"/>
                    <a:pt x="20747" y="15587"/>
                    <a:pt x="20176" y="15813"/>
                  </a:cubicBezTo>
                  <a:cubicBezTo>
                    <a:pt x="19948" y="15902"/>
                    <a:pt x="19869" y="15644"/>
                    <a:pt x="19761" y="15477"/>
                  </a:cubicBezTo>
                  <a:cubicBezTo>
                    <a:pt x="19950" y="15446"/>
                    <a:pt x="20140" y="15270"/>
                    <a:pt x="20317" y="15219"/>
                  </a:cubicBezTo>
                  <a:cubicBezTo>
                    <a:pt x="20455" y="15239"/>
                    <a:pt x="21096" y="15033"/>
                    <a:pt x="20948" y="14830"/>
                  </a:cubicBezTo>
                  <a:cubicBezTo>
                    <a:pt x="21018" y="14787"/>
                    <a:pt x="21111" y="14689"/>
                    <a:pt x="21196" y="14689"/>
                  </a:cubicBezTo>
                  <a:cubicBezTo>
                    <a:pt x="21540" y="14453"/>
                    <a:pt x="21283" y="14523"/>
                    <a:pt x="21399" y="14198"/>
                  </a:cubicBezTo>
                  <a:cubicBezTo>
                    <a:pt x="21401" y="14194"/>
                    <a:pt x="21392" y="14218"/>
                    <a:pt x="21399" y="14198"/>
                  </a:cubicBezTo>
                  <a:close/>
                </a:path>
              </a:pathLst>
            </a:custGeom>
            <a:solidFill>
              <a:srgbClr val="D9D9D9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1828433">
                <a:spcBef>
                  <a:spcPts val="0"/>
                </a:spcBef>
                <a:defRPr sz="5000">
                  <a:solidFill>
                    <a:srgbClr val="B4B4B4"/>
                  </a:solidFill>
                  <a:latin typeface="Helvetica"/>
                  <a:ea typeface="Helvetica"/>
                  <a:cs typeface="Helvetica"/>
                  <a:sym typeface="Helvetica"/>
                </a:defRPr>
              </a:pPr>
            </a:p>
          </p:txBody>
        </p:sp>
      </p:grpSp>
      <p:pic>
        <p:nvPicPr>
          <p:cNvPr id="616" name="EDAC510A-59B1-472B-BBD5-2D236F925ABA.png" descr="EDAC510A-59B1-472B-BBD5-2D236F925ABA.png"/>
          <p:cNvPicPr>
            <a:picLocks noChangeAspect="1"/>
          </p:cNvPicPr>
          <p:nvPr/>
        </p:nvPicPr>
        <p:blipFill>
          <a:blip r:embed="rId2">
            <a:extLst/>
          </a:blip>
          <a:srcRect l="17348" t="46714" r="25564" b="18144"/>
          <a:stretch>
            <a:fillRect/>
          </a:stretch>
        </p:blipFill>
        <p:spPr>
          <a:xfrm flipH="1">
            <a:off x="12280735" y="4373381"/>
            <a:ext cx="540258" cy="49883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29" h="21562" fill="norm" stroke="1" extrusionOk="0">
                <a:moveTo>
                  <a:pt x="14231" y="0"/>
                </a:moveTo>
                <a:cubicBezTo>
                  <a:pt x="13916" y="1"/>
                  <a:pt x="13009" y="105"/>
                  <a:pt x="13009" y="138"/>
                </a:cubicBezTo>
                <a:cubicBezTo>
                  <a:pt x="13009" y="147"/>
                  <a:pt x="12910" y="165"/>
                  <a:pt x="12790" y="189"/>
                </a:cubicBezTo>
                <a:cubicBezTo>
                  <a:pt x="12670" y="213"/>
                  <a:pt x="12527" y="284"/>
                  <a:pt x="12461" y="344"/>
                </a:cubicBezTo>
                <a:cubicBezTo>
                  <a:pt x="12395" y="404"/>
                  <a:pt x="12336" y="426"/>
                  <a:pt x="12336" y="395"/>
                </a:cubicBezTo>
                <a:cubicBezTo>
                  <a:pt x="12336" y="364"/>
                  <a:pt x="12091" y="499"/>
                  <a:pt x="11787" y="687"/>
                </a:cubicBezTo>
                <a:cubicBezTo>
                  <a:pt x="11484" y="874"/>
                  <a:pt x="11216" y="1030"/>
                  <a:pt x="11192" y="1030"/>
                </a:cubicBezTo>
                <a:cubicBezTo>
                  <a:pt x="11135" y="1030"/>
                  <a:pt x="10079" y="2185"/>
                  <a:pt x="10079" y="2248"/>
                </a:cubicBezTo>
                <a:cubicBezTo>
                  <a:pt x="10079" y="2274"/>
                  <a:pt x="9929" y="2571"/>
                  <a:pt x="9750" y="2917"/>
                </a:cubicBezTo>
                <a:cubicBezTo>
                  <a:pt x="9571" y="3262"/>
                  <a:pt x="9407" y="3628"/>
                  <a:pt x="9390" y="3723"/>
                </a:cubicBezTo>
                <a:cubicBezTo>
                  <a:pt x="9373" y="3818"/>
                  <a:pt x="9328" y="3941"/>
                  <a:pt x="9296" y="3997"/>
                </a:cubicBezTo>
                <a:cubicBezTo>
                  <a:pt x="9264" y="4054"/>
                  <a:pt x="9221" y="4252"/>
                  <a:pt x="9202" y="4426"/>
                </a:cubicBezTo>
                <a:cubicBezTo>
                  <a:pt x="9183" y="4601"/>
                  <a:pt x="9141" y="4957"/>
                  <a:pt x="9108" y="5215"/>
                </a:cubicBezTo>
                <a:cubicBezTo>
                  <a:pt x="9071" y="5504"/>
                  <a:pt x="9095" y="5719"/>
                  <a:pt x="9155" y="5799"/>
                </a:cubicBezTo>
                <a:cubicBezTo>
                  <a:pt x="9209" y="5870"/>
                  <a:pt x="9251" y="6018"/>
                  <a:pt x="9249" y="6125"/>
                </a:cubicBezTo>
                <a:cubicBezTo>
                  <a:pt x="9244" y="6352"/>
                  <a:pt x="9311" y="6723"/>
                  <a:pt x="9390" y="6862"/>
                </a:cubicBezTo>
                <a:cubicBezTo>
                  <a:pt x="9421" y="6916"/>
                  <a:pt x="9467" y="7040"/>
                  <a:pt x="9484" y="7137"/>
                </a:cubicBezTo>
                <a:cubicBezTo>
                  <a:pt x="9501" y="7234"/>
                  <a:pt x="9736" y="7663"/>
                  <a:pt x="10001" y="8097"/>
                </a:cubicBezTo>
                <a:cubicBezTo>
                  <a:pt x="10266" y="8532"/>
                  <a:pt x="10479" y="8932"/>
                  <a:pt x="10487" y="8972"/>
                </a:cubicBezTo>
                <a:cubicBezTo>
                  <a:pt x="10494" y="9013"/>
                  <a:pt x="10508" y="9062"/>
                  <a:pt x="10518" y="9075"/>
                </a:cubicBezTo>
                <a:cubicBezTo>
                  <a:pt x="10528" y="9089"/>
                  <a:pt x="10548" y="9168"/>
                  <a:pt x="10565" y="9264"/>
                </a:cubicBezTo>
                <a:cubicBezTo>
                  <a:pt x="10600" y="9462"/>
                  <a:pt x="10347" y="9657"/>
                  <a:pt x="9938" y="9727"/>
                </a:cubicBezTo>
                <a:cubicBezTo>
                  <a:pt x="9516" y="9799"/>
                  <a:pt x="7703" y="9771"/>
                  <a:pt x="7400" y="9693"/>
                </a:cubicBezTo>
                <a:cubicBezTo>
                  <a:pt x="7251" y="9654"/>
                  <a:pt x="7090" y="9620"/>
                  <a:pt x="7040" y="9607"/>
                </a:cubicBezTo>
                <a:cubicBezTo>
                  <a:pt x="6990" y="9594"/>
                  <a:pt x="6854" y="9520"/>
                  <a:pt x="6742" y="9453"/>
                </a:cubicBezTo>
                <a:cubicBezTo>
                  <a:pt x="6630" y="9385"/>
                  <a:pt x="6538" y="9353"/>
                  <a:pt x="6538" y="9384"/>
                </a:cubicBezTo>
                <a:cubicBezTo>
                  <a:pt x="6538" y="9472"/>
                  <a:pt x="6198" y="9254"/>
                  <a:pt x="5739" y="8869"/>
                </a:cubicBezTo>
                <a:cubicBezTo>
                  <a:pt x="5252" y="8460"/>
                  <a:pt x="4495" y="8047"/>
                  <a:pt x="4220" y="8046"/>
                </a:cubicBezTo>
                <a:cubicBezTo>
                  <a:pt x="3928" y="8045"/>
                  <a:pt x="3202" y="8441"/>
                  <a:pt x="3138" y="8629"/>
                </a:cubicBezTo>
                <a:cubicBezTo>
                  <a:pt x="3107" y="8721"/>
                  <a:pt x="2997" y="8918"/>
                  <a:pt x="2903" y="9058"/>
                </a:cubicBezTo>
                <a:cubicBezTo>
                  <a:pt x="2810" y="9199"/>
                  <a:pt x="2730" y="9376"/>
                  <a:pt x="2715" y="9453"/>
                </a:cubicBezTo>
                <a:cubicBezTo>
                  <a:pt x="2701" y="9530"/>
                  <a:pt x="2610" y="9747"/>
                  <a:pt x="2527" y="9950"/>
                </a:cubicBezTo>
                <a:cubicBezTo>
                  <a:pt x="2445" y="10153"/>
                  <a:pt x="2380" y="10354"/>
                  <a:pt x="2386" y="10396"/>
                </a:cubicBezTo>
                <a:cubicBezTo>
                  <a:pt x="2393" y="10438"/>
                  <a:pt x="2396" y="10506"/>
                  <a:pt x="2386" y="10533"/>
                </a:cubicBezTo>
                <a:cubicBezTo>
                  <a:pt x="2346" y="10647"/>
                  <a:pt x="2251" y="11171"/>
                  <a:pt x="2167" y="11717"/>
                </a:cubicBezTo>
                <a:cubicBezTo>
                  <a:pt x="2102" y="12138"/>
                  <a:pt x="2088" y="13318"/>
                  <a:pt x="2151" y="13793"/>
                </a:cubicBezTo>
                <a:cubicBezTo>
                  <a:pt x="2177" y="13983"/>
                  <a:pt x="2219" y="14316"/>
                  <a:pt x="2245" y="14530"/>
                </a:cubicBezTo>
                <a:cubicBezTo>
                  <a:pt x="2271" y="14745"/>
                  <a:pt x="2339" y="14966"/>
                  <a:pt x="2386" y="15028"/>
                </a:cubicBezTo>
                <a:cubicBezTo>
                  <a:pt x="2433" y="15090"/>
                  <a:pt x="2493" y="15232"/>
                  <a:pt x="2512" y="15337"/>
                </a:cubicBezTo>
                <a:cubicBezTo>
                  <a:pt x="2562" y="15624"/>
                  <a:pt x="2638" y="15874"/>
                  <a:pt x="2872" y="16383"/>
                </a:cubicBezTo>
                <a:cubicBezTo>
                  <a:pt x="3069" y="16812"/>
                  <a:pt x="3074" y="16851"/>
                  <a:pt x="2935" y="16984"/>
                </a:cubicBezTo>
                <a:cubicBezTo>
                  <a:pt x="2791" y="17120"/>
                  <a:pt x="1830" y="17510"/>
                  <a:pt x="1399" y="17601"/>
                </a:cubicBezTo>
                <a:cubicBezTo>
                  <a:pt x="1286" y="17625"/>
                  <a:pt x="1132" y="17700"/>
                  <a:pt x="1070" y="17756"/>
                </a:cubicBezTo>
                <a:cubicBezTo>
                  <a:pt x="1009" y="17812"/>
                  <a:pt x="942" y="17821"/>
                  <a:pt x="914" y="17790"/>
                </a:cubicBezTo>
                <a:cubicBezTo>
                  <a:pt x="885" y="17758"/>
                  <a:pt x="674" y="17848"/>
                  <a:pt x="444" y="17996"/>
                </a:cubicBezTo>
                <a:cubicBezTo>
                  <a:pt x="213" y="18143"/>
                  <a:pt x="41" y="18292"/>
                  <a:pt x="67" y="18322"/>
                </a:cubicBezTo>
                <a:cubicBezTo>
                  <a:pt x="94" y="18351"/>
                  <a:pt x="73" y="18441"/>
                  <a:pt x="20" y="18510"/>
                </a:cubicBezTo>
                <a:cubicBezTo>
                  <a:pt x="-124" y="18701"/>
                  <a:pt x="519" y="19410"/>
                  <a:pt x="1086" y="19694"/>
                </a:cubicBezTo>
                <a:cubicBezTo>
                  <a:pt x="1345" y="19824"/>
                  <a:pt x="1610" y="19934"/>
                  <a:pt x="1666" y="19934"/>
                </a:cubicBezTo>
                <a:cubicBezTo>
                  <a:pt x="1721" y="19934"/>
                  <a:pt x="1871" y="19993"/>
                  <a:pt x="2010" y="20071"/>
                </a:cubicBezTo>
                <a:cubicBezTo>
                  <a:pt x="2149" y="20150"/>
                  <a:pt x="2441" y="20232"/>
                  <a:pt x="2653" y="20260"/>
                </a:cubicBezTo>
                <a:cubicBezTo>
                  <a:pt x="2864" y="20288"/>
                  <a:pt x="3081" y="20365"/>
                  <a:pt x="3138" y="20415"/>
                </a:cubicBezTo>
                <a:cubicBezTo>
                  <a:pt x="3230" y="20493"/>
                  <a:pt x="3605" y="20616"/>
                  <a:pt x="3875" y="20672"/>
                </a:cubicBezTo>
                <a:cubicBezTo>
                  <a:pt x="3925" y="20682"/>
                  <a:pt x="3991" y="20710"/>
                  <a:pt x="4016" y="20723"/>
                </a:cubicBezTo>
                <a:cubicBezTo>
                  <a:pt x="4041" y="20737"/>
                  <a:pt x="4158" y="20762"/>
                  <a:pt x="4282" y="20775"/>
                </a:cubicBezTo>
                <a:cubicBezTo>
                  <a:pt x="4407" y="20787"/>
                  <a:pt x="4979" y="20869"/>
                  <a:pt x="5551" y="20963"/>
                </a:cubicBezTo>
                <a:cubicBezTo>
                  <a:pt x="6124" y="21058"/>
                  <a:pt x="6769" y="21152"/>
                  <a:pt x="6993" y="21169"/>
                </a:cubicBezTo>
                <a:cubicBezTo>
                  <a:pt x="7217" y="21187"/>
                  <a:pt x="8061" y="21273"/>
                  <a:pt x="8857" y="21358"/>
                </a:cubicBezTo>
                <a:cubicBezTo>
                  <a:pt x="9653" y="21443"/>
                  <a:pt x="10549" y="21531"/>
                  <a:pt x="10847" y="21547"/>
                </a:cubicBezTo>
                <a:cubicBezTo>
                  <a:pt x="11837" y="21599"/>
                  <a:pt x="15266" y="21510"/>
                  <a:pt x="15689" y="21427"/>
                </a:cubicBezTo>
                <a:cubicBezTo>
                  <a:pt x="15917" y="21382"/>
                  <a:pt x="16241" y="21362"/>
                  <a:pt x="16409" y="21375"/>
                </a:cubicBezTo>
                <a:cubicBezTo>
                  <a:pt x="16578" y="21388"/>
                  <a:pt x="16753" y="21373"/>
                  <a:pt x="16801" y="21341"/>
                </a:cubicBezTo>
                <a:cubicBezTo>
                  <a:pt x="16849" y="21309"/>
                  <a:pt x="17009" y="21268"/>
                  <a:pt x="17161" y="21255"/>
                </a:cubicBezTo>
                <a:cubicBezTo>
                  <a:pt x="17314" y="21242"/>
                  <a:pt x="17646" y="21177"/>
                  <a:pt x="17882" y="21118"/>
                </a:cubicBezTo>
                <a:cubicBezTo>
                  <a:pt x="18118" y="21058"/>
                  <a:pt x="18330" y="21023"/>
                  <a:pt x="18368" y="21032"/>
                </a:cubicBezTo>
                <a:cubicBezTo>
                  <a:pt x="18406" y="21041"/>
                  <a:pt x="18557" y="20992"/>
                  <a:pt x="18697" y="20929"/>
                </a:cubicBezTo>
                <a:cubicBezTo>
                  <a:pt x="18837" y="20866"/>
                  <a:pt x="19015" y="20826"/>
                  <a:pt x="19089" y="20826"/>
                </a:cubicBezTo>
                <a:cubicBezTo>
                  <a:pt x="19162" y="20826"/>
                  <a:pt x="19311" y="20742"/>
                  <a:pt x="19433" y="20655"/>
                </a:cubicBezTo>
                <a:cubicBezTo>
                  <a:pt x="19572" y="20555"/>
                  <a:pt x="19746" y="20530"/>
                  <a:pt x="19888" y="20569"/>
                </a:cubicBezTo>
                <a:cubicBezTo>
                  <a:pt x="20013" y="20603"/>
                  <a:pt x="20115" y="20594"/>
                  <a:pt x="20107" y="20552"/>
                </a:cubicBezTo>
                <a:cubicBezTo>
                  <a:pt x="20099" y="20510"/>
                  <a:pt x="20175" y="20281"/>
                  <a:pt x="20279" y="20037"/>
                </a:cubicBezTo>
                <a:cubicBezTo>
                  <a:pt x="20446" y="19648"/>
                  <a:pt x="20457" y="19575"/>
                  <a:pt x="20342" y="19437"/>
                </a:cubicBezTo>
                <a:cubicBezTo>
                  <a:pt x="20270" y="19350"/>
                  <a:pt x="20201" y="19174"/>
                  <a:pt x="20201" y="19059"/>
                </a:cubicBezTo>
                <a:cubicBezTo>
                  <a:pt x="20201" y="18944"/>
                  <a:pt x="20171" y="18817"/>
                  <a:pt x="20123" y="18785"/>
                </a:cubicBezTo>
                <a:cubicBezTo>
                  <a:pt x="20074" y="18752"/>
                  <a:pt x="20175" y="18480"/>
                  <a:pt x="20358" y="18167"/>
                </a:cubicBezTo>
                <a:cubicBezTo>
                  <a:pt x="20540" y="17856"/>
                  <a:pt x="20683" y="17577"/>
                  <a:pt x="20671" y="17550"/>
                </a:cubicBezTo>
                <a:cubicBezTo>
                  <a:pt x="20659" y="17523"/>
                  <a:pt x="20670" y="17418"/>
                  <a:pt x="20702" y="17310"/>
                </a:cubicBezTo>
                <a:cubicBezTo>
                  <a:pt x="20735" y="17201"/>
                  <a:pt x="20757" y="17064"/>
                  <a:pt x="20749" y="17018"/>
                </a:cubicBezTo>
                <a:cubicBezTo>
                  <a:pt x="20742" y="16971"/>
                  <a:pt x="20778" y="16878"/>
                  <a:pt x="20828" y="16812"/>
                </a:cubicBezTo>
                <a:cubicBezTo>
                  <a:pt x="20880" y="16743"/>
                  <a:pt x="20909" y="16262"/>
                  <a:pt x="20890" y="15663"/>
                </a:cubicBezTo>
                <a:cubicBezTo>
                  <a:pt x="20853" y="14481"/>
                  <a:pt x="20790" y="13954"/>
                  <a:pt x="20640" y="13656"/>
                </a:cubicBezTo>
                <a:cubicBezTo>
                  <a:pt x="20582" y="13541"/>
                  <a:pt x="20526" y="13388"/>
                  <a:pt x="20514" y="13312"/>
                </a:cubicBezTo>
                <a:cubicBezTo>
                  <a:pt x="20503" y="13237"/>
                  <a:pt x="20369" y="12979"/>
                  <a:pt x="20217" y="12746"/>
                </a:cubicBezTo>
                <a:cubicBezTo>
                  <a:pt x="20064" y="12514"/>
                  <a:pt x="19935" y="12285"/>
                  <a:pt x="19935" y="12232"/>
                </a:cubicBezTo>
                <a:cubicBezTo>
                  <a:pt x="19935" y="12178"/>
                  <a:pt x="19868" y="12109"/>
                  <a:pt x="19794" y="12077"/>
                </a:cubicBezTo>
                <a:cubicBezTo>
                  <a:pt x="19719" y="12046"/>
                  <a:pt x="19656" y="11958"/>
                  <a:pt x="19653" y="11889"/>
                </a:cubicBezTo>
                <a:cubicBezTo>
                  <a:pt x="19649" y="11819"/>
                  <a:pt x="19488" y="11616"/>
                  <a:pt x="19292" y="11425"/>
                </a:cubicBezTo>
                <a:cubicBezTo>
                  <a:pt x="19096" y="11235"/>
                  <a:pt x="18811" y="10926"/>
                  <a:pt x="18650" y="10756"/>
                </a:cubicBezTo>
                <a:cubicBezTo>
                  <a:pt x="18489" y="10587"/>
                  <a:pt x="18258" y="10407"/>
                  <a:pt x="18149" y="10345"/>
                </a:cubicBezTo>
                <a:cubicBezTo>
                  <a:pt x="17874" y="10188"/>
                  <a:pt x="17654" y="9632"/>
                  <a:pt x="17710" y="9247"/>
                </a:cubicBezTo>
                <a:cubicBezTo>
                  <a:pt x="17752" y="8951"/>
                  <a:pt x="17991" y="8543"/>
                  <a:pt x="18117" y="8561"/>
                </a:cubicBezTo>
                <a:cubicBezTo>
                  <a:pt x="18149" y="8565"/>
                  <a:pt x="18186" y="8554"/>
                  <a:pt x="18211" y="8543"/>
                </a:cubicBezTo>
                <a:cubicBezTo>
                  <a:pt x="18375" y="8472"/>
                  <a:pt x="18873" y="8493"/>
                  <a:pt x="19230" y="8578"/>
                </a:cubicBezTo>
                <a:cubicBezTo>
                  <a:pt x="19461" y="8633"/>
                  <a:pt x="19717" y="8639"/>
                  <a:pt x="19809" y="8595"/>
                </a:cubicBezTo>
                <a:cubicBezTo>
                  <a:pt x="19902" y="8551"/>
                  <a:pt x="20007" y="8514"/>
                  <a:pt x="20044" y="8509"/>
                </a:cubicBezTo>
                <a:cubicBezTo>
                  <a:pt x="20082" y="8504"/>
                  <a:pt x="20242" y="8377"/>
                  <a:pt x="20405" y="8235"/>
                </a:cubicBezTo>
                <a:cubicBezTo>
                  <a:pt x="20729" y="7951"/>
                  <a:pt x="20824" y="7556"/>
                  <a:pt x="20608" y="7360"/>
                </a:cubicBezTo>
                <a:cubicBezTo>
                  <a:pt x="20535" y="7293"/>
                  <a:pt x="20483" y="7194"/>
                  <a:pt x="20483" y="7137"/>
                </a:cubicBezTo>
                <a:cubicBezTo>
                  <a:pt x="20483" y="7080"/>
                  <a:pt x="20416" y="6952"/>
                  <a:pt x="20342" y="6862"/>
                </a:cubicBezTo>
                <a:cubicBezTo>
                  <a:pt x="20221" y="6716"/>
                  <a:pt x="20245" y="6661"/>
                  <a:pt x="20640" y="6193"/>
                </a:cubicBezTo>
                <a:cubicBezTo>
                  <a:pt x="21335" y="5371"/>
                  <a:pt x="21476" y="4954"/>
                  <a:pt x="21188" y="4478"/>
                </a:cubicBezTo>
                <a:cubicBezTo>
                  <a:pt x="21056" y="4260"/>
                  <a:pt x="20958" y="4222"/>
                  <a:pt x="20593" y="4221"/>
                </a:cubicBezTo>
                <a:cubicBezTo>
                  <a:pt x="20355" y="4219"/>
                  <a:pt x="20081" y="4267"/>
                  <a:pt x="19982" y="4323"/>
                </a:cubicBezTo>
                <a:cubicBezTo>
                  <a:pt x="19718" y="4474"/>
                  <a:pt x="18917" y="4407"/>
                  <a:pt x="18728" y="4221"/>
                </a:cubicBezTo>
                <a:cubicBezTo>
                  <a:pt x="18640" y="4133"/>
                  <a:pt x="18594" y="4042"/>
                  <a:pt x="18619" y="4015"/>
                </a:cubicBezTo>
                <a:cubicBezTo>
                  <a:pt x="18643" y="3988"/>
                  <a:pt x="18627" y="3899"/>
                  <a:pt x="18572" y="3826"/>
                </a:cubicBezTo>
                <a:cubicBezTo>
                  <a:pt x="18516" y="3753"/>
                  <a:pt x="18492" y="3706"/>
                  <a:pt x="18525" y="3706"/>
                </a:cubicBezTo>
                <a:cubicBezTo>
                  <a:pt x="18557" y="3706"/>
                  <a:pt x="18540" y="3605"/>
                  <a:pt x="18478" y="3483"/>
                </a:cubicBezTo>
                <a:cubicBezTo>
                  <a:pt x="18415" y="3360"/>
                  <a:pt x="18356" y="3236"/>
                  <a:pt x="18352" y="3208"/>
                </a:cubicBezTo>
                <a:cubicBezTo>
                  <a:pt x="18340" y="3125"/>
                  <a:pt x="17857" y="2081"/>
                  <a:pt x="17741" y="1887"/>
                </a:cubicBezTo>
                <a:cubicBezTo>
                  <a:pt x="17606" y="1663"/>
                  <a:pt x="16946" y="927"/>
                  <a:pt x="16879" y="927"/>
                </a:cubicBezTo>
                <a:cubicBezTo>
                  <a:pt x="16853" y="927"/>
                  <a:pt x="16701" y="808"/>
                  <a:pt x="16535" y="669"/>
                </a:cubicBezTo>
                <a:cubicBezTo>
                  <a:pt x="16368" y="531"/>
                  <a:pt x="16221" y="445"/>
                  <a:pt x="16221" y="481"/>
                </a:cubicBezTo>
                <a:cubicBezTo>
                  <a:pt x="16221" y="517"/>
                  <a:pt x="16125" y="483"/>
                  <a:pt x="16002" y="395"/>
                </a:cubicBezTo>
                <a:cubicBezTo>
                  <a:pt x="15879" y="307"/>
                  <a:pt x="15699" y="221"/>
                  <a:pt x="15610" y="206"/>
                </a:cubicBezTo>
                <a:cubicBezTo>
                  <a:pt x="15522" y="191"/>
                  <a:pt x="15409" y="151"/>
                  <a:pt x="15360" y="121"/>
                </a:cubicBezTo>
                <a:cubicBezTo>
                  <a:pt x="15255" y="57"/>
                  <a:pt x="14692" y="-1"/>
                  <a:pt x="14231" y="0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617" name="EDAC510A-59B1-472B-BBD5-2D236F925ABA.png" descr="EDAC510A-59B1-472B-BBD5-2D236F925ABA.png"/>
          <p:cNvPicPr>
            <a:picLocks noChangeAspect="1"/>
          </p:cNvPicPr>
          <p:nvPr/>
        </p:nvPicPr>
        <p:blipFill>
          <a:blip r:embed="rId2">
            <a:extLst/>
          </a:blip>
          <a:srcRect l="17348" t="46714" r="25564" b="18144"/>
          <a:stretch>
            <a:fillRect/>
          </a:stretch>
        </p:blipFill>
        <p:spPr>
          <a:xfrm flipH="1">
            <a:off x="12102935" y="4627381"/>
            <a:ext cx="540258" cy="49883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29" h="21562" fill="norm" stroke="1" extrusionOk="0">
                <a:moveTo>
                  <a:pt x="14231" y="0"/>
                </a:moveTo>
                <a:cubicBezTo>
                  <a:pt x="13916" y="1"/>
                  <a:pt x="13009" y="105"/>
                  <a:pt x="13009" y="138"/>
                </a:cubicBezTo>
                <a:cubicBezTo>
                  <a:pt x="13009" y="147"/>
                  <a:pt x="12910" y="165"/>
                  <a:pt x="12790" y="189"/>
                </a:cubicBezTo>
                <a:cubicBezTo>
                  <a:pt x="12670" y="213"/>
                  <a:pt x="12527" y="284"/>
                  <a:pt x="12461" y="344"/>
                </a:cubicBezTo>
                <a:cubicBezTo>
                  <a:pt x="12395" y="404"/>
                  <a:pt x="12336" y="426"/>
                  <a:pt x="12336" y="395"/>
                </a:cubicBezTo>
                <a:cubicBezTo>
                  <a:pt x="12336" y="364"/>
                  <a:pt x="12091" y="499"/>
                  <a:pt x="11787" y="687"/>
                </a:cubicBezTo>
                <a:cubicBezTo>
                  <a:pt x="11484" y="874"/>
                  <a:pt x="11216" y="1030"/>
                  <a:pt x="11192" y="1030"/>
                </a:cubicBezTo>
                <a:cubicBezTo>
                  <a:pt x="11135" y="1030"/>
                  <a:pt x="10079" y="2185"/>
                  <a:pt x="10079" y="2248"/>
                </a:cubicBezTo>
                <a:cubicBezTo>
                  <a:pt x="10079" y="2274"/>
                  <a:pt x="9929" y="2571"/>
                  <a:pt x="9750" y="2917"/>
                </a:cubicBezTo>
                <a:cubicBezTo>
                  <a:pt x="9571" y="3262"/>
                  <a:pt x="9407" y="3628"/>
                  <a:pt x="9390" y="3723"/>
                </a:cubicBezTo>
                <a:cubicBezTo>
                  <a:pt x="9373" y="3818"/>
                  <a:pt x="9328" y="3941"/>
                  <a:pt x="9296" y="3997"/>
                </a:cubicBezTo>
                <a:cubicBezTo>
                  <a:pt x="9264" y="4054"/>
                  <a:pt x="9221" y="4252"/>
                  <a:pt x="9202" y="4426"/>
                </a:cubicBezTo>
                <a:cubicBezTo>
                  <a:pt x="9183" y="4601"/>
                  <a:pt x="9141" y="4957"/>
                  <a:pt x="9108" y="5215"/>
                </a:cubicBezTo>
                <a:cubicBezTo>
                  <a:pt x="9071" y="5504"/>
                  <a:pt x="9095" y="5719"/>
                  <a:pt x="9155" y="5799"/>
                </a:cubicBezTo>
                <a:cubicBezTo>
                  <a:pt x="9209" y="5870"/>
                  <a:pt x="9251" y="6018"/>
                  <a:pt x="9249" y="6125"/>
                </a:cubicBezTo>
                <a:cubicBezTo>
                  <a:pt x="9244" y="6352"/>
                  <a:pt x="9311" y="6723"/>
                  <a:pt x="9390" y="6862"/>
                </a:cubicBezTo>
                <a:cubicBezTo>
                  <a:pt x="9421" y="6916"/>
                  <a:pt x="9467" y="7040"/>
                  <a:pt x="9484" y="7137"/>
                </a:cubicBezTo>
                <a:cubicBezTo>
                  <a:pt x="9501" y="7234"/>
                  <a:pt x="9736" y="7663"/>
                  <a:pt x="10001" y="8097"/>
                </a:cubicBezTo>
                <a:cubicBezTo>
                  <a:pt x="10266" y="8532"/>
                  <a:pt x="10479" y="8932"/>
                  <a:pt x="10487" y="8972"/>
                </a:cubicBezTo>
                <a:cubicBezTo>
                  <a:pt x="10494" y="9013"/>
                  <a:pt x="10508" y="9062"/>
                  <a:pt x="10518" y="9075"/>
                </a:cubicBezTo>
                <a:cubicBezTo>
                  <a:pt x="10528" y="9089"/>
                  <a:pt x="10548" y="9168"/>
                  <a:pt x="10565" y="9264"/>
                </a:cubicBezTo>
                <a:cubicBezTo>
                  <a:pt x="10600" y="9462"/>
                  <a:pt x="10347" y="9657"/>
                  <a:pt x="9938" y="9727"/>
                </a:cubicBezTo>
                <a:cubicBezTo>
                  <a:pt x="9516" y="9799"/>
                  <a:pt x="7703" y="9771"/>
                  <a:pt x="7400" y="9693"/>
                </a:cubicBezTo>
                <a:cubicBezTo>
                  <a:pt x="7251" y="9654"/>
                  <a:pt x="7090" y="9620"/>
                  <a:pt x="7040" y="9607"/>
                </a:cubicBezTo>
                <a:cubicBezTo>
                  <a:pt x="6990" y="9594"/>
                  <a:pt x="6854" y="9520"/>
                  <a:pt x="6742" y="9453"/>
                </a:cubicBezTo>
                <a:cubicBezTo>
                  <a:pt x="6630" y="9385"/>
                  <a:pt x="6538" y="9353"/>
                  <a:pt x="6538" y="9384"/>
                </a:cubicBezTo>
                <a:cubicBezTo>
                  <a:pt x="6538" y="9472"/>
                  <a:pt x="6198" y="9254"/>
                  <a:pt x="5739" y="8869"/>
                </a:cubicBezTo>
                <a:cubicBezTo>
                  <a:pt x="5252" y="8460"/>
                  <a:pt x="4495" y="8047"/>
                  <a:pt x="4220" y="8046"/>
                </a:cubicBezTo>
                <a:cubicBezTo>
                  <a:pt x="3928" y="8045"/>
                  <a:pt x="3202" y="8441"/>
                  <a:pt x="3138" y="8629"/>
                </a:cubicBezTo>
                <a:cubicBezTo>
                  <a:pt x="3107" y="8721"/>
                  <a:pt x="2997" y="8918"/>
                  <a:pt x="2903" y="9058"/>
                </a:cubicBezTo>
                <a:cubicBezTo>
                  <a:pt x="2810" y="9199"/>
                  <a:pt x="2730" y="9376"/>
                  <a:pt x="2715" y="9453"/>
                </a:cubicBezTo>
                <a:cubicBezTo>
                  <a:pt x="2701" y="9530"/>
                  <a:pt x="2610" y="9747"/>
                  <a:pt x="2527" y="9950"/>
                </a:cubicBezTo>
                <a:cubicBezTo>
                  <a:pt x="2445" y="10153"/>
                  <a:pt x="2380" y="10354"/>
                  <a:pt x="2386" y="10396"/>
                </a:cubicBezTo>
                <a:cubicBezTo>
                  <a:pt x="2393" y="10438"/>
                  <a:pt x="2396" y="10506"/>
                  <a:pt x="2386" y="10533"/>
                </a:cubicBezTo>
                <a:cubicBezTo>
                  <a:pt x="2346" y="10647"/>
                  <a:pt x="2251" y="11171"/>
                  <a:pt x="2167" y="11717"/>
                </a:cubicBezTo>
                <a:cubicBezTo>
                  <a:pt x="2102" y="12138"/>
                  <a:pt x="2088" y="13318"/>
                  <a:pt x="2151" y="13793"/>
                </a:cubicBezTo>
                <a:cubicBezTo>
                  <a:pt x="2177" y="13983"/>
                  <a:pt x="2219" y="14316"/>
                  <a:pt x="2245" y="14530"/>
                </a:cubicBezTo>
                <a:cubicBezTo>
                  <a:pt x="2271" y="14745"/>
                  <a:pt x="2339" y="14966"/>
                  <a:pt x="2386" y="15028"/>
                </a:cubicBezTo>
                <a:cubicBezTo>
                  <a:pt x="2433" y="15090"/>
                  <a:pt x="2493" y="15232"/>
                  <a:pt x="2512" y="15337"/>
                </a:cubicBezTo>
                <a:cubicBezTo>
                  <a:pt x="2562" y="15624"/>
                  <a:pt x="2638" y="15874"/>
                  <a:pt x="2872" y="16383"/>
                </a:cubicBezTo>
                <a:cubicBezTo>
                  <a:pt x="3069" y="16812"/>
                  <a:pt x="3074" y="16851"/>
                  <a:pt x="2935" y="16984"/>
                </a:cubicBezTo>
                <a:cubicBezTo>
                  <a:pt x="2791" y="17120"/>
                  <a:pt x="1830" y="17510"/>
                  <a:pt x="1399" y="17601"/>
                </a:cubicBezTo>
                <a:cubicBezTo>
                  <a:pt x="1286" y="17625"/>
                  <a:pt x="1132" y="17700"/>
                  <a:pt x="1070" y="17756"/>
                </a:cubicBezTo>
                <a:cubicBezTo>
                  <a:pt x="1009" y="17812"/>
                  <a:pt x="942" y="17821"/>
                  <a:pt x="914" y="17790"/>
                </a:cubicBezTo>
                <a:cubicBezTo>
                  <a:pt x="885" y="17758"/>
                  <a:pt x="674" y="17848"/>
                  <a:pt x="444" y="17996"/>
                </a:cubicBezTo>
                <a:cubicBezTo>
                  <a:pt x="213" y="18143"/>
                  <a:pt x="41" y="18292"/>
                  <a:pt x="67" y="18322"/>
                </a:cubicBezTo>
                <a:cubicBezTo>
                  <a:pt x="94" y="18351"/>
                  <a:pt x="73" y="18441"/>
                  <a:pt x="20" y="18510"/>
                </a:cubicBezTo>
                <a:cubicBezTo>
                  <a:pt x="-124" y="18701"/>
                  <a:pt x="519" y="19410"/>
                  <a:pt x="1086" y="19694"/>
                </a:cubicBezTo>
                <a:cubicBezTo>
                  <a:pt x="1345" y="19824"/>
                  <a:pt x="1610" y="19934"/>
                  <a:pt x="1666" y="19934"/>
                </a:cubicBezTo>
                <a:cubicBezTo>
                  <a:pt x="1721" y="19934"/>
                  <a:pt x="1871" y="19993"/>
                  <a:pt x="2010" y="20071"/>
                </a:cubicBezTo>
                <a:cubicBezTo>
                  <a:pt x="2149" y="20150"/>
                  <a:pt x="2441" y="20232"/>
                  <a:pt x="2653" y="20260"/>
                </a:cubicBezTo>
                <a:cubicBezTo>
                  <a:pt x="2864" y="20288"/>
                  <a:pt x="3081" y="20365"/>
                  <a:pt x="3138" y="20415"/>
                </a:cubicBezTo>
                <a:cubicBezTo>
                  <a:pt x="3230" y="20493"/>
                  <a:pt x="3605" y="20616"/>
                  <a:pt x="3875" y="20672"/>
                </a:cubicBezTo>
                <a:cubicBezTo>
                  <a:pt x="3925" y="20682"/>
                  <a:pt x="3991" y="20710"/>
                  <a:pt x="4016" y="20723"/>
                </a:cubicBezTo>
                <a:cubicBezTo>
                  <a:pt x="4041" y="20737"/>
                  <a:pt x="4158" y="20762"/>
                  <a:pt x="4282" y="20775"/>
                </a:cubicBezTo>
                <a:cubicBezTo>
                  <a:pt x="4407" y="20787"/>
                  <a:pt x="4979" y="20869"/>
                  <a:pt x="5551" y="20963"/>
                </a:cubicBezTo>
                <a:cubicBezTo>
                  <a:pt x="6124" y="21058"/>
                  <a:pt x="6769" y="21152"/>
                  <a:pt x="6993" y="21169"/>
                </a:cubicBezTo>
                <a:cubicBezTo>
                  <a:pt x="7217" y="21187"/>
                  <a:pt x="8061" y="21273"/>
                  <a:pt x="8857" y="21358"/>
                </a:cubicBezTo>
                <a:cubicBezTo>
                  <a:pt x="9653" y="21443"/>
                  <a:pt x="10549" y="21531"/>
                  <a:pt x="10847" y="21547"/>
                </a:cubicBezTo>
                <a:cubicBezTo>
                  <a:pt x="11837" y="21599"/>
                  <a:pt x="15266" y="21510"/>
                  <a:pt x="15689" y="21427"/>
                </a:cubicBezTo>
                <a:cubicBezTo>
                  <a:pt x="15917" y="21382"/>
                  <a:pt x="16241" y="21362"/>
                  <a:pt x="16409" y="21375"/>
                </a:cubicBezTo>
                <a:cubicBezTo>
                  <a:pt x="16578" y="21388"/>
                  <a:pt x="16753" y="21373"/>
                  <a:pt x="16801" y="21341"/>
                </a:cubicBezTo>
                <a:cubicBezTo>
                  <a:pt x="16849" y="21309"/>
                  <a:pt x="17009" y="21268"/>
                  <a:pt x="17161" y="21255"/>
                </a:cubicBezTo>
                <a:cubicBezTo>
                  <a:pt x="17314" y="21242"/>
                  <a:pt x="17646" y="21177"/>
                  <a:pt x="17882" y="21118"/>
                </a:cubicBezTo>
                <a:cubicBezTo>
                  <a:pt x="18118" y="21058"/>
                  <a:pt x="18330" y="21023"/>
                  <a:pt x="18368" y="21032"/>
                </a:cubicBezTo>
                <a:cubicBezTo>
                  <a:pt x="18406" y="21041"/>
                  <a:pt x="18557" y="20992"/>
                  <a:pt x="18697" y="20929"/>
                </a:cubicBezTo>
                <a:cubicBezTo>
                  <a:pt x="18837" y="20866"/>
                  <a:pt x="19015" y="20826"/>
                  <a:pt x="19089" y="20826"/>
                </a:cubicBezTo>
                <a:cubicBezTo>
                  <a:pt x="19162" y="20826"/>
                  <a:pt x="19311" y="20742"/>
                  <a:pt x="19433" y="20655"/>
                </a:cubicBezTo>
                <a:cubicBezTo>
                  <a:pt x="19572" y="20555"/>
                  <a:pt x="19746" y="20530"/>
                  <a:pt x="19888" y="20569"/>
                </a:cubicBezTo>
                <a:cubicBezTo>
                  <a:pt x="20013" y="20603"/>
                  <a:pt x="20115" y="20594"/>
                  <a:pt x="20107" y="20552"/>
                </a:cubicBezTo>
                <a:cubicBezTo>
                  <a:pt x="20099" y="20510"/>
                  <a:pt x="20175" y="20281"/>
                  <a:pt x="20279" y="20037"/>
                </a:cubicBezTo>
                <a:cubicBezTo>
                  <a:pt x="20446" y="19648"/>
                  <a:pt x="20457" y="19575"/>
                  <a:pt x="20342" y="19437"/>
                </a:cubicBezTo>
                <a:cubicBezTo>
                  <a:pt x="20270" y="19350"/>
                  <a:pt x="20201" y="19174"/>
                  <a:pt x="20201" y="19059"/>
                </a:cubicBezTo>
                <a:cubicBezTo>
                  <a:pt x="20201" y="18944"/>
                  <a:pt x="20171" y="18817"/>
                  <a:pt x="20123" y="18785"/>
                </a:cubicBezTo>
                <a:cubicBezTo>
                  <a:pt x="20074" y="18752"/>
                  <a:pt x="20175" y="18480"/>
                  <a:pt x="20358" y="18167"/>
                </a:cubicBezTo>
                <a:cubicBezTo>
                  <a:pt x="20540" y="17856"/>
                  <a:pt x="20683" y="17577"/>
                  <a:pt x="20671" y="17550"/>
                </a:cubicBezTo>
                <a:cubicBezTo>
                  <a:pt x="20659" y="17523"/>
                  <a:pt x="20670" y="17418"/>
                  <a:pt x="20702" y="17310"/>
                </a:cubicBezTo>
                <a:cubicBezTo>
                  <a:pt x="20735" y="17201"/>
                  <a:pt x="20757" y="17064"/>
                  <a:pt x="20749" y="17018"/>
                </a:cubicBezTo>
                <a:cubicBezTo>
                  <a:pt x="20742" y="16971"/>
                  <a:pt x="20778" y="16878"/>
                  <a:pt x="20828" y="16812"/>
                </a:cubicBezTo>
                <a:cubicBezTo>
                  <a:pt x="20880" y="16743"/>
                  <a:pt x="20909" y="16262"/>
                  <a:pt x="20890" y="15663"/>
                </a:cubicBezTo>
                <a:cubicBezTo>
                  <a:pt x="20853" y="14481"/>
                  <a:pt x="20790" y="13954"/>
                  <a:pt x="20640" y="13656"/>
                </a:cubicBezTo>
                <a:cubicBezTo>
                  <a:pt x="20582" y="13541"/>
                  <a:pt x="20526" y="13388"/>
                  <a:pt x="20514" y="13312"/>
                </a:cubicBezTo>
                <a:cubicBezTo>
                  <a:pt x="20503" y="13237"/>
                  <a:pt x="20369" y="12979"/>
                  <a:pt x="20217" y="12746"/>
                </a:cubicBezTo>
                <a:cubicBezTo>
                  <a:pt x="20064" y="12514"/>
                  <a:pt x="19935" y="12285"/>
                  <a:pt x="19935" y="12232"/>
                </a:cubicBezTo>
                <a:cubicBezTo>
                  <a:pt x="19935" y="12178"/>
                  <a:pt x="19868" y="12109"/>
                  <a:pt x="19794" y="12077"/>
                </a:cubicBezTo>
                <a:cubicBezTo>
                  <a:pt x="19719" y="12046"/>
                  <a:pt x="19656" y="11958"/>
                  <a:pt x="19653" y="11889"/>
                </a:cubicBezTo>
                <a:cubicBezTo>
                  <a:pt x="19649" y="11819"/>
                  <a:pt x="19488" y="11616"/>
                  <a:pt x="19292" y="11425"/>
                </a:cubicBezTo>
                <a:cubicBezTo>
                  <a:pt x="19096" y="11235"/>
                  <a:pt x="18811" y="10926"/>
                  <a:pt x="18650" y="10756"/>
                </a:cubicBezTo>
                <a:cubicBezTo>
                  <a:pt x="18489" y="10587"/>
                  <a:pt x="18258" y="10407"/>
                  <a:pt x="18149" y="10345"/>
                </a:cubicBezTo>
                <a:cubicBezTo>
                  <a:pt x="17874" y="10188"/>
                  <a:pt x="17654" y="9632"/>
                  <a:pt x="17710" y="9247"/>
                </a:cubicBezTo>
                <a:cubicBezTo>
                  <a:pt x="17752" y="8951"/>
                  <a:pt x="17991" y="8543"/>
                  <a:pt x="18117" y="8561"/>
                </a:cubicBezTo>
                <a:cubicBezTo>
                  <a:pt x="18149" y="8565"/>
                  <a:pt x="18186" y="8554"/>
                  <a:pt x="18211" y="8543"/>
                </a:cubicBezTo>
                <a:cubicBezTo>
                  <a:pt x="18375" y="8472"/>
                  <a:pt x="18873" y="8493"/>
                  <a:pt x="19230" y="8578"/>
                </a:cubicBezTo>
                <a:cubicBezTo>
                  <a:pt x="19461" y="8633"/>
                  <a:pt x="19717" y="8639"/>
                  <a:pt x="19809" y="8595"/>
                </a:cubicBezTo>
                <a:cubicBezTo>
                  <a:pt x="19902" y="8551"/>
                  <a:pt x="20007" y="8514"/>
                  <a:pt x="20044" y="8509"/>
                </a:cubicBezTo>
                <a:cubicBezTo>
                  <a:pt x="20082" y="8504"/>
                  <a:pt x="20242" y="8377"/>
                  <a:pt x="20405" y="8235"/>
                </a:cubicBezTo>
                <a:cubicBezTo>
                  <a:pt x="20729" y="7951"/>
                  <a:pt x="20824" y="7556"/>
                  <a:pt x="20608" y="7360"/>
                </a:cubicBezTo>
                <a:cubicBezTo>
                  <a:pt x="20535" y="7293"/>
                  <a:pt x="20483" y="7194"/>
                  <a:pt x="20483" y="7137"/>
                </a:cubicBezTo>
                <a:cubicBezTo>
                  <a:pt x="20483" y="7080"/>
                  <a:pt x="20416" y="6952"/>
                  <a:pt x="20342" y="6862"/>
                </a:cubicBezTo>
                <a:cubicBezTo>
                  <a:pt x="20221" y="6716"/>
                  <a:pt x="20245" y="6661"/>
                  <a:pt x="20640" y="6193"/>
                </a:cubicBezTo>
                <a:cubicBezTo>
                  <a:pt x="21335" y="5371"/>
                  <a:pt x="21476" y="4954"/>
                  <a:pt x="21188" y="4478"/>
                </a:cubicBezTo>
                <a:cubicBezTo>
                  <a:pt x="21056" y="4260"/>
                  <a:pt x="20958" y="4222"/>
                  <a:pt x="20593" y="4221"/>
                </a:cubicBezTo>
                <a:cubicBezTo>
                  <a:pt x="20355" y="4219"/>
                  <a:pt x="20081" y="4267"/>
                  <a:pt x="19982" y="4323"/>
                </a:cubicBezTo>
                <a:cubicBezTo>
                  <a:pt x="19718" y="4474"/>
                  <a:pt x="18917" y="4407"/>
                  <a:pt x="18728" y="4221"/>
                </a:cubicBezTo>
                <a:cubicBezTo>
                  <a:pt x="18640" y="4133"/>
                  <a:pt x="18594" y="4042"/>
                  <a:pt x="18619" y="4015"/>
                </a:cubicBezTo>
                <a:cubicBezTo>
                  <a:pt x="18643" y="3988"/>
                  <a:pt x="18627" y="3899"/>
                  <a:pt x="18572" y="3826"/>
                </a:cubicBezTo>
                <a:cubicBezTo>
                  <a:pt x="18516" y="3753"/>
                  <a:pt x="18492" y="3706"/>
                  <a:pt x="18525" y="3706"/>
                </a:cubicBezTo>
                <a:cubicBezTo>
                  <a:pt x="18557" y="3706"/>
                  <a:pt x="18540" y="3605"/>
                  <a:pt x="18478" y="3483"/>
                </a:cubicBezTo>
                <a:cubicBezTo>
                  <a:pt x="18415" y="3360"/>
                  <a:pt x="18356" y="3236"/>
                  <a:pt x="18352" y="3208"/>
                </a:cubicBezTo>
                <a:cubicBezTo>
                  <a:pt x="18340" y="3125"/>
                  <a:pt x="17857" y="2081"/>
                  <a:pt x="17741" y="1887"/>
                </a:cubicBezTo>
                <a:cubicBezTo>
                  <a:pt x="17606" y="1663"/>
                  <a:pt x="16946" y="927"/>
                  <a:pt x="16879" y="927"/>
                </a:cubicBezTo>
                <a:cubicBezTo>
                  <a:pt x="16853" y="927"/>
                  <a:pt x="16701" y="808"/>
                  <a:pt x="16535" y="669"/>
                </a:cubicBezTo>
                <a:cubicBezTo>
                  <a:pt x="16368" y="531"/>
                  <a:pt x="16221" y="445"/>
                  <a:pt x="16221" y="481"/>
                </a:cubicBezTo>
                <a:cubicBezTo>
                  <a:pt x="16221" y="517"/>
                  <a:pt x="16125" y="483"/>
                  <a:pt x="16002" y="395"/>
                </a:cubicBezTo>
                <a:cubicBezTo>
                  <a:pt x="15879" y="307"/>
                  <a:pt x="15699" y="221"/>
                  <a:pt x="15610" y="206"/>
                </a:cubicBezTo>
                <a:cubicBezTo>
                  <a:pt x="15522" y="191"/>
                  <a:pt x="15409" y="151"/>
                  <a:pt x="15360" y="121"/>
                </a:cubicBezTo>
                <a:cubicBezTo>
                  <a:pt x="15255" y="57"/>
                  <a:pt x="14692" y="-1"/>
                  <a:pt x="14231" y="0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618" name="EDAC510A-59B1-472B-BBD5-2D236F925ABA.png" descr="EDAC510A-59B1-472B-BBD5-2D236F925ABA.png"/>
          <p:cNvPicPr>
            <a:picLocks noChangeAspect="1"/>
          </p:cNvPicPr>
          <p:nvPr/>
        </p:nvPicPr>
        <p:blipFill>
          <a:blip r:embed="rId2">
            <a:extLst/>
          </a:blip>
          <a:srcRect l="17348" t="46714" r="25564" b="18144"/>
          <a:stretch>
            <a:fillRect/>
          </a:stretch>
        </p:blipFill>
        <p:spPr>
          <a:xfrm flipH="1">
            <a:off x="11594935" y="5236981"/>
            <a:ext cx="540258" cy="49883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29" h="21562" fill="norm" stroke="1" extrusionOk="0">
                <a:moveTo>
                  <a:pt x="14231" y="0"/>
                </a:moveTo>
                <a:cubicBezTo>
                  <a:pt x="13916" y="1"/>
                  <a:pt x="13009" y="105"/>
                  <a:pt x="13009" y="138"/>
                </a:cubicBezTo>
                <a:cubicBezTo>
                  <a:pt x="13009" y="147"/>
                  <a:pt x="12910" y="165"/>
                  <a:pt x="12790" y="189"/>
                </a:cubicBezTo>
                <a:cubicBezTo>
                  <a:pt x="12670" y="213"/>
                  <a:pt x="12527" y="284"/>
                  <a:pt x="12461" y="344"/>
                </a:cubicBezTo>
                <a:cubicBezTo>
                  <a:pt x="12395" y="404"/>
                  <a:pt x="12336" y="426"/>
                  <a:pt x="12336" y="395"/>
                </a:cubicBezTo>
                <a:cubicBezTo>
                  <a:pt x="12336" y="364"/>
                  <a:pt x="12091" y="499"/>
                  <a:pt x="11787" y="687"/>
                </a:cubicBezTo>
                <a:cubicBezTo>
                  <a:pt x="11484" y="874"/>
                  <a:pt x="11216" y="1030"/>
                  <a:pt x="11192" y="1030"/>
                </a:cubicBezTo>
                <a:cubicBezTo>
                  <a:pt x="11135" y="1030"/>
                  <a:pt x="10079" y="2185"/>
                  <a:pt x="10079" y="2248"/>
                </a:cubicBezTo>
                <a:cubicBezTo>
                  <a:pt x="10079" y="2274"/>
                  <a:pt x="9929" y="2571"/>
                  <a:pt x="9750" y="2917"/>
                </a:cubicBezTo>
                <a:cubicBezTo>
                  <a:pt x="9571" y="3262"/>
                  <a:pt x="9407" y="3628"/>
                  <a:pt x="9390" y="3723"/>
                </a:cubicBezTo>
                <a:cubicBezTo>
                  <a:pt x="9373" y="3818"/>
                  <a:pt x="9328" y="3941"/>
                  <a:pt x="9296" y="3997"/>
                </a:cubicBezTo>
                <a:cubicBezTo>
                  <a:pt x="9264" y="4054"/>
                  <a:pt x="9221" y="4252"/>
                  <a:pt x="9202" y="4426"/>
                </a:cubicBezTo>
                <a:cubicBezTo>
                  <a:pt x="9183" y="4601"/>
                  <a:pt x="9141" y="4957"/>
                  <a:pt x="9108" y="5215"/>
                </a:cubicBezTo>
                <a:cubicBezTo>
                  <a:pt x="9071" y="5504"/>
                  <a:pt x="9095" y="5719"/>
                  <a:pt x="9155" y="5799"/>
                </a:cubicBezTo>
                <a:cubicBezTo>
                  <a:pt x="9209" y="5870"/>
                  <a:pt x="9251" y="6018"/>
                  <a:pt x="9249" y="6125"/>
                </a:cubicBezTo>
                <a:cubicBezTo>
                  <a:pt x="9244" y="6352"/>
                  <a:pt x="9311" y="6723"/>
                  <a:pt x="9390" y="6862"/>
                </a:cubicBezTo>
                <a:cubicBezTo>
                  <a:pt x="9421" y="6916"/>
                  <a:pt x="9467" y="7040"/>
                  <a:pt x="9484" y="7137"/>
                </a:cubicBezTo>
                <a:cubicBezTo>
                  <a:pt x="9501" y="7234"/>
                  <a:pt x="9736" y="7663"/>
                  <a:pt x="10001" y="8097"/>
                </a:cubicBezTo>
                <a:cubicBezTo>
                  <a:pt x="10266" y="8532"/>
                  <a:pt x="10479" y="8932"/>
                  <a:pt x="10487" y="8972"/>
                </a:cubicBezTo>
                <a:cubicBezTo>
                  <a:pt x="10494" y="9013"/>
                  <a:pt x="10508" y="9062"/>
                  <a:pt x="10518" y="9075"/>
                </a:cubicBezTo>
                <a:cubicBezTo>
                  <a:pt x="10528" y="9089"/>
                  <a:pt x="10548" y="9168"/>
                  <a:pt x="10565" y="9264"/>
                </a:cubicBezTo>
                <a:cubicBezTo>
                  <a:pt x="10600" y="9462"/>
                  <a:pt x="10347" y="9657"/>
                  <a:pt x="9938" y="9727"/>
                </a:cubicBezTo>
                <a:cubicBezTo>
                  <a:pt x="9516" y="9799"/>
                  <a:pt x="7703" y="9771"/>
                  <a:pt x="7400" y="9693"/>
                </a:cubicBezTo>
                <a:cubicBezTo>
                  <a:pt x="7251" y="9654"/>
                  <a:pt x="7090" y="9620"/>
                  <a:pt x="7040" y="9607"/>
                </a:cubicBezTo>
                <a:cubicBezTo>
                  <a:pt x="6990" y="9594"/>
                  <a:pt x="6854" y="9520"/>
                  <a:pt x="6742" y="9453"/>
                </a:cubicBezTo>
                <a:cubicBezTo>
                  <a:pt x="6630" y="9385"/>
                  <a:pt x="6538" y="9353"/>
                  <a:pt x="6538" y="9384"/>
                </a:cubicBezTo>
                <a:cubicBezTo>
                  <a:pt x="6538" y="9472"/>
                  <a:pt x="6198" y="9254"/>
                  <a:pt x="5739" y="8869"/>
                </a:cubicBezTo>
                <a:cubicBezTo>
                  <a:pt x="5252" y="8460"/>
                  <a:pt x="4495" y="8047"/>
                  <a:pt x="4220" y="8046"/>
                </a:cubicBezTo>
                <a:cubicBezTo>
                  <a:pt x="3928" y="8045"/>
                  <a:pt x="3202" y="8441"/>
                  <a:pt x="3138" y="8629"/>
                </a:cubicBezTo>
                <a:cubicBezTo>
                  <a:pt x="3107" y="8721"/>
                  <a:pt x="2997" y="8918"/>
                  <a:pt x="2903" y="9058"/>
                </a:cubicBezTo>
                <a:cubicBezTo>
                  <a:pt x="2810" y="9199"/>
                  <a:pt x="2730" y="9376"/>
                  <a:pt x="2715" y="9453"/>
                </a:cubicBezTo>
                <a:cubicBezTo>
                  <a:pt x="2701" y="9530"/>
                  <a:pt x="2610" y="9747"/>
                  <a:pt x="2527" y="9950"/>
                </a:cubicBezTo>
                <a:cubicBezTo>
                  <a:pt x="2445" y="10153"/>
                  <a:pt x="2380" y="10354"/>
                  <a:pt x="2386" y="10396"/>
                </a:cubicBezTo>
                <a:cubicBezTo>
                  <a:pt x="2393" y="10438"/>
                  <a:pt x="2396" y="10506"/>
                  <a:pt x="2386" y="10533"/>
                </a:cubicBezTo>
                <a:cubicBezTo>
                  <a:pt x="2346" y="10647"/>
                  <a:pt x="2251" y="11171"/>
                  <a:pt x="2167" y="11717"/>
                </a:cubicBezTo>
                <a:cubicBezTo>
                  <a:pt x="2102" y="12138"/>
                  <a:pt x="2088" y="13318"/>
                  <a:pt x="2151" y="13793"/>
                </a:cubicBezTo>
                <a:cubicBezTo>
                  <a:pt x="2177" y="13983"/>
                  <a:pt x="2219" y="14316"/>
                  <a:pt x="2245" y="14530"/>
                </a:cubicBezTo>
                <a:cubicBezTo>
                  <a:pt x="2271" y="14745"/>
                  <a:pt x="2339" y="14966"/>
                  <a:pt x="2386" y="15028"/>
                </a:cubicBezTo>
                <a:cubicBezTo>
                  <a:pt x="2433" y="15090"/>
                  <a:pt x="2493" y="15232"/>
                  <a:pt x="2512" y="15337"/>
                </a:cubicBezTo>
                <a:cubicBezTo>
                  <a:pt x="2562" y="15624"/>
                  <a:pt x="2638" y="15874"/>
                  <a:pt x="2872" y="16383"/>
                </a:cubicBezTo>
                <a:cubicBezTo>
                  <a:pt x="3069" y="16812"/>
                  <a:pt x="3074" y="16851"/>
                  <a:pt x="2935" y="16984"/>
                </a:cubicBezTo>
                <a:cubicBezTo>
                  <a:pt x="2791" y="17120"/>
                  <a:pt x="1830" y="17510"/>
                  <a:pt x="1399" y="17601"/>
                </a:cubicBezTo>
                <a:cubicBezTo>
                  <a:pt x="1286" y="17625"/>
                  <a:pt x="1132" y="17700"/>
                  <a:pt x="1070" y="17756"/>
                </a:cubicBezTo>
                <a:cubicBezTo>
                  <a:pt x="1009" y="17812"/>
                  <a:pt x="942" y="17821"/>
                  <a:pt x="914" y="17790"/>
                </a:cubicBezTo>
                <a:cubicBezTo>
                  <a:pt x="885" y="17758"/>
                  <a:pt x="674" y="17848"/>
                  <a:pt x="444" y="17996"/>
                </a:cubicBezTo>
                <a:cubicBezTo>
                  <a:pt x="213" y="18143"/>
                  <a:pt x="41" y="18292"/>
                  <a:pt x="67" y="18322"/>
                </a:cubicBezTo>
                <a:cubicBezTo>
                  <a:pt x="94" y="18351"/>
                  <a:pt x="73" y="18441"/>
                  <a:pt x="20" y="18510"/>
                </a:cubicBezTo>
                <a:cubicBezTo>
                  <a:pt x="-124" y="18701"/>
                  <a:pt x="519" y="19410"/>
                  <a:pt x="1086" y="19694"/>
                </a:cubicBezTo>
                <a:cubicBezTo>
                  <a:pt x="1345" y="19824"/>
                  <a:pt x="1610" y="19934"/>
                  <a:pt x="1666" y="19934"/>
                </a:cubicBezTo>
                <a:cubicBezTo>
                  <a:pt x="1721" y="19934"/>
                  <a:pt x="1871" y="19993"/>
                  <a:pt x="2010" y="20071"/>
                </a:cubicBezTo>
                <a:cubicBezTo>
                  <a:pt x="2149" y="20150"/>
                  <a:pt x="2441" y="20232"/>
                  <a:pt x="2653" y="20260"/>
                </a:cubicBezTo>
                <a:cubicBezTo>
                  <a:pt x="2864" y="20288"/>
                  <a:pt x="3081" y="20365"/>
                  <a:pt x="3138" y="20415"/>
                </a:cubicBezTo>
                <a:cubicBezTo>
                  <a:pt x="3230" y="20493"/>
                  <a:pt x="3605" y="20616"/>
                  <a:pt x="3875" y="20672"/>
                </a:cubicBezTo>
                <a:cubicBezTo>
                  <a:pt x="3925" y="20682"/>
                  <a:pt x="3991" y="20710"/>
                  <a:pt x="4016" y="20723"/>
                </a:cubicBezTo>
                <a:cubicBezTo>
                  <a:pt x="4041" y="20737"/>
                  <a:pt x="4158" y="20762"/>
                  <a:pt x="4282" y="20775"/>
                </a:cubicBezTo>
                <a:cubicBezTo>
                  <a:pt x="4407" y="20787"/>
                  <a:pt x="4979" y="20869"/>
                  <a:pt x="5551" y="20963"/>
                </a:cubicBezTo>
                <a:cubicBezTo>
                  <a:pt x="6124" y="21058"/>
                  <a:pt x="6769" y="21152"/>
                  <a:pt x="6993" y="21169"/>
                </a:cubicBezTo>
                <a:cubicBezTo>
                  <a:pt x="7217" y="21187"/>
                  <a:pt x="8061" y="21273"/>
                  <a:pt x="8857" y="21358"/>
                </a:cubicBezTo>
                <a:cubicBezTo>
                  <a:pt x="9653" y="21443"/>
                  <a:pt x="10549" y="21531"/>
                  <a:pt x="10847" y="21547"/>
                </a:cubicBezTo>
                <a:cubicBezTo>
                  <a:pt x="11837" y="21599"/>
                  <a:pt x="15266" y="21510"/>
                  <a:pt x="15689" y="21427"/>
                </a:cubicBezTo>
                <a:cubicBezTo>
                  <a:pt x="15917" y="21382"/>
                  <a:pt x="16241" y="21362"/>
                  <a:pt x="16409" y="21375"/>
                </a:cubicBezTo>
                <a:cubicBezTo>
                  <a:pt x="16578" y="21388"/>
                  <a:pt x="16753" y="21373"/>
                  <a:pt x="16801" y="21341"/>
                </a:cubicBezTo>
                <a:cubicBezTo>
                  <a:pt x="16849" y="21309"/>
                  <a:pt x="17009" y="21268"/>
                  <a:pt x="17161" y="21255"/>
                </a:cubicBezTo>
                <a:cubicBezTo>
                  <a:pt x="17314" y="21242"/>
                  <a:pt x="17646" y="21177"/>
                  <a:pt x="17882" y="21118"/>
                </a:cubicBezTo>
                <a:cubicBezTo>
                  <a:pt x="18118" y="21058"/>
                  <a:pt x="18330" y="21023"/>
                  <a:pt x="18368" y="21032"/>
                </a:cubicBezTo>
                <a:cubicBezTo>
                  <a:pt x="18406" y="21041"/>
                  <a:pt x="18557" y="20992"/>
                  <a:pt x="18697" y="20929"/>
                </a:cubicBezTo>
                <a:cubicBezTo>
                  <a:pt x="18837" y="20866"/>
                  <a:pt x="19015" y="20826"/>
                  <a:pt x="19089" y="20826"/>
                </a:cubicBezTo>
                <a:cubicBezTo>
                  <a:pt x="19162" y="20826"/>
                  <a:pt x="19311" y="20742"/>
                  <a:pt x="19433" y="20655"/>
                </a:cubicBezTo>
                <a:cubicBezTo>
                  <a:pt x="19572" y="20555"/>
                  <a:pt x="19746" y="20530"/>
                  <a:pt x="19888" y="20569"/>
                </a:cubicBezTo>
                <a:cubicBezTo>
                  <a:pt x="20013" y="20603"/>
                  <a:pt x="20115" y="20594"/>
                  <a:pt x="20107" y="20552"/>
                </a:cubicBezTo>
                <a:cubicBezTo>
                  <a:pt x="20099" y="20510"/>
                  <a:pt x="20175" y="20281"/>
                  <a:pt x="20279" y="20037"/>
                </a:cubicBezTo>
                <a:cubicBezTo>
                  <a:pt x="20446" y="19648"/>
                  <a:pt x="20457" y="19575"/>
                  <a:pt x="20342" y="19437"/>
                </a:cubicBezTo>
                <a:cubicBezTo>
                  <a:pt x="20270" y="19350"/>
                  <a:pt x="20201" y="19174"/>
                  <a:pt x="20201" y="19059"/>
                </a:cubicBezTo>
                <a:cubicBezTo>
                  <a:pt x="20201" y="18944"/>
                  <a:pt x="20171" y="18817"/>
                  <a:pt x="20123" y="18785"/>
                </a:cubicBezTo>
                <a:cubicBezTo>
                  <a:pt x="20074" y="18752"/>
                  <a:pt x="20175" y="18480"/>
                  <a:pt x="20358" y="18167"/>
                </a:cubicBezTo>
                <a:cubicBezTo>
                  <a:pt x="20540" y="17856"/>
                  <a:pt x="20683" y="17577"/>
                  <a:pt x="20671" y="17550"/>
                </a:cubicBezTo>
                <a:cubicBezTo>
                  <a:pt x="20659" y="17523"/>
                  <a:pt x="20670" y="17418"/>
                  <a:pt x="20702" y="17310"/>
                </a:cubicBezTo>
                <a:cubicBezTo>
                  <a:pt x="20735" y="17201"/>
                  <a:pt x="20757" y="17064"/>
                  <a:pt x="20749" y="17018"/>
                </a:cubicBezTo>
                <a:cubicBezTo>
                  <a:pt x="20742" y="16971"/>
                  <a:pt x="20778" y="16878"/>
                  <a:pt x="20828" y="16812"/>
                </a:cubicBezTo>
                <a:cubicBezTo>
                  <a:pt x="20880" y="16743"/>
                  <a:pt x="20909" y="16262"/>
                  <a:pt x="20890" y="15663"/>
                </a:cubicBezTo>
                <a:cubicBezTo>
                  <a:pt x="20853" y="14481"/>
                  <a:pt x="20790" y="13954"/>
                  <a:pt x="20640" y="13656"/>
                </a:cubicBezTo>
                <a:cubicBezTo>
                  <a:pt x="20582" y="13541"/>
                  <a:pt x="20526" y="13388"/>
                  <a:pt x="20514" y="13312"/>
                </a:cubicBezTo>
                <a:cubicBezTo>
                  <a:pt x="20503" y="13237"/>
                  <a:pt x="20369" y="12979"/>
                  <a:pt x="20217" y="12746"/>
                </a:cubicBezTo>
                <a:cubicBezTo>
                  <a:pt x="20064" y="12514"/>
                  <a:pt x="19935" y="12285"/>
                  <a:pt x="19935" y="12232"/>
                </a:cubicBezTo>
                <a:cubicBezTo>
                  <a:pt x="19935" y="12178"/>
                  <a:pt x="19868" y="12109"/>
                  <a:pt x="19794" y="12077"/>
                </a:cubicBezTo>
                <a:cubicBezTo>
                  <a:pt x="19719" y="12046"/>
                  <a:pt x="19656" y="11958"/>
                  <a:pt x="19653" y="11889"/>
                </a:cubicBezTo>
                <a:cubicBezTo>
                  <a:pt x="19649" y="11819"/>
                  <a:pt x="19488" y="11616"/>
                  <a:pt x="19292" y="11425"/>
                </a:cubicBezTo>
                <a:cubicBezTo>
                  <a:pt x="19096" y="11235"/>
                  <a:pt x="18811" y="10926"/>
                  <a:pt x="18650" y="10756"/>
                </a:cubicBezTo>
                <a:cubicBezTo>
                  <a:pt x="18489" y="10587"/>
                  <a:pt x="18258" y="10407"/>
                  <a:pt x="18149" y="10345"/>
                </a:cubicBezTo>
                <a:cubicBezTo>
                  <a:pt x="17874" y="10188"/>
                  <a:pt x="17654" y="9632"/>
                  <a:pt x="17710" y="9247"/>
                </a:cubicBezTo>
                <a:cubicBezTo>
                  <a:pt x="17752" y="8951"/>
                  <a:pt x="17991" y="8543"/>
                  <a:pt x="18117" y="8561"/>
                </a:cubicBezTo>
                <a:cubicBezTo>
                  <a:pt x="18149" y="8565"/>
                  <a:pt x="18186" y="8554"/>
                  <a:pt x="18211" y="8543"/>
                </a:cubicBezTo>
                <a:cubicBezTo>
                  <a:pt x="18375" y="8472"/>
                  <a:pt x="18873" y="8493"/>
                  <a:pt x="19230" y="8578"/>
                </a:cubicBezTo>
                <a:cubicBezTo>
                  <a:pt x="19461" y="8633"/>
                  <a:pt x="19717" y="8639"/>
                  <a:pt x="19809" y="8595"/>
                </a:cubicBezTo>
                <a:cubicBezTo>
                  <a:pt x="19902" y="8551"/>
                  <a:pt x="20007" y="8514"/>
                  <a:pt x="20044" y="8509"/>
                </a:cubicBezTo>
                <a:cubicBezTo>
                  <a:pt x="20082" y="8504"/>
                  <a:pt x="20242" y="8377"/>
                  <a:pt x="20405" y="8235"/>
                </a:cubicBezTo>
                <a:cubicBezTo>
                  <a:pt x="20729" y="7951"/>
                  <a:pt x="20824" y="7556"/>
                  <a:pt x="20608" y="7360"/>
                </a:cubicBezTo>
                <a:cubicBezTo>
                  <a:pt x="20535" y="7293"/>
                  <a:pt x="20483" y="7194"/>
                  <a:pt x="20483" y="7137"/>
                </a:cubicBezTo>
                <a:cubicBezTo>
                  <a:pt x="20483" y="7080"/>
                  <a:pt x="20416" y="6952"/>
                  <a:pt x="20342" y="6862"/>
                </a:cubicBezTo>
                <a:cubicBezTo>
                  <a:pt x="20221" y="6716"/>
                  <a:pt x="20245" y="6661"/>
                  <a:pt x="20640" y="6193"/>
                </a:cubicBezTo>
                <a:cubicBezTo>
                  <a:pt x="21335" y="5371"/>
                  <a:pt x="21476" y="4954"/>
                  <a:pt x="21188" y="4478"/>
                </a:cubicBezTo>
                <a:cubicBezTo>
                  <a:pt x="21056" y="4260"/>
                  <a:pt x="20958" y="4222"/>
                  <a:pt x="20593" y="4221"/>
                </a:cubicBezTo>
                <a:cubicBezTo>
                  <a:pt x="20355" y="4219"/>
                  <a:pt x="20081" y="4267"/>
                  <a:pt x="19982" y="4323"/>
                </a:cubicBezTo>
                <a:cubicBezTo>
                  <a:pt x="19718" y="4474"/>
                  <a:pt x="18917" y="4407"/>
                  <a:pt x="18728" y="4221"/>
                </a:cubicBezTo>
                <a:cubicBezTo>
                  <a:pt x="18640" y="4133"/>
                  <a:pt x="18594" y="4042"/>
                  <a:pt x="18619" y="4015"/>
                </a:cubicBezTo>
                <a:cubicBezTo>
                  <a:pt x="18643" y="3988"/>
                  <a:pt x="18627" y="3899"/>
                  <a:pt x="18572" y="3826"/>
                </a:cubicBezTo>
                <a:cubicBezTo>
                  <a:pt x="18516" y="3753"/>
                  <a:pt x="18492" y="3706"/>
                  <a:pt x="18525" y="3706"/>
                </a:cubicBezTo>
                <a:cubicBezTo>
                  <a:pt x="18557" y="3706"/>
                  <a:pt x="18540" y="3605"/>
                  <a:pt x="18478" y="3483"/>
                </a:cubicBezTo>
                <a:cubicBezTo>
                  <a:pt x="18415" y="3360"/>
                  <a:pt x="18356" y="3236"/>
                  <a:pt x="18352" y="3208"/>
                </a:cubicBezTo>
                <a:cubicBezTo>
                  <a:pt x="18340" y="3125"/>
                  <a:pt x="17857" y="2081"/>
                  <a:pt x="17741" y="1887"/>
                </a:cubicBezTo>
                <a:cubicBezTo>
                  <a:pt x="17606" y="1663"/>
                  <a:pt x="16946" y="927"/>
                  <a:pt x="16879" y="927"/>
                </a:cubicBezTo>
                <a:cubicBezTo>
                  <a:pt x="16853" y="927"/>
                  <a:pt x="16701" y="808"/>
                  <a:pt x="16535" y="669"/>
                </a:cubicBezTo>
                <a:cubicBezTo>
                  <a:pt x="16368" y="531"/>
                  <a:pt x="16221" y="445"/>
                  <a:pt x="16221" y="481"/>
                </a:cubicBezTo>
                <a:cubicBezTo>
                  <a:pt x="16221" y="517"/>
                  <a:pt x="16125" y="483"/>
                  <a:pt x="16002" y="395"/>
                </a:cubicBezTo>
                <a:cubicBezTo>
                  <a:pt x="15879" y="307"/>
                  <a:pt x="15699" y="221"/>
                  <a:pt x="15610" y="206"/>
                </a:cubicBezTo>
                <a:cubicBezTo>
                  <a:pt x="15522" y="191"/>
                  <a:pt x="15409" y="151"/>
                  <a:pt x="15360" y="121"/>
                </a:cubicBezTo>
                <a:cubicBezTo>
                  <a:pt x="15255" y="57"/>
                  <a:pt x="14692" y="-1"/>
                  <a:pt x="14231" y="0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619" name="EDAC510A-59B1-472B-BBD5-2D236F925ABA.png" descr="EDAC510A-59B1-472B-BBD5-2D236F925ABA.png"/>
          <p:cNvPicPr>
            <a:picLocks noChangeAspect="1"/>
          </p:cNvPicPr>
          <p:nvPr/>
        </p:nvPicPr>
        <p:blipFill>
          <a:blip r:embed="rId2">
            <a:extLst/>
          </a:blip>
          <a:srcRect l="17348" t="46714" r="25564" b="18144"/>
          <a:stretch>
            <a:fillRect/>
          </a:stretch>
        </p:blipFill>
        <p:spPr>
          <a:xfrm flipH="1">
            <a:off x="11921871" y="4017781"/>
            <a:ext cx="540258" cy="49883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29" h="21562" fill="norm" stroke="1" extrusionOk="0">
                <a:moveTo>
                  <a:pt x="14231" y="0"/>
                </a:moveTo>
                <a:cubicBezTo>
                  <a:pt x="13916" y="1"/>
                  <a:pt x="13009" y="105"/>
                  <a:pt x="13009" y="138"/>
                </a:cubicBezTo>
                <a:cubicBezTo>
                  <a:pt x="13009" y="147"/>
                  <a:pt x="12910" y="165"/>
                  <a:pt x="12790" y="189"/>
                </a:cubicBezTo>
                <a:cubicBezTo>
                  <a:pt x="12670" y="213"/>
                  <a:pt x="12527" y="284"/>
                  <a:pt x="12461" y="344"/>
                </a:cubicBezTo>
                <a:cubicBezTo>
                  <a:pt x="12395" y="404"/>
                  <a:pt x="12336" y="426"/>
                  <a:pt x="12336" y="395"/>
                </a:cubicBezTo>
                <a:cubicBezTo>
                  <a:pt x="12336" y="364"/>
                  <a:pt x="12091" y="499"/>
                  <a:pt x="11787" y="687"/>
                </a:cubicBezTo>
                <a:cubicBezTo>
                  <a:pt x="11484" y="874"/>
                  <a:pt x="11216" y="1030"/>
                  <a:pt x="11192" y="1030"/>
                </a:cubicBezTo>
                <a:cubicBezTo>
                  <a:pt x="11135" y="1030"/>
                  <a:pt x="10079" y="2185"/>
                  <a:pt x="10079" y="2248"/>
                </a:cubicBezTo>
                <a:cubicBezTo>
                  <a:pt x="10079" y="2274"/>
                  <a:pt x="9929" y="2571"/>
                  <a:pt x="9750" y="2917"/>
                </a:cubicBezTo>
                <a:cubicBezTo>
                  <a:pt x="9571" y="3262"/>
                  <a:pt x="9407" y="3628"/>
                  <a:pt x="9390" y="3723"/>
                </a:cubicBezTo>
                <a:cubicBezTo>
                  <a:pt x="9373" y="3818"/>
                  <a:pt x="9328" y="3941"/>
                  <a:pt x="9296" y="3997"/>
                </a:cubicBezTo>
                <a:cubicBezTo>
                  <a:pt x="9264" y="4054"/>
                  <a:pt x="9221" y="4252"/>
                  <a:pt x="9202" y="4426"/>
                </a:cubicBezTo>
                <a:cubicBezTo>
                  <a:pt x="9183" y="4601"/>
                  <a:pt x="9141" y="4957"/>
                  <a:pt x="9108" y="5215"/>
                </a:cubicBezTo>
                <a:cubicBezTo>
                  <a:pt x="9071" y="5504"/>
                  <a:pt x="9095" y="5719"/>
                  <a:pt x="9155" y="5799"/>
                </a:cubicBezTo>
                <a:cubicBezTo>
                  <a:pt x="9209" y="5870"/>
                  <a:pt x="9251" y="6018"/>
                  <a:pt x="9249" y="6125"/>
                </a:cubicBezTo>
                <a:cubicBezTo>
                  <a:pt x="9244" y="6352"/>
                  <a:pt x="9311" y="6723"/>
                  <a:pt x="9390" y="6862"/>
                </a:cubicBezTo>
                <a:cubicBezTo>
                  <a:pt x="9421" y="6916"/>
                  <a:pt x="9467" y="7040"/>
                  <a:pt x="9484" y="7137"/>
                </a:cubicBezTo>
                <a:cubicBezTo>
                  <a:pt x="9501" y="7234"/>
                  <a:pt x="9736" y="7663"/>
                  <a:pt x="10001" y="8097"/>
                </a:cubicBezTo>
                <a:cubicBezTo>
                  <a:pt x="10266" y="8532"/>
                  <a:pt x="10479" y="8932"/>
                  <a:pt x="10487" y="8972"/>
                </a:cubicBezTo>
                <a:cubicBezTo>
                  <a:pt x="10494" y="9013"/>
                  <a:pt x="10508" y="9062"/>
                  <a:pt x="10518" y="9075"/>
                </a:cubicBezTo>
                <a:cubicBezTo>
                  <a:pt x="10528" y="9089"/>
                  <a:pt x="10548" y="9168"/>
                  <a:pt x="10565" y="9264"/>
                </a:cubicBezTo>
                <a:cubicBezTo>
                  <a:pt x="10600" y="9462"/>
                  <a:pt x="10347" y="9657"/>
                  <a:pt x="9938" y="9727"/>
                </a:cubicBezTo>
                <a:cubicBezTo>
                  <a:pt x="9516" y="9799"/>
                  <a:pt x="7703" y="9771"/>
                  <a:pt x="7400" y="9693"/>
                </a:cubicBezTo>
                <a:cubicBezTo>
                  <a:pt x="7251" y="9654"/>
                  <a:pt x="7090" y="9620"/>
                  <a:pt x="7040" y="9607"/>
                </a:cubicBezTo>
                <a:cubicBezTo>
                  <a:pt x="6990" y="9594"/>
                  <a:pt x="6854" y="9520"/>
                  <a:pt x="6742" y="9453"/>
                </a:cubicBezTo>
                <a:cubicBezTo>
                  <a:pt x="6630" y="9385"/>
                  <a:pt x="6538" y="9353"/>
                  <a:pt x="6538" y="9384"/>
                </a:cubicBezTo>
                <a:cubicBezTo>
                  <a:pt x="6538" y="9472"/>
                  <a:pt x="6198" y="9254"/>
                  <a:pt x="5739" y="8869"/>
                </a:cubicBezTo>
                <a:cubicBezTo>
                  <a:pt x="5252" y="8460"/>
                  <a:pt x="4495" y="8047"/>
                  <a:pt x="4220" y="8046"/>
                </a:cubicBezTo>
                <a:cubicBezTo>
                  <a:pt x="3928" y="8045"/>
                  <a:pt x="3202" y="8441"/>
                  <a:pt x="3138" y="8629"/>
                </a:cubicBezTo>
                <a:cubicBezTo>
                  <a:pt x="3107" y="8721"/>
                  <a:pt x="2997" y="8918"/>
                  <a:pt x="2903" y="9058"/>
                </a:cubicBezTo>
                <a:cubicBezTo>
                  <a:pt x="2810" y="9199"/>
                  <a:pt x="2730" y="9376"/>
                  <a:pt x="2715" y="9453"/>
                </a:cubicBezTo>
                <a:cubicBezTo>
                  <a:pt x="2701" y="9530"/>
                  <a:pt x="2610" y="9747"/>
                  <a:pt x="2527" y="9950"/>
                </a:cubicBezTo>
                <a:cubicBezTo>
                  <a:pt x="2445" y="10153"/>
                  <a:pt x="2380" y="10354"/>
                  <a:pt x="2386" y="10396"/>
                </a:cubicBezTo>
                <a:cubicBezTo>
                  <a:pt x="2393" y="10438"/>
                  <a:pt x="2396" y="10506"/>
                  <a:pt x="2386" y="10533"/>
                </a:cubicBezTo>
                <a:cubicBezTo>
                  <a:pt x="2346" y="10647"/>
                  <a:pt x="2251" y="11171"/>
                  <a:pt x="2167" y="11717"/>
                </a:cubicBezTo>
                <a:cubicBezTo>
                  <a:pt x="2102" y="12138"/>
                  <a:pt x="2088" y="13318"/>
                  <a:pt x="2151" y="13793"/>
                </a:cubicBezTo>
                <a:cubicBezTo>
                  <a:pt x="2177" y="13983"/>
                  <a:pt x="2219" y="14316"/>
                  <a:pt x="2245" y="14530"/>
                </a:cubicBezTo>
                <a:cubicBezTo>
                  <a:pt x="2271" y="14745"/>
                  <a:pt x="2339" y="14966"/>
                  <a:pt x="2386" y="15028"/>
                </a:cubicBezTo>
                <a:cubicBezTo>
                  <a:pt x="2433" y="15090"/>
                  <a:pt x="2493" y="15232"/>
                  <a:pt x="2512" y="15337"/>
                </a:cubicBezTo>
                <a:cubicBezTo>
                  <a:pt x="2562" y="15624"/>
                  <a:pt x="2638" y="15874"/>
                  <a:pt x="2872" y="16383"/>
                </a:cubicBezTo>
                <a:cubicBezTo>
                  <a:pt x="3069" y="16812"/>
                  <a:pt x="3074" y="16851"/>
                  <a:pt x="2935" y="16984"/>
                </a:cubicBezTo>
                <a:cubicBezTo>
                  <a:pt x="2791" y="17120"/>
                  <a:pt x="1830" y="17510"/>
                  <a:pt x="1399" y="17601"/>
                </a:cubicBezTo>
                <a:cubicBezTo>
                  <a:pt x="1286" y="17625"/>
                  <a:pt x="1132" y="17700"/>
                  <a:pt x="1070" y="17756"/>
                </a:cubicBezTo>
                <a:cubicBezTo>
                  <a:pt x="1009" y="17812"/>
                  <a:pt x="942" y="17821"/>
                  <a:pt x="914" y="17790"/>
                </a:cubicBezTo>
                <a:cubicBezTo>
                  <a:pt x="885" y="17758"/>
                  <a:pt x="674" y="17848"/>
                  <a:pt x="444" y="17996"/>
                </a:cubicBezTo>
                <a:cubicBezTo>
                  <a:pt x="213" y="18143"/>
                  <a:pt x="41" y="18292"/>
                  <a:pt x="67" y="18322"/>
                </a:cubicBezTo>
                <a:cubicBezTo>
                  <a:pt x="94" y="18351"/>
                  <a:pt x="73" y="18441"/>
                  <a:pt x="20" y="18510"/>
                </a:cubicBezTo>
                <a:cubicBezTo>
                  <a:pt x="-124" y="18701"/>
                  <a:pt x="519" y="19410"/>
                  <a:pt x="1086" y="19694"/>
                </a:cubicBezTo>
                <a:cubicBezTo>
                  <a:pt x="1345" y="19824"/>
                  <a:pt x="1610" y="19934"/>
                  <a:pt x="1666" y="19934"/>
                </a:cubicBezTo>
                <a:cubicBezTo>
                  <a:pt x="1721" y="19934"/>
                  <a:pt x="1871" y="19993"/>
                  <a:pt x="2010" y="20071"/>
                </a:cubicBezTo>
                <a:cubicBezTo>
                  <a:pt x="2149" y="20150"/>
                  <a:pt x="2441" y="20232"/>
                  <a:pt x="2653" y="20260"/>
                </a:cubicBezTo>
                <a:cubicBezTo>
                  <a:pt x="2864" y="20288"/>
                  <a:pt x="3081" y="20365"/>
                  <a:pt x="3138" y="20415"/>
                </a:cubicBezTo>
                <a:cubicBezTo>
                  <a:pt x="3230" y="20493"/>
                  <a:pt x="3605" y="20616"/>
                  <a:pt x="3875" y="20672"/>
                </a:cubicBezTo>
                <a:cubicBezTo>
                  <a:pt x="3925" y="20682"/>
                  <a:pt x="3991" y="20710"/>
                  <a:pt x="4016" y="20723"/>
                </a:cubicBezTo>
                <a:cubicBezTo>
                  <a:pt x="4041" y="20737"/>
                  <a:pt x="4158" y="20762"/>
                  <a:pt x="4282" y="20775"/>
                </a:cubicBezTo>
                <a:cubicBezTo>
                  <a:pt x="4407" y="20787"/>
                  <a:pt x="4979" y="20869"/>
                  <a:pt x="5551" y="20963"/>
                </a:cubicBezTo>
                <a:cubicBezTo>
                  <a:pt x="6124" y="21058"/>
                  <a:pt x="6769" y="21152"/>
                  <a:pt x="6993" y="21169"/>
                </a:cubicBezTo>
                <a:cubicBezTo>
                  <a:pt x="7217" y="21187"/>
                  <a:pt x="8061" y="21273"/>
                  <a:pt x="8857" y="21358"/>
                </a:cubicBezTo>
                <a:cubicBezTo>
                  <a:pt x="9653" y="21443"/>
                  <a:pt x="10549" y="21531"/>
                  <a:pt x="10847" y="21547"/>
                </a:cubicBezTo>
                <a:cubicBezTo>
                  <a:pt x="11837" y="21599"/>
                  <a:pt x="15266" y="21510"/>
                  <a:pt x="15689" y="21427"/>
                </a:cubicBezTo>
                <a:cubicBezTo>
                  <a:pt x="15917" y="21382"/>
                  <a:pt x="16241" y="21362"/>
                  <a:pt x="16409" y="21375"/>
                </a:cubicBezTo>
                <a:cubicBezTo>
                  <a:pt x="16578" y="21388"/>
                  <a:pt x="16753" y="21373"/>
                  <a:pt x="16801" y="21341"/>
                </a:cubicBezTo>
                <a:cubicBezTo>
                  <a:pt x="16849" y="21309"/>
                  <a:pt x="17009" y="21268"/>
                  <a:pt x="17161" y="21255"/>
                </a:cubicBezTo>
                <a:cubicBezTo>
                  <a:pt x="17314" y="21242"/>
                  <a:pt x="17646" y="21177"/>
                  <a:pt x="17882" y="21118"/>
                </a:cubicBezTo>
                <a:cubicBezTo>
                  <a:pt x="18118" y="21058"/>
                  <a:pt x="18330" y="21023"/>
                  <a:pt x="18368" y="21032"/>
                </a:cubicBezTo>
                <a:cubicBezTo>
                  <a:pt x="18406" y="21041"/>
                  <a:pt x="18557" y="20992"/>
                  <a:pt x="18697" y="20929"/>
                </a:cubicBezTo>
                <a:cubicBezTo>
                  <a:pt x="18837" y="20866"/>
                  <a:pt x="19015" y="20826"/>
                  <a:pt x="19089" y="20826"/>
                </a:cubicBezTo>
                <a:cubicBezTo>
                  <a:pt x="19162" y="20826"/>
                  <a:pt x="19311" y="20742"/>
                  <a:pt x="19433" y="20655"/>
                </a:cubicBezTo>
                <a:cubicBezTo>
                  <a:pt x="19572" y="20555"/>
                  <a:pt x="19746" y="20530"/>
                  <a:pt x="19888" y="20569"/>
                </a:cubicBezTo>
                <a:cubicBezTo>
                  <a:pt x="20013" y="20603"/>
                  <a:pt x="20115" y="20594"/>
                  <a:pt x="20107" y="20552"/>
                </a:cubicBezTo>
                <a:cubicBezTo>
                  <a:pt x="20099" y="20510"/>
                  <a:pt x="20175" y="20281"/>
                  <a:pt x="20279" y="20037"/>
                </a:cubicBezTo>
                <a:cubicBezTo>
                  <a:pt x="20446" y="19648"/>
                  <a:pt x="20457" y="19575"/>
                  <a:pt x="20342" y="19437"/>
                </a:cubicBezTo>
                <a:cubicBezTo>
                  <a:pt x="20270" y="19350"/>
                  <a:pt x="20201" y="19174"/>
                  <a:pt x="20201" y="19059"/>
                </a:cubicBezTo>
                <a:cubicBezTo>
                  <a:pt x="20201" y="18944"/>
                  <a:pt x="20171" y="18817"/>
                  <a:pt x="20123" y="18785"/>
                </a:cubicBezTo>
                <a:cubicBezTo>
                  <a:pt x="20074" y="18752"/>
                  <a:pt x="20175" y="18480"/>
                  <a:pt x="20358" y="18167"/>
                </a:cubicBezTo>
                <a:cubicBezTo>
                  <a:pt x="20540" y="17856"/>
                  <a:pt x="20683" y="17577"/>
                  <a:pt x="20671" y="17550"/>
                </a:cubicBezTo>
                <a:cubicBezTo>
                  <a:pt x="20659" y="17523"/>
                  <a:pt x="20670" y="17418"/>
                  <a:pt x="20702" y="17310"/>
                </a:cubicBezTo>
                <a:cubicBezTo>
                  <a:pt x="20735" y="17201"/>
                  <a:pt x="20757" y="17064"/>
                  <a:pt x="20749" y="17018"/>
                </a:cubicBezTo>
                <a:cubicBezTo>
                  <a:pt x="20742" y="16971"/>
                  <a:pt x="20778" y="16878"/>
                  <a:pt x="20828" y="16812"/>
                </a:cubicBezTo>
                <a:cubicBezTo>
                  <a:pt x="20880" y="16743"/>
                  <a:pt x="20909" y="16262"/>
                  <a:pt x="20890" y="15663"/>
                </a:cubicBezTo>
                <a:cubicBezTo>
                  <a:pt x="20853" y="14481"/>
                  <a:pt x="20790" y="13954"/>
                  <a:pt x="20640" y="13656"/>
                </a:cubicBezTo>
                <a:cubicBezTo>
                  <a:pt x="20582" y="13541"/>
                  <a:pt x="20526" y="13388"/>
                  <a:pt x="20514" y="13312"/>
                </a:cubicBezTo>
                <a:cubicBezTo>
                  <a:pt x="20503" y="13237"/>
                  <a:pt x="20369" y="12979"/>
                  <a:pt x="20217" y="12746"/>
                </a:cubicBezTo>
                <a:cubicBezTo>
                  <a:pt x="20064" y="12514"/>
                  <a:pt x="19935" y="12285"/>
                  <a:pt x="19935" y="12232"/>
                </a:cubicBezTo>
                <a:cubicBezTo>
                  <a:pt x="19935" y="12178"/>
                  <a:pt x="19868" y="12109"/>
                  <a:pt x="19794" y="12077"/>
                </a:cubicBezTo>
                <a:cubicBezTo>
                  <a:pt x="19719" y="12046"/>
                  <a:pt x="19656" y="11958"/>
                  <a:pt x="19653" y="11889"/>
                </a:cubicBezTo>
                <a:cubicBezTo>
                  <a:pt x="19649" y="11819"/>
                  <a:pt x="19488" y="11616"/>
                  <a:pt x="19292" y="11425"/>
                </a:cubicBezTo>
                <a:cubicBezTo>
                  <a:pt x="19096" y="11235"/>
                  <a:pt x="18811" y="10926"/>
                  <a:pt x="18650" y="10756"/>
                </a:cubicBezTo>
                <a:cubicBezTo>
                  <a:pt x="18489" y="10587"/>
                  <a:pt x="18258" y="10407"/>
                  <a:pt x="18149" y="10345"/>
                </a:cubicBezTo>
                <a:cubicBezTo>
                  <a:pt x="17874" y="10188"/>
                  <a:pt x="17654" y="9632"/>
                  <a:pt x="17710" y="9247"/>
                </a:cubicBezTo>
                <a:cubicBezTo>
                  <a:pt x="17752" y="8951"/>
                  <a:pt x="17991" y="8543"/>
                  <a:pt x="18117" y="8561"/>
                </a:cubicBezTo>
                <a:cubicBezTo>
                  <a:pt x="18149" y="8565"/>
                  <a:pt x="18186" y="8554"/>
                  <a:pt x="18211" y="8543"/>
                </a:cubicBezTo>
                <a:cubicBezTo>
                  <a:pt x="18375" y="8472"/>
                  <a:pt x="18873" y="8493"/>
                  <a:pt x="19230" y="8578"/>
                </a:cubicBezTo>
                <a:cubicBezTo>
                  <a:pt x="19461" y="8633"/>
                  <a:pt x="19717" y="8639"/>
                  <a:pt x="19809" y="8595"/>
                </a:cubicBezTo>
                <a:cubicBezTo>
                  <a:pt x="19902" y="8551"/>
                  <a:pt x="20007" y="8514"/>
                  <a:pt x="20044" y="8509"/>
                </a:cubicBezTo>
                <a:cubicBezTo>
                  <a:pt x="20082" y="8504"/>
                  <a:pt x="20242" y="8377"/>
                  <a:pt x="20405" y="8235"/>
                </a:cubicBezTo>
                <a:cubicBezTo>
                  <a:pt x="20729" y="7951"/>
                  <a:pt x="20824" y="7556"/>
                  <a:pt x="20608" y="7360"/>
                </a:cubicBezTo>
                <a:cubicBezTo>
                  <a:pt x="20535" y="7293"/>
                  <a:pt x="20483" y="7194"/>
                  <a:pt x="20483" y="7137"/>
                </a:cubicBezTo>
                <a:cubicBezTo>
                  <a:pt x="20483" y="7080"/>
                  <a:pt x="20416" y="6952"/>
                  <a:pt x="20342" y="6862"/>
                </a:cubicBezTo>
                <a:cubicBezTo>
                  <a:pt x="20221" y="6716"/>
                  <a:pt x="20245" y="6661"/>
                  <a:pt x="20640" y="6193"/>
                </a:cubicBezTo>
                <a:cubicBezTo>
                  <a:pt x="21335" y="5371"/>
                  <a:pt x="21476" y="4954"/>
                  <a:pt x="21188" y="4478"/>
                </a:cubicBezTo>
                <a:cubicBezTo>
                  <a:pt x="21056" y="4260"/>
                  <a:pt x="20958" y="4222"/>
                  <a:pt x="20593" y="4221"/>
                </a:cubicBezTo>
                <a:cubicBezTo>
                  <a:pt x="20355" y="4219"/>
                  <a:pt x="20081" y="4267"/>
                  <a:pt x="19982" y="4323"/>
                </a:cubicBezTo>
                <a:cubicBezTo>
                  <a:pt x="19718" y="4474"/>
                  <a:pt x="18917" y="4407"/>
                  <a:pt x="18728" y="4221"/>
                </a:cubicBezTo>
                <a:cubicBezTo>
                  <a:pt x="18640" y="4133"/>
                  <a:pt x="18594" y="4042"/>
                  <a:pt x="18619" y="4015"/>
                </a:cubicBezTo>
                <a:cubicBezTo>
                  <a:pt x="18643" y="3988"/>
                  <a:pt x="18627" y="3899"/>
                  <a:pt x="18572" y="3826"/>
                </a:cubicBezTo>
                <a:cubicBezTo>
                  <a:pt x="18516" y="3753"/>
                  <a:pt x="18492" y="3706"/>
                  <a:pt x="18525" y="3706"/>
                </a:cubicBezTo>
                <a:cubicBezTo>
                  <a:pt x="18557" y="3706"/>
                  <a:pt x="18540" y="3605"/>
                  <a:pt x="18478" y="3483"/>
                </a:cubicBezTo>
                <a:cubicBezTo>
                  <a:pt x="18415" y="3360"/>
                  <a:pt x="18356" y="3236"/>
                  <a:pt x="18352" y="3208"/>
                </a:cubicBezTo>
                <a:cubicBezTo>
                  <a:pt x="18340" y="3125"/>
                  <a:pt x="17857" y="2081"/>
                  <a:pt x="17741" y="1887"/>
                </a:cubicBezTo>
                <a:cubicBezTo>
                  <a:pt x="17606" y="1663"/>
                  <a:pt x="16946" y="927"/>
                  <a:pt x="16879" y="927"/>
                </a:cubicBezTo>
                <a:cubicBezTo>
                  <a:pt x="16853" y="927"/>
                  <a:pt x="16701" y="808"/>
                  <a:pt x="16535" y="669"/>
                </a:cubicBezTo>
                <a:cubicBezTo>
                  <a:pt x="16368" y="531"/>
                  <a:pt x="16221" y="445"/>
                  <a:pt x="16221" y="481"/>
                </a:cubicBezTo>
                <a:cubicBezTo>
                  <a:pt x="16221" y="517"/>
                  <a:pt x="16125" y="483"/>
                  <a:pt x="16002" y="395"/>
                </a:cubicBezTo>
                <a:cubicBezTo>
                  <a:pt x="15879" y="307"/>
                  <a:pt x="15699" y="221"/>
                  <a:pt x="15610" y="206"/>
                </a:cubicBezTo>
                <a:cubicBezTo>
                  <a:pt x="15522" y="191"/>
                  <a:pt x="15409" y="151"/>
                  <a:pt x="15360" y="121"/>
                </a:cubicBezTo>
                <a:cubicBezTo>
                  <a:pt x="15255" y="57"/>
                  <a:pt x="14692" y="-1"/>
                  <a:pt x="14231" y="0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620" name="EDAC510A-59B1-472B-BBD5-2D236F925ABA.png" descr="EDAC510A-59B1-472B-BBD5-2D236F925ABA.png"/>
          <p:cNvPicPr>
            <a:picLocks noChangeAspect="1"/>
          </p:cNvPicPr>
          <p:nvPr/>
        </p:nvPicPr>
        <p:blipFill>
          <a:blip r:embed="rId2">
            <a:extLst/>
          </a:blip>
          <a:srcRect l="17348" t="46714" r="25564" b="18144"/>
          <a:stretch>
            <a:fillRect/>
          </a:stretch>
        </p:blipFill>
        <p:spPr>
          <a:xfrm flipH="1">
            <a:off x="12854588" y="3839981"/>
            <a:ext cx="540258" cy="49883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29" h="21562" fill="norm" stroke="1" extrusionOk="0">
                <a:moveTo>
                  <a:pt x="14231" y="0"/>
                </a:moveTo>
                <a:cubicBezTo>
                  <a:pt x="13916" y="1"/>
                  <a:pt x="13009" y="105"/>
                  <a:pt x="13009" y="138"/>
                </a:cubicBezTo>
                <a:cubicBezTo>
                  <a:pt x="13009" y="147"/>
                  <a:pt x="12910" y="165"/>
                  <a:pt x="12790" y="189"/>
                </a:cubicBezTo>
                <a:cubicBezTo>
                  <a:pt x="12670" y="213"/>
                  <a:pt x="12527" y="284"/>
                  <a:pt x="12461" y="344"/>
                </a:cubicBezTo>
                <a:cubicBezTo>
                  <a:pt x="12395" y="404"/>
                  <a:pt x="12336" y="426"/>
                  <a:pt x="12336" y="395"/>
                </a:cubicBezTo>
                <a:cubicBezTo>
                  <a:pt x="12336" y="364"/>
                  <a:pt x="12091" y="499"/>
                  <a:pt x="11787" y="687"/>
                </a:cubicBezTo>
                <a:cubicBezTo>
                  <a:pt x="11484" y="874"/>
                  <a:pt x="11216" y="1030"/>
                  <a:pt x="11192" y="1030"/>
                </a:cubicBezTo>
                <a:cubicBezTo>
                  <a:pt x="11135" y="1030"/>
                  <a:pt x="10079" y="2185"/>
                  <a:pt x="10079" y="2248"/>
                </a:cubicBezTo>
                <a:cubicBezTo>
                  <a:pt x="10079" y="2274"/>
                  <a:pt x="9929" y="2571"/>
                  <a:pt x="9750" y="2917"/>
                </a:cubicBezTo>
                <a:cubicBezTo>
                  <a:pt x="9571" y="3262"/>
                  <a:pt x="9407" y="3628"/>
                  <a:pt x="9390" y="3723"/>
                </a:cubicBezTo>
                <a:cubicBezTo>
                  <a:pt x="9373" y="3818"/>
                  <a:pt x="9328" y="3941"/>
                  <a:pt x="9296" y="3997"/>
                </a:cubicBezTo>
                <a:cubicBezTo>
                  <a:pt x="9264" y="4054"/>
                  <a:pt x="9221" y="4252"/>
                  <a:pt x="9202" y="4426"/>
                </a:cubicBezTo>
                <a:cubicBezTo>
                  <a:pt x="9183" y="4601"/>
                  <a:pt x="9141" y="4957"/>
                  <a:pt x="9108" y="5215"/>
                </a:cubicBezTo>
                <a:cubicBezTo>
                  <a:pt x="9071" y="5504"/>
                  <a:pt x="9095" y="5719"/>
                  <a:pt x="9155" y="5799"/>
                </a:cubicBezTo>
                <a:cubicBezTo>
                  <a:pt x="9209" y="5870"/>
                  <a:pt x="9251" y="6018"/>
                  <a:pt x="9249" y="6125"/>
                </a:cubicBezTo>
                <a:cubicBezTo>
                  <a:pt x="9244" y="6352"/>
                  <a:pt x="9311" y="6723"/>
                  <a:pt x="9390" y="6862"/>
                </a:cubicBezTo>
                <a:cubicBezTo>
                  <a:pt x="9421" y="6916"/>
                  <a:pt x="9467" y="7040"/>
                  <a:pt x="9484" y="7137"/>
                </a:cubicBezTo>
                <a:cubicBezTo>
                  <a:pt x="9501" y="7234"/>
                  <a:pt x="9736" y="7663"/>
                  <a:pt x="10001" y="8097"/>
                </a:cubicBezTo>
                <a:cubicBezTo>
                  <a:pt x="10266" y="8532"/>
                  <a:pt x="10479" y="8932"/>
                  <a:pt x="10487" y="8972"/>
                </a:cubicBezTo>
                <a:cubicBezTo>
                  <a:pt x="10494" y="9013"/>
                  <a:pt x="10508" y="9062"/>
                  <a:pt x="10518" y="9075"/>
                </a:cubicBezTo>
                <a:cubicBezTo>
                  <a:pt x="10528" y="9089"/>
                  <a:pt x="10548" y="9168"/>
                  <a:pt x="10565" y="9264"/>
                </a:cubicBezTo>
                <a:cubicBezTo>
                  <a:pt x="10600" y="9462"/>
                  <a:pt x="10347" y="9657"/>
                  <a:pt x="9938" y="9727"/>
                </a:cubicBezTo>
                <a:cubicBezTo>
                  <a:pt x="9516" y="9799"/>
                  <a:pt x="7703" y="9771"/>
                  <a:pt x="7400" y="9693"/>
                </a:cubicBezTo>
                <a:cubicBezTo>
                  <a:pt x="7251" y="9654"/>
                  <a:pt x="7090" y="9620"/>
                  <a:pt x="7040" y="9607"/>
                </a:cubicBezTo>
                <a:cubicBezTo>
                  <a:pt x="6990" y="9594"/>
                  <a:pt x="6854" y="9520"/>
                  <a:pt x="6742" y="9453"/>
                </a:cubicBezTo>
                <a:cubicBezTo>
                  <a:pt x="6630" y="9385"/>
                  <a:pt x="6538" y="9353"/>
                  <a:pt x="6538" y="9384"/>
                </a:cubicBezTo>
                <a:cubicBezTo>
                  <a:pt x="6538" y="9472"/>
                  <a:pt x="6198" y="9254"/>
                  <a:pt x="5739" y="8869"/>
                </a:cubicBezTo>
                <a:cubicBezTo>
                  <a:pt x="5252" y="8460"/>
                  <a:pt x="4495" y="8047"/>
                  <a:pt x="4220" y="8046"/>
                </a:cubicBezTo>
                <a:cubicBezTo>
                  <a:pt x="3928" y="8045"/>
                  <a:pt x="3202" y="8441"/>
                  <a:pt x="3138" y="8629"/>
                </a:cubicBezTo>
                <a:cubicBezTo>
                  <a:pt x="3107" y="8721"/>
                  <a:pt x="2997" y="8918"/>
                  <a:pt x="2903" y="9058"/>
                </a:cubicBezTo>
                <a:cubicBezTo>
                  <a:pt x="2810" y="9199"/>
                  <a:pt x="2730" y="9376"/>
                  <a:pt x="2715" y="9453"/>
                </a:cubicBezTo>
                <a:cubicBezTo>
                  <a:pt x="2701" y="9530"/>
                  <a:pt x="2610" y="9747"/>
                  <a:pt x="2527" y="9950"/>
                </a:cubicBezTo>
                <a:cubicBezTo>
                  <a:pt x="2445" y="10153"/>
                  <a:pt x="2380" y="10354"/>
                  <a:pt x="2386" y="10396"/>
                </a:cubicBezTo>
                <a:cubicBezTo>
                  <a:pt x="2393" y="10438"/>
                  <a:pt x="2396" y="10506"/>
                  <a:pt x="2386" y="10533"/>
                </a:cubicBezTo>
                <a:cubicBezTo>
                  <a:pt x="2346" y="10647"/>
                  <a:pt x="2251" y="11171"/>
                  <a:pt x="2167" y="11717"/>
                </a:cubicBezTo>
                <a:cubicBezTo>
                  <a:pt x="2102" y="12138"/>
                  <a:pt x="2088" y="13318"/>
                  <a:pt x="2151" y="13793"/>
                </a:cubicBezTo>
                <a:cubicBezTo>
                  <a:pt x="2177" y="13983"/>
                  <a:pt x="2219" y="14316"/>
                  <a:pt x="2245" y="14530"/>
                </a:cubicBezTo>
                <a:cubicBezTo>
                  <a:pt x="2271" y="14745"/>
                  <a:pt x="2339" y="14966"/>
                  <a:pt x="2386" y="15028"/>
                </a:cubicBezTo>
                <a:cubicBezTo>
                  <a:pt x="2433" y="15090"/>
                  <a:pt x="2493" y="15232"/>
                  <a:pt x="2512" y="15337"/>
                </a:cubicBezTo>
                <a:cubicBezTo>
                  <a:pt x="2562" y="15624"/>
                  <a:pt x="2638" y="15874"/>
                  <a:pt x="2872" y="16383"/>
                </a:cubicBezTo>
                <a:cubicBezTo>
                  <a:pt x="3069" y="16812"/>
                  <a:pt x="3074" y="16851"/>
                  <a:pt x="2935" y="16984"/>
                </a:cubicBezTo>
                <a:cubicBezTo>
                  <a:pt x="2791" y="17120"/>
                  <a:pt x="1830" y="17510"/>
                  <a:pt x="1399" y="17601"/>
                </a:cubicBezTo>
                <a:cubicBezTo>
                  <a:pt x="1286" y="17625"/>
                  <a:pt x="1132" y="17700"/>
                  <a:pt x="1070" y="17756"/>
                </a:cubicBezTo>
                <a:cubicBezTo>
                  <a:pt x="1009" y="17812"/>
                  <a:pt x="942" y="17821"/>
                  <a:pt x="914" y="17790"/>
                </a:cubicBezTo>
                <a:cubicBezTo>
                  <a:pt x="885" y="17758"/>
                  <a:pt x="674" y="17848"/>
                  <a:pt x="444" y="17996"/>
                </a:cubicBezTo>
                <a:cubicBezTo>
                  <a:pt x="213" y="18143"/>
                  <a:pt x="41" y="18292"/>
                  <a:pt x="67" y="18322"/>
                </a:cubicBezTo>
                <a:cubicBezTo>
                  <a:pt x="94" y="18351"/>
                  <a:pt x="73" y="18441"/>
                  <a:pt x="20" y="18510"/>
                </a:cubicBezTo>
                <a:cubicBezTo>
                  <a:pt x="-124" y="18701"/>
                  <a:pt x="519" y="19410"/>
                  <a:pt x="1086" y="19694"/>
                </a:cubicBezTo>
                <a:cubicBezTo>
                  <a:pt x="1345" y="19824"/>
                  <a:pt x="1610" y="19934"/>
                  <a:pt x="1666" y="19934"/>
                </a:cubicBezTo>
                <a:cubicBezTo>
                  <a:pt x="1721" y="19934"/>
                  <a:pt x="1871" y="19993"/>
                  <a:pt x="2010" y="20071"/>
                </a:cubicBezTo>
                <a:cubicBezTo>
                  <a:pt x="2149" y="20150"/>
                  <a:pt x="2441" y="20232"/>
                  <a:pt x="2653" y="20260"/>
                </a:cubicBezTo>
                <a:cubicBezTo>
                  <a:pt x="2864" y="20288"/>
                  <a:pt x="3081" y="20365"/>
                  <a:pt x="3138" y="20415"/>
                </a:cubicBezTo>
                <a:cubicBezTo>
                  <a:pt x="3230" y="20493"/>
                  <a:pt x="3605" y="20616"/>
                  <a:pt x="3875" y="20672"/>
                </a:cubicBezTo>
                <a:cubicBezTo>
                  <a:pt x="3925" y="20682"/>
                  <a:pt x="3991" y="20710"/>
                  <a:pt x="4016" y="20723"/>
                </a:cubicBezTo>
                <a:cubicBezTo>
                  <a:pt x="4041" y="20737"/>
                  <a:pt x="4158" y="20762"/>
                  <a:pt x="4282" y="20775"/>
                </a:cubicBezTo>
                <a:cubicBezTo>
                  <a:pt x="4407" y="20787"/>
                  <a:pt x="4979" y="20869"/>
                  <a:pt x="5551" y="20963"/>
                </a:cubicBezTo>
                <a:cubicBezTo>
                  <a:pt x="6124" y="21058"/>
                  <a:pt x="6769" y="21152"/>
                  <a:pt x="6993" y="21169"/>
                </a:cubicBezTo>
                <a:cubicBezTo>
                  <a:pt x="7217" y="21187"/>
                  <a:pt x="8061" y="21273"/>
                  <a:pt x="8857" y="21358"/>
                </a:cubicBezTo>
                <a:cubicBezTo>
                  <a:pt x="9653" y="21443"/>
                  <a:pt x="10549" y="21531"/>
                  <a:pt x="10847" y="21547"/>
                </a:cubicBezTo>
                <a:cubicBezTo>
                  <a:pt x="11837" y="21599"/>
                  <a:pt x="15266" y="21510"/>
                  <a:pt x="15689" y="21427"/>
                </a:cubicBezTo>
                <a:cubicBezTo>
                  <a:pt x="15917" y="21382"/>
                  <a:pt x="16241" y="21362"/>
                  <a:pt x="16409" y="21375"/>
                </a:cubicBezTo>
                <a:cubicBezTo>
                  <a:pt x="16578" y="21388"/>
                  <a:pt x="16753" y="21373"/>
                  <a:pt x="16801" y="21341"/>
                </a:cubicBezTo>
                <a:cubicBezTo>
                  <a:pt x="16849" y="21309"/>
                  <a:pt x="17009" y="21268"/>
                  <a:pt x="17161" y="21255"/>
                </a:cubicBezTo>
                <a:cubicBezTo>
                  <a:pt x="17314" y="21242"/>
                  <a:pt x="17646" y="21177"/>
                  <a:pt x="17882" y="21118"/>
                </a:cubicBezTo>
                <a:cubicBezTo>
                  <a:pt x="18118" y="21058"/>
                  <a:pt x="18330" y="21023"/>
                  <a:pt x="18368" y="21032"/>
                </a:cubicBezTo>
                <a:cubicBezTo>
                  <a:pt x="18406" y="21041"/>
                  <a:pt x="18557" y="20992"/>
                  <a:pt x="18697" y="20929"/>
                </a:cubicBezTo>
                <a:cubicBezTo>
                  <a:pt x="18837" y="20866"/>
                  <a:pt x="19015" y="20826"/>
                  <a:pt x="19089" y="20826"/>
                </a:cubicBezTo>
                <a:cubicBezTo>
                  <a:pt x="19162" y="20826"/>
                  <a:pt x="19311" y="20742"/>
                  <a:pt x="19433" y="20655"/>
                </a:cubicBezTo>
                <a:cubicBezTo>
                  <a:pt x="19572" y="20555"/>
                  <a:pt x="19746" y="20530"/>
                  <a:pt x="19888" y="20569"/>
                </a:cubicBezTo>
                <a:cubicBezTo>
                  <a:pt x="20013" y="20603"/>
                  <a:pt x="20115" y="20594"/>
                  <a:pt x="20107" y="20552"/>
                </a:cubicBezTo>
                <a:cubicBezTo>
                  <a:pt x="20099" y="20510"/>
                  <a:pt x="20175" y="20281"/>
                  <a:pt x="20279" y="20037"/>
                </a:cubicBezTo>
                <a:cubicBezTo>
                  <a:pt x="20446" y="19648"/>
                  <a:pt x="20457" y="19575"/>
                  <a:pt x="20342" y="19437"/>
                </a:cubicBezTo>
                <a:cubicBezTo>
                  <a:pt x="20270" y="19350"/>
                  <a:pt x="20201" y="19174"/>
                  <a:pt x="20201" y="19059"/>
                </a:cubicBezTo>
                <a:cubicBezTo>
                  <a:pt x="20201" y="18944"/>
                  <a:pt x="20171" y="18817"/>
                  <a:pt x="20123" y="18785"/>
                </a:cubicBezTo>
                <a:cubicBezTo>
                  <a:pt x="20074" y="18752"/>
                  <a:pt x="20175" y="18480"/>
                  <a:pt x="20358" y="18167"/>
                </a:cubicBezTo>
                <a:cubicBezTo>
                  <a:pt x="20540" y="17856"/>
                  <a:pt x="20683" y="17577"/>
                  <a:pt x="20671" y="17550"/>
                </a:cubicBezTo>
                <a:cubicBezTo>
                  <a:pt x="20659" y="17523"/>
                  <a:pt x="20670" y="17418"/>
                  <a:pt x="20702" y="17310"/>
                </a:cubicBezTo>
                <a:cubicBezTo>
                  <a:pt x="20735" y="17201"/>
                  <a:pt x="20757" y="17064"/>
                  <a:pt x="20749" y="17018"/>
                </a:cubicBezTo>
                <a:cubicBezTo>
                  <a:pt x="20742" y="16971"/>
                  <a:pt x="20778" y="16878"/>
                  <a:pt x="20828" y="16812"/>
                </a:cubicBezTo>
                <a:cubicBezTo>
                  <a:pt x="20880" y="16743"/>
                  <a:pt x="20909" y="16262"/>
                  <a:pt x="20890" y="15663"/>
                </a:cubicBezTo>
                <a:cubicBezTo>
                  <a:pt x="20853" y="14481"/>
                  <a:pt x="20790" y="13954"/>
                  <a:pt x="20640" y="13656"/>
                </a:cubicBezTo>
                <a:cubicBezTo>
                  <a:pt x="20582" y="13541"/>
                  <a:pt x="20526" y="13388"/>
                  <a:pt x="20514" y="13312"/>
                </a:cubicBezTo>
                <a:cubicBezTo>
                  <a:pt x="20503" y="13237"/>
                  <a:pt x="20369" y="12979"/>
                  <a:pt x="20217" y="12746"/>
                </a:cubicBezTo>
                <a:cubicBezTo>
                  <a:pt x="20064" y="12514"/>
                  <a:pt x="19935" y="12285"/>
                  <a:pt x="19935" y="12232"/>
                </a:cubicBezTo>
                <a:cubicBezTo>
                  <a:pt x="19935" y="12178"/>
                  <a:pt x="19868" y="12109"/>
                  <a:pt x="19794" y="12077"/>
                </a:cubicBezTo>
                <a:cubicBezTo>
                  <a:pt x="19719" y="12046"/>
                  <a:pt x="19656" y="11958"/>
                  <a:pt x="19653" y="11889"/>
                </a:cubicBezTo>
                <a:cubicBezTo>
                  <a:pt x="19649" y="11819"/>
                  <a:pt x="19488" y="11616"/>
                  <a:pt x="19292" y="11425"/>
                </a:cubicBezTo>
                <a:cubicBezTo>
                  <a:pt x="19096" y="11235"/>
                  <a:pt x="18811" y="10926"/>
                  <a:pt x="18650" y="10756"/>
                </a:cubicBezTo>
                <a:cubicBezTo>
                  <a:pt x="18489" y="10587"/>
                  <a:pt x="18258" y="10407"/>
                  <a:pt x="18149" y="10345"/>
                </a:cubicBezTo>
                <a:cubicBezTo>
                  <a:pt x="17874" y="10188"/>
                  <a:pt x="17654" y="9632"/>
                  <a:pt x="17710" y="9247"/>
                </a:cubicBezTo>
                <a:cubicBezTo>
                  <a:pt x="17752" y="8951"/>
                  <a:pt x="17991" y="8543"/>
                  <a:pt x="18117" y="8561"/>
                </a:cubicBezTo>
                <a:cubicBezTo>
                  <a:pt x="18149" y="8565"/>
                  <a:pt x="18186" y="8554"/>
                  <a:pt x="18211" y="8543"/>
                </a:cubicBezTo>
                <a:cubicBezTo>
                  <a:pt x="18375" y="8472"/>
                  <a:pt x="18873" y="8493"/>
                  <a:pt x="19230" y="8578"/>
                </a:cubicBezTo>
                <a:cubicBezTo>
                  <a:pt x="19461" y="8633"/>
                  <a:pt x="19717" y="8639"/>
                  <a:pt x="19809" y="8595"/>
                </a:cubicBezTo>
                <a:cubicBezTo>
                  <a:pt x="19902" y="8551"/>
                  <a:pt x="20007" y="8514"/>
                  <a:pt x="20044" y="8509"/>
                </a:cubicBezTo>
                <a:cubicBezTo>
                  <a:pt x="20082" y="8504"/>
                  <a:pt x="20242" y="8377"/>
                  <a:pt x="20405" y="8235"/>
                </a:cubicBezTo>
                <a:cubicBezTo>
                  <a:pt x="20729" y="7951"/>
                  <a:pt x="20824" y="7556"/>
                  <a:pt x="20608" y="7360"/>
                </a:cubicBezTo>
                <a:cubicBezTo>
                  <a:pt x="20535" y="7293"/>
                  <a:pt x="20483" y="7194"/>
                  <a:pt x="20483" y="7137"/>
                </a:cubicBezTo>
                <a:cubicBezTo>
                  <a:pt x="20483" y="7080"/>
                  <a:pt x="20416" y="6952"/>
                  <a:pt x="20342" y="6862"/>
                </a:cubicBezTo>
                <a:cubicBezTo>
                  <a:pt x="20221" y="6716"/>
                  <a:pt x="20245" y="6661"/>
                  <a:pt x="20640" y="6193"/>
                </a:cubicBezTo>
                <a:cubicBezTo>
                  <a:pt x="21335" y="5371"/>
                  <a:pt x="21476" y="4954"/>
                  <a:pt x="21188" y="4478"/>
                </a:cubicBezTo>
                <a:cubicBezTo>
                  <a:pt x="21056" y="4260"/>
                  <a:pt x="20958" y="4222"/>
                  <a:pt x="20593" y="4221"/>
                </a:cubicBezTo>
                <a:cubicBezTo>
                  <a:pt x="20355" y="4219"/>
                  <a:pt x="20081" y="4267"/>
                  <a:pt x="19982" y="4323"/>
                </a:cubicBezTo>
                <a:cubicBezTo>
                  <a:pt x="19718" y="4474"/>
                  <a:pt x="18917" y="4407"/>
                  <a:pt x="18728" y="4221"/>
                </a:cubicBezTo>
                <a:cubicBezTo>
                  <a:pt x="18640" y="4133"/>
                  <a:pt x="18594" y="4042"/>
                  <a:pt x="18619" y="4015"/>
                </a:cubicBezTo>
                <a:cubicBezTo>
                  <a:pt x="18643" y="3988"/>
                  <a:pt x="18627" y="3899"/>
                  <a:pt x="18572" y="3826"/>
                </a:cubicBezTo>
                <a:cubicBezTo>
                  <a:pt x="18516" y="3753"/>
                  <a:pt x="18492" y="3706"/>
                  <a:pt x="18525" y="3706"/>
                </a:cubicBezTo>
                <a:cubicBezTo>
                  <a:pt x="18557" y="3706"/>
                  <a:pt x="18540" y="3605"/>
                  <a:pt x="18478" y="3483"/>
                </a:cubicBezTo>
                <a:cubicBezTo>
                  <a:pt x="18415" y="3360"/>
                  <a:pt x="18356" y="3236"/>
                  <a:pt x="18352" y="3208"/>
                </a:cubicBezTo>
                <a:cubicBezTo>
                  <a:pt x="18340" y="3125"/>
                  <a:pt x="17857" y="2081"/>
                  <a:pt x="17741" y="1887"/>
                </a:cubicBezTo>
                <a:cubicBezTo>
                  <a:pt x="17606" y="1663"/>
                  <a:pt x="16946" y="927"/>
                  <a:pt x="16879" y="927"/>
                </a:cubicBezTo>
                <a:cubicBezTo>
                  <a:pt x="16853" y="927"/>
                  <a:pt x="16701" y="808"/>
                  <a:pt x="16535" y="669"/>
                </a:cubicBezTo>
                <a:cubicBezTo>
                  <a:pt x="16368" y="531"/>
                  <a:pt x="16221" y="445"/>
                  <a:pt x="16221" y="481"/>
                </a:cubicBezTo>
                <a:cubicBezTo>
                  <a:pt x="16221" y="517"/>
                  <a:pt x="16125" y="483"/>
                  <a:pt x="16002" y="395"/>
                </a:cubicBezTo>
                <a:cubicBezTo>
                  <a:pt x="15879" y="307"/>
                  <a:pt x="15699" y="221"/>
                  <a:pt x="15610" y="206"/>
                </a:cubicBezTo>
                <a:cubicBezTo>
                  <a:pt x="15522" y="191"/>
                  <a:pt x="15409" y="151"/>
                  <a:pt x="15360" y="121"/>
                </a:cubicBezTo>
                <a:cubicBezTo>
                  <a:pt x="15255" y="57"/>
                  <a:pt x="14692" y="-1"/>
                  <a:pt x="14231" y="0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621" name="EDAC510A-59B1-472B-BBD5-2D236F925ABA.png" descr="EDAC510A-59B1-472B-BBD5-2D236F925ABA.png"/>
          <p:cNvPicPr>
            <a:picLocks noChangeAspect="1"/>
          </p:cNvPicPr>
          <p:nvPr/>
        </p:nvPicPr>
        <p:blipFill>
          <a:blip r:embed="rId2">
            <a:extLst/>
          </a:blip>
          <a:srcRect l="17348" t="46714" r="25564" b="18144"/>
          <a:stretch>
            <a:fillRect/>
          </a:stretch>
        </p:blipFill>
        <p:spPr>
          <a:xfrm flipH="1">
            <a:off x="12854588" y="5008381"/>
            <a:ext cx="540258" cy="49883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29" h="21562" fill="norm" stroke="1" extrusionOk="0">
                <a:moveTo>
                  <a:pt x="14231" y="0"/>
                </a:moveTo>
                <a:cubicBezTo>
                  <a:pt x="13916" y="1"/>
                  <a:pt x="13009" y="105"/>
                  <a:pt x="13009" y="138"/>
                </a:cubicBezTo>
                <a:cubicBezTo>
                  <a:pt x="13009" y="147"/>
                  <a:pt x="12910" y="165"/>
                  <a:pt x="12790" y="189"/>
                </a:cubicBezTo>
                <a:cubicBezTo>
                  <a:pt x="12670" y="213"/>
                  <a:pt x="12527" y="284"/>
                  <a:pt x="12461" y="344"/>
                </a:cubicBezTo>
                <a:cubicBezTo>
                  <a:pt x="12395" y="404"/>
                  <a:pt x="12336" y="426"/>
                  <a:pt x="12336" y="395"/>
                </a:cubicBezTo>
                <a:cubicBezTo>
                  <a:pt x="12336" y="364"/>
                  <a:pt x="12091" y="499"/>
                  <a:pt x="11787" y="687"/>
                </a:cubicBezTo>
                <a:cubicBezTo>
                  <a:pt x="11484" y="874"/>
                  <a:pt x="11216" y="1030"/>
                  <a:pt x="11192" y="1030"/>
                </a:cubicBezTo>
                <a:cubicBezTo>
                  <a:pt x="11135" y="1030"/>
                  <a:pt x="10079" y="2185"/>
                  <a:pt x="10079" y="2248"/>
                </a:cubicBezTo>
                <a:cubicBezTo>
                  <a:pt x="10079" y="2274"/>
                  <a:pt x="9929" y="2571"/>
                  <a:pt x="9750" y="2917"/>
                </a:cubicBezTo>
                <a:cubicBezTo>
                  <a:pt x="9571" y="3262"/>
                  <a:pt x="9407" y="3628"/>
                  <a:pt x="9390" y="3723"/>
                </a:cubicBezTo>
                <a:cubicBezTo>
                  <a:pt x="9373" y="3818"/>
                  <a:pt x="9328" y="3941"/>
                  <a:pt x="9296" y="3997"/>
                </a:cubicBezTo>
                <a:cubicBezTo>
                  <a:pt x="9264" y="4054"/>
                  <a:pt x="9221" y="4252"/>
                  <a:pt x="9202" y="4426"/>
                </a:cubicBezTo>
                <a:cubicBezTo>
                  <a:pt x="9183" y="4601"/>
                  <a:pt x="9141" y="4957"/>
                  <a:pt x="9108" y="5215"/>
                </a:cubicBezTo>
                <a:cubicBezTo>
                  <a:pt x="9071" y="5504"/>
                  <a:pt x="9095" y="5719"/>
                  <a:pt x="9155" y="5799"/>
                </a:cubicBezTo>
                <a:cubicBezTo>
                  <a:pt x="9209" y="5870"/>
                  <a:pt x="9251" y="6018"/>
                  <a:pt x="9249" y="6125"/>
                </a:cubicBezTo>
                <a:cubicBezTo>
                  <a:pt x="9244" y="6352"/>
                  <a:pt x="9311" y="6723"/>
                  <a:pt x="9390" y="6862"/>
                </a:cubicBezTo>
                <a:cubicBezTo>
                  <a:pt x="9421" y="6916"/>
                  <a:pt x="9467" y="7040"/>
                  <a:pt x="9484" y="7137"/>
                </a:cubicBezTo>
                <a:cubicBezTo>
                  <a:pt x="9501" y="7234"/>
                  <a:pt x="9736" y="7663"/>
                  <a:pt x="10001" y="8097"/>
                </a:cubicBezTo>
                <a:cubicBezTo>
                  <a:pt x="10266" y="8532"/>
                  <a:pt x="10479" y="8932"/>
                  <a:pt x="10487" y="8972"/>
                </a:cubicBezTo>
                <a:cubicBezTo>
                  <a:pt x="10494" y="9013"/>
                  <a:pt x="10508" y="9062"/>
                  <a:pt x="10518" y="9075"/>
                </a:cubicBezTo>
                <a:cubicBezTo>
                  <a:pt x="10528" y="9089"/>
                  <a:pt x="10548" y="9168"/>
                  <a:pt x="10565" y="9264"/>
                </a:cubicBezTo>
                <a:cubicBezTo>
                  <a:pt x="10600" y="9462"/>
                  <a:pt x="10347" y="9657"/>
                  <a:pt x="9938" y="9727"/>
                </a:cubicBezTo>
                <a:cubicBezTo>
                  <a:pt x="9516" y="9799"/>
                  <a:pt x="7703" y="9771"/>
                  <a:pt x="7400" y="9693"/>
                </a:cubicBezTo>
                <a:cubicBezTo>
                  <a:pt x="7251" y="9654"/>
                  <a:pt x="7090" y="9620"/>
                  <a:pt x="7040" y="9607"/>
                </a:cubicBezTo>
                <a:cubicBezTo>
                  <a:pt x="6990" y="9594"/>
                  <a:pt x="6854" y="9520"/>
                  <a:pt x="6742" y="9453"/>
                </a:cubicBezTo>
                <a:cubicBezTo>
                  <a:pt x="6630" y="9385"/>
                  <a:pt x="6538" y="9353"/>
                  <a:pt x="6538" y="9384"/>
                </a:cubicBezTo>
                <a:cubicBezTo>
                  <a:pt x="6538" y="9472"/>
                  <a:pt x="6198" y="9254"/>
                  <a:pt x="5739" y="8869"/>
                </a:cubicBezTo>
                <a:cubicBezTo>
                  <a:pt x="5252" y="8460"/>
                  <a:pt x="4495" y="8047"/>
                  <a:pt x="4220" y="8046"/>
                </a:cubicBezTo>
                <a:cubicBezTo>
                  <a:pt x="3928" y="8045"/>
                  <a:pt x="3202" y="8441"/>
                  <a:pt x="3138" y="8629"/>
                </a:cubicBezTo>
                <a:cubicBezTo>
                  <a:pt x="3107" y="8721"/>
                  <a:pt x="2997" y="8918"/>
                  <a:pt x="2903" y="9058"/>
                </a:cubicBezTo>
                <a:cubicBezTo>
                  <a:pt x="2810" y="9199"/>
                  <a:pt x="2730" y="9376"/>
                  <a:pt x="2715" y="9453"/>
                </a:cubicBezTo>
                <a:cubicBezTo>
                  <a:pt x="2701" y="9530"/>
                  <a:pt x="2610" y="9747"/>
                  <a:pt x="2527" y="9950"/>
                </a:cubicBezTo>
                <a:cubicBezTo>
                  <a:pt x="2445" y="10153"/>
                  <a:pt x="2380" y="10354"/>
                  <a:pt x="2386" y="10396"/>
                </a:cubicBezTo>
                <a:cubicBezTo>
                  <a:pt x="2393" y="10438"/>
                  <a:pt x="2396" y="10506"/>
                  <a:pt x="2386" y="10533"/>
                </a:cubicBezTo>
                <a:cubicBezTo>
                  <a:pt x="2346" y="10647"/>
                  <a:pt x="2251" y="11171"/>
                  <a:pt x="2167" y="11717"/>
                </a:cubicBezTo>
                <a:cubicBezTo>
                  <a:pt x="2102" y="12138"/>
                  <a:pt x="2088" y="13318"/>
                  <a:pt x="2151" y="13793"/>
                </a:cubicBezTo>
                <a:cubicBezTo>
                  <a:pt x="2177" y="13983"/>
                  <a:pt x="2219" y="14316"/>
                  <a:pt x="2245" y="14530"/>
                </a:cubicBezTo>
                <a:cubicBezTo>
                  <a:pt x="2271" y="14745"/>
                  <a:pt x="2339" y="14966"/>
                  <a:pt x="2386" y="15028"/>
                </a:cubicBezTo>
                <a:cubicBezTo>
                  <a:pt x="2433" y="15090"/>
                  <a:pt x="2493" y="15232"/>
                  <a:pt x="2512" y="15337"/>
                </a:cubicBezTo>
                <a:cubicBezTo>
                  <a:pt x="2562" y="15624"/>
                  <a:pt x="2638" y="15874"/>
                  <a:pt x="2872" y="16383"/>
                </a:cubicBezTo>
                <a:cubicBezTo>
                  <a:pt x="3069" y="16812"/>
                  <a:pt x="3074" y="16851"/>
                  <a:pt x="2935" y="16984"/>
                </a:cubicBezTo>
                <a:cubicBezTo>
                  <a:pt x="2791" y="17120"/>
                  <a:pt x="1830" y="17510"/>
                  <a:pt x="1399" y="17601"/>
                </a:cubicBezTo>
                <a:cubicBezTo>
                  <a:pt x="1286" y="17625"/>
                  <a:pt x="1132" y="17700"/>
                  <a:pt x="1070" y="17756"/>
                </a:cubicBezTo>
                <a:cubicBezTo>
                  <a:pt x="1009" y="17812"/>
                  <a:pt x="942" y="17821"/>
                  <a:pt x="914" y="17790"/>
                </a:cubicBezTo>
                <a:cubicBezTo>
                  <a:pt x="885" y="17758"/>
                  <a:pt x="674" y="17848"/>
                  <a:pt x="444" y="17996"/>
                </a:cubicBezTo>
                <a:cubicBezTo>
                  <a:pt x="213" y="18143"/>
                  <a:pt x="41" y="18292"/>
                  <a:pt x="67" y="18322"/>
                </a:cubicBezTo>
                <a:cubicBezTo>
                  <a:pt x="94" y="18351"/>
                  <a:pt x="73" y="18441"/>
                  <a:pt x="20" y="18510"/>
                </a:cubicBezTo>
                <a:cubicBezTo>
                  <a:pt x="-124" y="18701"/>
                  <a:pt x="519" y="19410"/>
                  <a:pt x="1086" y="19694"/>
                </a:cubicBezTo>
                <a:cubicBezTo>
                  <a:pt x="1345" y="19824"/>
                  <a:pt x="1610" y="19934"/>
                  <a:pt x="1666" y="19934"/>
                </a:cubicBezTo>
                <a:cubicBezTo>
                  <a:pt x="1721" y="19934"/>
                  <a:pt x="1871" y="19993"/>
                  <a:pt x="2010" y="20071"/>
                </a:cubicBezTo>
                <a:cubicBezTo>
                  <a:pt x="2149" y="20150"/>
                  <a:pt x="2441" y="20232"/>
                  <a:pt x="2653" y="20260"/>
                </a:cubicBezTo>
                <a:cubicBezTo>
                  <a:pt x="2864" y="20288"/>
                  <a:pt x="3081" y="20365"/>
                  <a:pt x="3138" y="20415"/>
                </a:cubicBezTo>
                <a:cubicBezTo>
                  <a:pt x="3230" y="20493"/>
                  <a:pt x="3605" y="20616"/>
                  <a:pt x="3875" y="20672"/>
                </a:cubicBezTo>
                <a:cubicBezTo>
                  <a:pt x="3925" y="20682"/>
                  <a:pt x="3991" y="20710"/>
                  <a:pt x="4016" y="20723"/>
                </a:cubicBezTo>
                <a:cubicBezTo>
                  <a:pt x="4041" y="20737"/>
                  <a:pt x="4158" y="20762"/>
                  <a:pt x="4282" y="20775"/>
                </a:cubicBezTo>
                <a:cubicBezTo>
                  <a:pt x="4407" y="20787"/>
                  <a:pt x="4979" y="20869"/>
                  <a:pt x="5551" y="20963"/>
                </a:cubicBezTo>
                <a:cubicBezTo>
                  <a:pt x="6124" y="21058"/>
                  <a:pt x="6769" y="21152"/>
                  <a:pt x="6993" y="21169"/>
                </a:cubicBezTo>
                <a:cubicBezTo>
                  <a:pt x="7217" y="21187"/>
                  <a:pt x="8061" y="21273"/>
                  <a:pt x="8857" y="21358"/>
                </a:cubicBezTo>
                <a:cubicBezTo>
                  <a:pt x="9653" y="21443"/>
                  <a:pt x="10549" y="21531"/>
                  <a:pt x="10847" y="21547"/>
                </a:cubicBezTo>
                <a:cubicBezTo>
                  <a:pt x="11837" y="21599"/>
                  <a:pt x="15266" y="21510"/>
                  <a:pt x="15689" y="21427"/>
                </a:cubicBezTo>
                <a:cubicBezTo>
                  <a:pt x="15917" y="21382"/>
                  <a:pt x="16241" y="21362"/>
                  <a:pt x="16409" y="21375"/>
                </a:cubicBezTo>
                <a:cubicBezTo>
                  <a:pt x="16578" y="21388"/>
                  <a:pt x="16753" y="21373"/>
                  <a:pt x="16801" y="21341"/>
                </a:cubicBezTo>
                <a:cubicBezTo>
                  <a:pt x="16849" y="21309"/>
                  <a:pt x="17009" y="21268"/>
                  <a:pt x="17161" y="21255"/>
                </a:cubicBezTo>
                <a:cubicBezTo>
                  <a:pt x="17314" y="21242"/>
                  <a:pt x="17646" y="21177"/>
                  <a:pt x="17882" y="21118"/>
                </a:cubicBezTo>
                <a:cubicBezTo>
                  <a:pt x="18118" y="21058"/>
                  <a:pt x="18330" y="21023"/>
                  <a:pt x="18368" y="21032"/>
                </a:cubicBezTo>
                <a:cubicBezTo>
                  <a:pt x="18406" y="21041"/>
                  <a:pt x="18557" y="20992"/>
                  <a:pt x="18697" y="20929"/>
                </a:cubicBezTo>
                <a:cubicBezTo>
                  <a:pt x="18837" y="20866"/>
                  <a:pt x="19015" y="20826"/>
                  <a:pt x="19089" y="20826"/>
                </a:cubicBezTo>
                <a:cubicBezTo>
                  <a:pt x="19162" y="20826"/>
                  <a:pt x="19311" y="20742"/>
                  <a:pt x="19433" y="20655"/>
                </a:cubicBezTo>
                <a:cubicBezTo>
                  <a:pt x="19572" y="20555"/>
                  <a:pt x="19746" y="20530"/>
                  <a:pt x="19888" y="20569"/>
                </a:cubicBezTo>
                <a:cubicBezTo>
                  <a:pt x="20013" y="20603"/>
                  <a:pt x="20115" y="20594"/>
                  <a:pt x="20107" y="20552"/>
                </a:cubicBezTo>
                <a:cubicBezTo>
                  <a:pt x="20099" y="20510"/>
                  <a:pt x="20175" y="20281"/>
                  <a:pt x="20279" y="20037"/>
                </a:cubicBezTo>
                <a:cubicBezTo>
                  <a:pt x="20446" y="19648"/>
                  <a:pt x="20457" y="19575"/>
                  <a:pt x="20342" y="19437"/>
                </a:cubicBezTo>
                <a:cubicBezTo>
                  <a:pt x="20270" y="19350"/>
                  <a:pt x="20201" y="19174"/>
                  <a:pt x="20201" y="19059"/>
                </a:cubicBezTo>
                <a:cubicBezTo>
                  <a:pt x="20201" y="18944"/>
                  <a:pt x="20171" y="18817"/>
                  <a:pt x="20123" y="18785"/>
                </a:cubicBezTo>
                <a:cubicBezTo>
                  <a:pt x="20074" y="18752"/>
                  <a:pt x="20175" y="18480"/>
                  <a:pt x="20358" y="18167"/>
                </a:cubicBezTo>
                <a:cubicBezTo>
                  <a:pt x="20540" y="17856"/>
                  <a:pt x="20683" y="17577"/>
                  <a:pt x="20671" y="17550"/>
                </a:cubicBezTo>
                <a:cubicBezTo>
                  <a:pt x="20659" y="17523"/>
                  <a:pt x="20670" y="17418"/>
                  <a:pt x="20702" y="17310"/>
                </a:cubicBezTo>
                <a:cubicBezTo>
                  <a:pt x="20735" y="17201"/>
                  <a:pt x="20757" y="17064"/>
                  <a:pt x="20749" y="17018"/>
                </a:cubicBezTo>
                <a:cubicBezTo>
                  <a:pt x="20742" y="16971"/>
                  <a:pt x="20778" y="16878"/>
                  <a:pt x="20828" y="16812"/>
                </a:cubicBezTo>
                <a:cubicBezTo>
                  <a:pt x="20880" y="16743"/>
                  <a:pt x="20909" y="16262"/>
                  <a:pt x="20890" y="15663"/>
                </a:cubicBezTo>
                <a:cubicBezTo>
                  <a:pt x="20853" y="14481"/>
                  <a:pt x="20790" y="13954"/>
                  <a:pt x="20640" y="13656"/>
                </a:cubicBezTo>
                <a:cubicBezTo>
                  <a:pt x="20582" y="13541"/>
                  <a:pt x="20526" y="13388"/>
                  <a:pt x="20514" y="13312"/>
                </a:cubicBezTo>
                <a:cubicBezTo>
                  <a:pt x="20503" y="13237"/>
                  <a:pt x="20369" y="12979"/>
                  <a:pt x="20217" y="12746"/>
                </a:cubicBezTo>
                <a:cubicBezTo>
                  <a:pt x="20064" y="12514"/>
                  <a:pt x="19935" y="12285"/>
                  <a:pt x="19935" y="12232"/>
                </a:cubicBezTo>
                <a:cubicBezTo>
                  <a:pt x="19935" y="12178"/>
                  <a:pt x="19868" y="12109"/>
                  <a:pt x="19794" y="12077"/>
                </a:cubicBezTo>
                <a:cubicBezTo>
                  <a:pt x="19719" y="12046"/>
                  <a:pt x="19656" y="11958"/>
                  <a:pt x="19653" y="11889"/>
                </a:cubicBezTo>
                <a:cubicBezTo>
                  <a:pt x="19649" y="11819"/>
                  <a:pt x="19488" y="11616"/>
                  <a:pt x="19292" y="11425"/>
                </a:cubicBezTo>
                <a:cubicBezTo>
                  <a:pt x="19096" y="11235"/>
                  <a:pt x="18811" y="10926"/>
                  <a:pt x="18650" y="10756"/>
                </a:cubicBezTo>
                <a:cubicBezTo>
                  <a:pt x="18489" y="10587"/>
                  <a:pt x="18258" y="10407"/>
                  <a:pt x="18149" y="10345"/>
                </a:cubicBezTo>
                <a:cubicBezTo>
                  <a:pt x="17874" y="10188"/>
                  <a:pt x="17654" y="9632"/>
                  <a:pt x="17710" y="9247"/>
                </a:cubicBezTo>
                <a:cubicBezTo>
                  <a:pt x="17752" y="8951"/>
                  <a:pt x="17991" y="8543"/>
                  <a:pt x="18117" y="8561"/>
                </a:cubicBezTo>
                <a:cubicBezTo>
                  <a:pt x="18149" y="8565"/>
                  <a:pt x="18186" y="8554"/>
                  <a:pt x="18211" y="8543"/>
                </a:cubicBezTo>
                <a:cubicBezTo>
                  <a:pt x="18375" y="8472"/>
                  <a:pt x="18873" y="8493"/>
                  <a:pt x="19230" y="8578"/>
                </a:cubicBezTo>
                <a:cubicBezTo>
                  <a:pt x="19461" y="8633"/>
                  <a:pt x="19717" y="8639"/>
                  <a:pt x="19809" y="8595"/>
                </a:cubicBezTo>
                <a:cubicBezTo>
                  <a:pt x="19902" y="8551"/>
                  <a:pt x="20007" y="8514"/>
                  <a:pt x="20044" y="8509"/>
                </a:cubicBezTo>
                <a:cubicBezTo>
                  <a:pt x="20082" y="8504"/>
                  <a:pt x="20242" y="8377"/>
                  <a:pt x="20405" y="8235"/>
                </a:cubicBezTo>
                <a:cubicBezTo>
                  <a:pt x="20729" y="7951"/>
                  <a:pt x="20824" y="7556"/>
                  <a:pt x="20608" y="7360"/>
                </a:cubicBezTo>
                <a:cubicBezTo>
                  <a:pt x="20535" y="7293"/>
                  <a:pt x="20483" y="7194"/>
                  <a:pt x="20483" y="7137"/>
                </a:cubicBezTo>
                <a:cubicBezTo>
                  <a:pt x="20483" y="7080"/>
                  <a:pt x="20416" y="6952"/>
                  <a:pt x="20342" y="6862"/>
                </a:cubicBezTo>
                <a:cubicBezTo>
                  <a:pt x="20221" y="6716"/>
                  <a:pt x="20245" y="6661"/>
                  <a:pt x="20640" y="6193"/>
                </a:cubicBezTo>
                <a:cubicBezTo>
                  <a:pt x="21335" y="5371"/>
                  <a:pt x="21476" y="4954"/>
                  <a:pt x="21188" y="4478"/>
                </a:cubicBezTo>
                <a:cubicBezTo>
                  <a:pt x="21056" y="4260"/>
                  <a:pt x="20958" y="4222"/>
                  <a:pt x="20593" y="4221"/>
                </a:cubicBezTo>
                <a:cubicBezTo>
                  <a:pt x="20355" y="4219"/>
                  <a:pt x="20081" y="4267"/>
                  <a:pt x="19982" y="4323"/>
                </a:cubicBezTo>
                <a:cubicBezTo>
                  <a:pt x="19718" y="4474"/>
                  <a:pt x="18917" y="4407"/>
                  <a:pt x="18728" y="4221"/>
                </a:cubicBezTo>
                <a:cubicBezTo>
                  <a:pt x="18640" y="4133"/>
                  <a:pt x="18594" y="4042"/>
                  <a:pt x="18619" y="4015"/>
                </a:cubicBezTo>
                <a:cubicBezTo>
                  <a:pt x="18643" y="3988"/>
                  <a:pt x="18627" y="3899"/>
                  <a:pt x="18572" y="3826"/>
                </a:cubicBezTo>
                <a:cubicBezTo>
                  <a:pt x="18516" y="3753"/>
                  <a:pt x="18492" y="3706"/>
                  <a:pt x="18525" y="3706"/>
                </a:cubicBezTo>
                <a:cubicBezTo>
                  <a:pt x="18557" y="3706"/>
                  <a:pt x="18540" y="3605"/>
                  <a:pt x="18478" y="3483"/>
                </a:cubicBezTo>
                <a:cubicBezTo>
                  <a:pt x="18415" y="3360"/>
                  <a:pt x="18356" y="3236"/>
                  <a:pt x="18352" y="3208"/>
                </a:cubicBezTo>
                <a:cubicBezTo>
                  <a:pt x="18340" y="3125"/>
                  <a:pt x="17857" y="2081"/>
                  <a:pt x="17741" y="1887"/>
                </a:cubicBezTo>
                <a:cubicBezTo>
                  <a:pt x="17606" y="1663"/>
                  <a:pt x="16946" y="927"/>
                  <a:pt x="16879" y="927"/>
                </a:cubicBezTo>
                <a:cubicBezTo>
                  <a:pt x="16853" y="927"/>
                  <a:pt x="16701" y="808"/>
                  <a:pt x="16535" y="669"/>
                </a:cubicBezTo>
                <a:cubicBezTo>
                  <a:pt x="16368" y="531"/>
                  <a:pt x="16221" y="445"/>
                  <a:pt x="16221" y="481"/>
                </a:cubicBezTo>
                <a:cubicBezTo>
                  <a:pt x="16221" y="517"/>
                  <a:pt x="16125" y="483"/>
                  <a:pt x="16002" y="395"/>
                </a:cubicBezTo>
                <a:cubicBezTo>
                  <a:pt x="15879" y="307"/>
                  <a:pt x="15699" y="221"/>
                  <a:pt x="15610" y="206"/>
                </a:cubicBezTo>
                <a:cubicBezTo>
                  <a:pt x="15522" y="191"/>
                  <a:pt x="15409" y="151"/>
                  <a:pt x="15360" y="121"/>
                </a:cubicBezTo>
                <a:cubicBezTo>
                  <a:pt x="15255" y="57"/>
                  <a:pt x="14692" y="-1"/>
                  <a:pt x="14231" y="0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622" name="EDAC510A-59B1-472B-BBD5-2D236F925ABA.png" descr="EDAC510A-59B1-472B-BBD5-2D236F925ABA.png"/>
          <p:cNvPicPr>
            <a:picLocks noChangeAspect="1"/>
          </p:cNvPicPr>
          <p:nvPr/>
        </p:nvPicPr>
        <p:blipFill>
          <a:blip r:embed="rId2">
            <a:extLst/>
          </a:blip>
          <a:srcRect l="17348" t="46714" r="25564" b="18144"/>
          <a:stretch>
            <a:fillRect/>
          </a:stretch>
        </p:blipFill>
        <p:spPr>
          <a:xfrm flipH="1">
            <a:off x="13464188" y="10342381"/>
            <a:ext cx="540258" cy="49883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29" h="21562" fill="norm" stroke="1" extrusionOk="0">
                <a:moveTo>
                  <a:pt x="14231" y="0"/>
                </a:moveTo>
                <a:cubicBezTo>
                  <a:pt x="13916" y="1"/>
                  <a:pt x="13009" y="105"/>
                  <a:pt x="13009" y="138"/>
                </a:cubicBezTo>
                <a:cubicBezTo>
                  <a:pt x="13009" y="147"/>
                  <a:pt x="12910" y="165"/>
                  <a:pt x="12790" y="189"/>
                </a:cubicBezTo>
                <a:cubicBezTo>
                  <a:pt x="12670" y="213"/>
                  <a:pt x="12527" y="284"/>
                  <a:pt x="12461" y="344"/>
                </a:cubicBezTo>
                <a:cubicBezTo>
                  <a:pt x="12395" y="404"/>
                  <a:pt x="12336" y="426"/>
                  <a:pt x="12336" y="395"/>
                </a:cubicBezTo>
                <a:cubicBezTo>
                  <a:pt x="12336" y="364"/>
                  <a:pt x="12091" y="499"/>
                  <a:pt x="11787" y="687"/>
                </a:cubicBezTo>
                <a:cubicBezTo>
                  <a:pt x="11484" y="874"/>
                  <a:pt x="11216" y="1030"/>
                  <a:pt x="11192" y="1030"/>
                </a:cubicBezTo>
                <a:cubicBezTo>
                  <a:pt x="11135" y="1030"/>
                  <a:pt x="10079" y="2185"/>
                  <a:pt x="10079" y="2248"/>
                </a:cubicBezTo>
                <a:cubicBezTo>
                  <a:pt x="10079" y="2274"/>
                  <a:pt x="9929" y="2571"/>
                  <a:pt x="9750" y="2917"/>
                </a:cubicBezTo>
                <a:cubicBezTo>
                  <a:pt x="9571" y="3262"/>
                  <a:pt x="9407" y="3628"/>
                  <a:pt x="9390" y="3723"/>
                </a:cubicBezTo>
                <a:cubicBezTo>
                  <a:pt x="9373" y="3818"/>
                  <a:pt x="9328" y="3941"/>
                  <a:pt x="9296" y="3997"/>
                </a:cubicBezTo>
                <a:cubicBezTo>
                  <a:pt x="9264" y="4054"/>
                  <a:pt x="9221" y="4252"/>
                  <a:pt x="9202" y="4426"/>
                </a:cubicBezTo>
                <a:cubicBezTo>
                  <a:pt x="9183" y="4601"/>
                  <a:pt x="9141" y="4957"/>
                  <a:pt x="9108" y="5215"/>
                </a:cubicBezTo>
                <a:cubicBezTo>
                  <a:pt x="9071" y="5504"/>
                  <a:pt x="9095" y="5719"/>
                  <a:pt x="9155" y="5799"/>
                </a:cubicBezTo>
                <a:cubicBezTo>
                  <a:pt x="9209" y="5870"/>
                  <a:pt x="9251" y="6018"/>
                  <a:pt x="9249" y="6125"/>
                </a:cubicBezTo>
                <a:cubicBezTo>
                  <a:pt x="9244" y="6352"/>
                  <a:pt x="9311" y="6723"/>
                  <a:pt x="9390" y="6862"/>
                </a:cubicBezTo>
                <a:cubicBezTo>
                  <a:pt x="9421" y="6916"/>
                  <a:pt x="9467" y="7040"/>
                  <a:pt x="9484" y="7137"/>
                </a:cubicBezTo>
                <a:cubicBezTo>
                  <a:pt x="9501" y="7234"/>
                  <a:pt x="9736" y="7663"/>
                  <a:pt x="10001" y="8097"/>
                </a:cubicBezTo>
                <a:cubicBezTo>
                  <a:pt x="10266" y="8532"/>
                  <a:pt x="10479" y="8932"/>
                  <a:pt x="10487" y="8972"/>
                </a:cubicBezTo>
                <a:cubicBezTo>
                  <a:pt x="10494" y="9013"/>
                  <a:pt x="10508" y="9062"/>
                  <a:pt x="10518" y="9075"/>
                </a:cubicBezTo>
                <a:cubicBezTo>
                  <a:pt x="10528" y="9089"/>
                  <a:pt x="10548" y="9168"/>
                  <a:pt x="10565" y="9264"/>
                </a:cubicBezTo>
                <a:cubicBezTo>
                  <a:pt x="10600" y="9462"/>
                  <a:pt x="10347" y="9657"/>
                  <a:pt x="9938" y="9727"/>
                </a:cubicBezTo>
                <a:cubicBezTo>
                  <a:pt x="9516" y="9799"/>
                  <a:pt x="7703" y="9771"/>
                  <a:pt x="7400" y="9693"/>
                </a:cubicBezTo>
                <a:cubicBezTo>
                  <a:pt x="7251" y="9654"/>
                  <a:pt x="7090" y="9620"/>
                  <a:pt x="7040" y="9607"/>
                </a:cubicBezTo>
                <a:cubicBezTo>
                  <a:pt x="6990" y="9594"/>
                  <a:pt x="6854" y="9520"/>
                  <a:pt x="6742" y="9453"/>
                </a:cubicBezTo>
                <a:cubicBezTo>
                  <a:pt x="6630" y="9385"/>
                  <a:pt x="6538" y="9353"/>
                  <a:pt x="6538" y="9384"/>
                </a:cubicBezTo>
                <a:cubicBezTo>
                  <a:pt x="6538" y="9472"/>
                  <a:pt x="6198" y="9254"/>
                  <a:pt x="5739" y="8869"/>
                </a:cubicBezTo>
                <a:cubicBezTo>
                  <a:pt x="5252" y="8460"/>
                  <a:pt x="4495" y="8047"/>
                  <a:pt x="4220" y="8046"/>
                </a:cubicBezTo>
                <a:cubicBezTo>
                  <a:pt x="3928" y="8045"/>
                  <a:pt x="3202" y="8441"/>
                  <a:pt x="3138" y="8629"/>
                </a:cubicBezTo>
                <a:cubicBezTo>
                  <a:pt x="3107" y="8721"/>
                  <a:pt x="2997" y="8918"/>
                  <a:pt x="2903" y="9058"/>
                </a:cubicBezTo>
                <a:cubicBezTo>
                  <a:pt x="2810" y="9199"/>
                  <a:pt x="2730" y="9376"/>
                  <a:pt x="2715" y="9453"/>
                </a:cubicBezTo>
                <a:cubicBezTo>
                  <a:pt x="2701" y="9530"/>
                  <a:pt x="2610" y="9747"/>
                  <a:pt x="2527" y="9950"/>
                </a:cubicBezTo>
                <a:cubicBezTo>
                  <a:pt x="2445" y="10153"/>
                  <a:pt x="2380" y="10354"/>
                  <a:pt x="2386" y="10396"/>
                </a:cubicBezTo>
                <a:cubicBezTo>
                  <a:pt x="2393" y="10438"/>
                  <a:pt x="2396" y="10506"/>
                  <a:pt x="2386" y="10533"/>
                </a:cubicBezTo>
                <a:cubicBezTo>
                  <a:pt x="2346" y="10647"/>
                  <a:pt x="2251" y="11171"/>
                  <a:pt x="2167" y="11717"/>
                </a:cubicBezTo>
                <a:cubicBezTo>
                  <a:pt x="2102" y="12138"/>
                  <a:pt x="2088" y="13318"/>
                  <a:pt x="2151" y="13793"/>
                </a:cubicBezTo>
                <a:cubicBezTo>
                  <a:pt x="2177" y="13983"/>
                  <a:pt x="2219" y="14316"/>
                  <a:pt x="2245" y="14530"/>
                </a:cubicBezTo>
                <a:cubicBezTo>
                  <a:pt x="2271" y="14745"/>
                  <a:pt x="2339" y="14966"/>
                  <a:pt x="2386" y="15028"/>
                </a:cubicBezTo>
                <a:cubicBezTo>
                  <a:pt x="2433" y="15090"/>
                  <a:pt x="2493" y="15232"/>
                  <a:pt x="2512" y="15337"/>
                </a:cubicBezTo>
                <a:cubicBezTo>
                  <a:pt x="2562" y="15624"/>
                  <a:pt x="2638" y="15874"/>
                  <a:pt x="2872" y="16383"/>
                </a:cubicBezTo>
                <a:cubicBezTo>
                  <a:pt x="3069" y="16812"/>
                  <a:pt x="3074" y="16851"/>
                  <a:pt x="2935" y="16984"/>
                </a:cubicBezTo>
                <a:cubicBezTo>
                  <a:pt x="2791" y="17120"/>
                  <a:pt x="1830" y="17510"/>
                  <a:pt x="1399" y="17601"/>
                </a:cubicBezTo>
                <a:cubicBezTo>
                  <a:pt x="1286" y="17625"/>
                  <a:pt x="1132" y="17700"/>
                  <a:pt x="1070" y="17756"/>
                </a:cubicBezTo>
                <a:cubicBezTo>
                  <a:pt x="1009" y="17812"/>
                  <a:pt x="942" y="17821"/>
                  <a:pt x="914" y="17790"/>
                </a:cubicBezTo>
                <a:cubicBezTo>
                  <a:pt x="885" y="17758"/>
                  <a:pt x="674" y="17848"/>
                  <a:pt x="444" y="17996"/>
                </a:cubicBezTo>
                <a:cubicBezTo>
                  <a:pt x="213" y="18143"/>
                  <a:pt x="41" y="18292"/>
                  <a:pt x="67" y="18322"/>
                </a:cubicBezTo>
                <a:cubicBezTo>
                  <a:pt x="94" y="18351"/>
                  <a:pt x="73" y="18441"/>
                  <a:pt x="20" y="18510"/>
                </a:cubicBezTo>
                <a:cubicBezTo>
                  <a:pt x="-124" y="18701"/>
                  <a:pt x="519" y="19410"/>
                  <a:pt x="1086" y="19694"/>
                </a:cubicBezTo>
                <a:cubicBezTo>
                  <a:pt x="1345" y="19824"/>
                  <a:pt x="1610" y="19934"/>
                  <a:pt x="1666" y="19934"/>
                </a:cubicBezTo>
                <a:cubicBezTo>
                  <a:pt x="1721" y="19934"/>
                  <a:pt x="1871" y="19993"/>
                  <a:pt x="2010" y="20071"/>
                </a:cubicBezTo>
                <a:cubicBezTo>
                  <a:pt x="2149" y="20150"/>
                  <a:pt x="2441" y="20232"/>
                  <a:pt x="2653" y="20260"/>
                </a:cubicBezTo>
                <a:cubicBezTo>
                  <a:pt x="2864" y="20288"/>
                  <a:pt x="3081" y="20365"/>
                  <a:pt x="3138" y="20415"/>
                </a:cubicBezTo>
                <a:cubicBezTo>
                  <a:pt x="3230" y="20493"/>
                  <a:pt x="3605" y="20616"/>
                  <a:pt x="3875" y="20672"/>
                </a:cubicBezTo>
                <a:cubicBezTo>
                  <a:pt x="3925" y="20682"/>
                  <a:pt x="3991" y="20710"/>
                  <a:pt x="4016" y="20723"/>
                </a:cubicBezTo>
                <a:cubicBezTo>
                  <a:pt x="4041" y="20737"/>
                  <a:pt x="4158" y="20762"/>
                  <a:pt x="4282" y="20775"/>
                </a:cubicBezTo>
                <a:cubicBezTo>
                  <a:pt x="4407" y="20787"/>
                  <a:pt x="4979" y="20869"/>
                  <a:pt x="5551" y="20963"/>
                </a:cubicBezTo>
                <a:cubicBezTo>
                  <a:pt x="6124" y="21058"/>
                  <a:pt x="6769" y="21152"/>
                  <a:pt x="6993" y="21169"/>
                </a:cubicBezTo>
                <a:cubicBezTo>
                  <a:pt x="7217" y="21187"/>
                  <a:pt x="8061" y="21273"/>
                  <a:pt x="8857" y="21358"/>
                </a:cubicBezTo>
                <a:cubicBezTo>
                  <a:pt x="9653" y="21443"/>
                  <a:pt x="10549" y="21531"/>
                  <a:pt x="10847" y="21547"/>
                </a:cubicBezTo>
                <a:cubicBezTo>
                  <a:pt x="11837" y="21599"/>
                  <a:pt x="15266" y="21510"/>
                  <a:pt x="15689" y="21427"/>
                </a:cubicBezTo>
                <a:cubicBezTo>
                  <a:pt x="15917" y="21382"/>
                  <a:pt x="16241" y="21362"/>
                  <a:pt x="16409" y="21375"/>
                </a:cubicBezTo>
                <a:cubicBezTo>
                  <a:pt x="16578" y="21388"/>
                  <a:pt x="16753" y="21373"/>
                  <a:pt x="16801" y="21341"/>
                </a:cubicBezTo>
                <a:cubicBezTo>
                  <a:pt x="16849" y="21309"/>
                  <a:pt x="17009" y="21268"/>
                  <a:pt x="17161" y="21255"/>
                </a:cubicBezTo>
                <a:cubicBezTo>
                  <a:pt x="17314" y="21242"/>
                  <a:pt x="17646" y="21177"/>
                  <a:pt x="17882" y="21118"/>
                </a:cubicBezTo>
                <a:cubicBezTo>
                  <a:pt x="18118" y="21058"/>
                  <a:pt x="18330" y="21023"/>
                  <a:pt x="18368" y="21032"/>
                </a:cubicBezTo>
                <a:cubicBezTo>
                  <a:pt x="18406" y="21041"/>
                  <a:pt x="18557" y="20992"/>
                  <a:pt x="18697" y="20929"/>
                </a:cubicBezTo>
                <a:cubicBezTo>
                  <a:pt x="18837" y="20866"/>
                  <a:pt x="19015" y="20826"/>
                  <a:pt x="19089" y="20826"/>
                </a:cubicBezTo>
                <a:cubicBezTo>
                  <a:pt x="19162" y="20826"/>
                  <a:pt x="19311" y="20742"/>
                  <a:pt x="19433" y="20655"/>
                </a:cubicBezTo>
                <a:cubicBezTo>
                  <a:pt x="19572" y="20555"/>
                  <a:pt x="19746" y="20530"/>
                  <a:pt x="19888" y="20569"/>
                </a:cubicBezTo>
                <a:cubicBezTo>
                  <a:pt x="20013" y="20603"/>
                  <a:pt x="20115" y="20594"/>
                  <a:pt x="20107" y="20552"/>
                </a:cubicBezTo>
                <a:cubicBezTo>
                  <a:pt x="20099" y="20510"/>
                  <a:pt x="20175" y="20281"/>
                  <a:pt x="20279" y="20037"/>
                </a:cubicBezTo>
                <a:cubicBezTo>
                  <a:pt x="20446" y="19648"/>
                  <a:pt x="20457" y="19575"/>
                  <a:pt x="20342" y="19437"/>
                </a:cubicBezTo>
                <a:cubicBezTo>
                  <a:pt x="20270" y="19350"/>
                  <a:pt x="20201" y="19174"/>
                  <a:pt x="20201" y="19059"/>
                </a:cubicBezTo>
                <a:cubicBezTo>
                  <a:pt x="20201" y="18944"/>
                  <a:pt x="20171" y="18817"/>
                  <a:pt x="20123" y="18785"/>
                </a:cubicBezTo>
                <a:cubicBezTo>
                  <a:pt x="20074" y="18752"/>
                  <a:pt x="20175" y="18480"/>
                  <a:pt x="20358" y="18167"/>
                </a:cubicBezTo>
                <a:cubicBezTo>
                  <a:pt x="20540" y="17856"/>
                  <a:pt x="20683" y="17577"/>
                  <a:pt x="20671" y="17550"/>
                </a:cubicBezTo>
                <a:cubicBezTo>
                  <a:pt x="20659" y="17523"/>
                  <a:pt x="20670" y="17418"/>
                  <a:pt x="20702" y="17310"/>
                </a:cubicBezTo>
                <a:cubicBezTo>
                  <a:pt x="20735" y="17201"/>
                  <a:pt x="20757" y="17064"/>
                  <a:pt x="20749" y="17018"/>
                </a:cubicBezTo>
                <a:cubicBezTo>
                  <a:pt x="20742" y="16971"/>
                  <a:pt x="20778" y="16878"/>
                  <a:pt x="20828" y="16812"/>
                </a:cubicBezTo>
                <a:cubicBezTo>
                  <a:pt x="20880" y="16743"/>
                  <a:pt x="20909" y="16262"/>
                  <a:pt x="20890" y="15663"/>
                </a:cubicBezTo>
                <a:cubicBezTo>
                  <a:pt x="20853" y="14481"/>
                  <a:pt x="20790" y="13954"/>
                  <a:pt x="20640" y="13656"/>
                </a:cubicBezTo>
                <a:cubicBezTo>
                  <a:pt x="20582" y="13541"/>
                  <a:pt x="20526" y="13388"/>
                  <a:pt x="20514" y="13312"/>
                </a:cubicBezTo>
                <a:cubicBezTo>
                  <a:pt x="20503" y="13237"/>
                  <a:pt x="20369" y="12979"/>
                  <a:pt x="20217" y="12746"/>
                </a:cubicBezTo>
                <a:cubicBezTo>
                  <a:pt x="20064" y="12514"/>
                  <a:pt x="19935" y="12285"/>
                  <a:pt x="19935" y="12232"/>
                </a:cubicBezTo>
                <a:cubicBezTo>
                  <a:pt x="19935" y="12178"/>
                  <a:pt x="19868" y="12109"/>
                  <a:pt x="19794" y="12077"/>
                </a:cubicBezTo>
                <a:cubicBezTo>
                  <a:pt x="19719" y="12046"/>
                  <a:pt x="19656" y="11958"/>
                  <a:pt x="19653" y="11889"/>
                </a:cubicBezTo>
                <a:cubicBezTo>
                  <a:pt x="19649" y="11819"/>
                  <a:pt x="19488" y="11616"/>
                  <a:pt x="19292" y="11425"/>
                </a:cubicBezTo>
                <a:cubicBezTo>
                  <a:pt x="19096" y="11235"/>
                  <a:pt x="18811" y="10926"/>
                  <a:pt x="18650" y="10756"/>
                </a:cubicBezTo>
                <a:cubicBezTo>
                  <a:pt x="18489" y="10587"/>
                  <a:pt x="18258" y="10407"/>
                  <a:pt x="18149" y="10345"/>
                </a:cubicBezTo>
                <a:cubicBezTo>
                  <a:pt x="17874" y="10188"/>
                  <a:pt x="17654" y="9632"/>
                  <a:pt x="17710" y="9247"/>
                </a:cubicBezTo>
                <a:cubicBezTo>
                  <a:pt x="17752" y="8951"/>
                  <a:pt x="17991" y="8543"/>
                  <a:pt x="18117" y="8561"/>
                </a:cubicBezTo>
                <a:cubicBezTo>
                  <a:pt x="18149" y="8565"/>
                  <a:pt x="18186" y="8554"/>
                  <a:pt x="18211" y="8543"/>
                </a:cubicBezTo>
                <a:cubicBezTo>
                  <a:pt x="18375" y="8472"/>
                  <a:pt x="18873" y="8493"/>
                  <a:pt x="19230" y="8578"/>
                </a:cubicBezTo>
                <a:cubicBezTo>
                  <a:pt x="19461" y="8633"/>
                  <a:pt x="19717" y="8639"/>
                  <a:pt x="19809" y="8595"/>
                </a:cubicBezTo>
                <a:cubicBezTo>
                  <a:pt x="19902" y="8551"/>
                  <a:pt x="20007" y="8514"/>
                  <a:pt x="20044" y="8509"/>
                </a:cubicBezTo>
                <a:cubicBezTo>
                  <a:pt x="20082" y="8504"/>
                  <a:pt x="20242" y="8377"/>
                  <a:pt x="20405" y="8235"/>
                </a:cubicBezTo>
                <a:cubicBezTo>
                  <a:pt x="20729" y="7951"/>
                  <a:pt x="20824" y="7556"/>
                  <a:pt x="20608" y="7360"/>
                </a:cubicBezTo>
                <a:cubicBezTo>
                  <a:pt x="20535" y="7293"/>
                  <a:pt x="20483" y="7194"/>
                  <a:pt x="20483" y="7137"/>
                </a:cubicBezTo>
                <a:cubicBezTo>
                  <a:pt x="20483" y="7080"/>
                  <a:pt x="20416" y="6952"/>
                  <a:pt x="20342" y="6862"/>
                </a:cubicBezTo>
                <a:cubicBezTo>
                  <a:pt x="20221" y="6716"/>
                  <a:pt x="20245" y="6661"/>
                  <a:pt x="20640" y="6193"/>
                </a:cubicBezTo>
                <a:cubicBezTo>
                  <a:pt x="21335" y="5371"/>
                  <a:pt x="21476" y="4954"/>
                  <a:pt x="21188" y="4478"/>
                </a:cubicBezTo>
                <a:cubicBezTo>
                  <a:pt x="21056" y="4260"/>
                  <a:pt x="20958" y="4222"/>
                  <a:pt x="20593" y="4221"/>
                </a:cubicBezTo>
                <a:cubicBezTo>
                  <a:pt x="20355" y="4219"/>
                  <a:pt x="20081" y="4267"/>
                  <a:pt x="19982" y="4323"/>
                </a:cubicBezTo>
                <a:cubicBezTo>
                  <a:pt x="19718" y="4474"/>
                  <a:pt x="18917" y="4407"/>
                  <a:pt x="18728" y="4221"/>
                </a:cubicBezTo>
                <a:cubicBezTo>
                  <a:pt x="18640" y="4133"/>
                  <a:pt x="18594" y="4042"/>
                  <a:pt x="18619" y="4015"/>
                </a:cubicBezTo>
                <a:cubicBezTo>
                  <a:pt x="18643" y="3988"/>
                  <a:pt x="18627" y="3899"/>
                  <a:pt x="18572" y="3826"/>
                </a:cubicBezTo>
                <a:cubicBezTo>
                  <a:pt x="18516" y="3753"/>
                  <a:pt x="18492" y="3706"/>
                  <a:pt x="18525" y="3706"/>
                </a:cubicBezTo>
                <a:cubicBezTo>
                  <a:pt x="18557" y="3706"/>
                  <a:pt x="18540" y="3605"/>
                  <a:pt x="18478" y="3483"/>
                </a:cubicBezTo>
                <a:cubicBezTo>
                  <a:pt x="18415" y="3360"/>
                  <a:pt x="18356" y="3236"/>
                  <a:pt x="18352" y="3208"/>
                </a:cubicBezTo>
                <a:cubicBezTo>
                  <a:pt x="18340" y="3125"/>
                  <a:pt x="17857" y="2081"/>
                  <a:pt x="17741" y="1887"/>
                </a:cubicBezTo>
                <a:cubicBezTo>
                  <a:pt x="17606" y="1663"/>
                  <a:pt x="16946" y="927"/>
                  <a:pt x="16879" y="927"/>
                </a:cubicBezTo>
                <a:cubicBezTo>
                  <a:pt x="16853" y="927"/>
                  <a:pt x="16701" y="808"/>
                  <a:pt x="16535" y="669"/>
                </a:cubicBezTo>
                <a:cubicBezTo>
                  <a:pt x="16368" y="531"/>
                  <a:pt x="16221" y="445"/>
                  <a:pt x="16221" y="481"/>
                </a:cubicBezTo>
                <a:cubicBezTo>
                  <a:pt x="16221" y="517"/>
                  <a:pt x="16125" y="483"/>
                  <a:pt x="16002" y="395"/>
                </a:cubicBezTo>
                <a:cubicBezTo>
                  <a:pt x="15879" y="307"/>
                  <a:pt x="15699" y="221"/>
                  <a:pt x="15610" y="206"/>
                </a:cubicBezTo>
                <a:cubicBezTo>
                  <a:pt x="15522" y="191"/>
                  <a:pt x="15409" y="151"/>
                  <a:pt x="15360" y="121"/>
                </a:cubicBezTo>
                <a:cubicBezTo>
                  <a:pt x="15255" y="57"/>
                  <a:pt x="14692" y="-1"/>
                  <a:pt x="14231" y="0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623" name="EDAC510A-59B1-472B-BBD5-2D236F925ABA.png" descr="EDAC510A-59B1-472B-BBD5-2D236F925ABA.png"/>
          <p:cNvPicPr>
            <a:picLocks noChangeAspect="1"/>
          </p:cNvPicPr>
          <p:nvPr/>
        </p:nvPicPr>
        <p:blipFill>
          <a:blip r:embed="rId2">
            <a:extLst/>
          </a:blip>
          <a:srcRect l="17348" t="46714" r="25564" b="18144"/>
          <a:stretch>
            <a:fillRect/>
          </a:stretch>
        </p:blipFill>
        <p:spPr>
          <a:xfrm flipH="1">
            <a:off x="21007988" y="9986781"/>
            <a:ext cx="540258" cy="49883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29" h="21562" fill="norm" stroke="1" extrusionOk="0">
                <a:moveTo>
                  <a:pt x="14231" y="0"/>
                </a:moveTo>
                <a:cubicBezTo>
                  <a:pt x="13916" y="1"/>
                  <a:pt x="13009" y="105"/>
                  <a:pt x="13009" y="138"/>
                </a:cubicBezTo>
                <a:cubicBezTo>
                  <a:pt x="13009" y="147"/>
                  <a:pt x="12910" y="165"/>
                  <a:pt x="12790" y="189"/>
                </a:cubicBezTo>
                <a:cubicBezTo>
                  <a:pt x="12670" y="213"/>
                  <a:pt x="12527" y="284"/>
                  <a:pt x="12461" y="344"/>
                </a:cubicBezTo>
                <a:cubicBezTo>
                  <a:pt x="12395" y="404"/>
                  <a:pt x="12336" y="426"/>
                  <a:pt x="12336" y="395"/>
                </a:cubicBezTo>
                <a:cubicBezTo>
                  <a:pt x="12336" y="364"/>
                  <a:pt x="12091" y="499"/>
                  <a:pt x="11787" y="687"/>
                </a:cubicBezTo>
                <a:cubicBezTo>
                  <a:pt x="11484" y="874"/>
                  <a:pt x="11216" y="1030"/>
                  <a:pt x="11192" y="1030"/>
                </a:cubicBezTo>
                <a:cubicBezTo>
                  <a:pt x="11135" y="1030"/>
                  <a:pt x="10079" y="2185"/>
                  <a:pt x="10079" y="2248"/>
                </a:cubicBezTo>
                <a:cubicBezTo>
                  <a:pt x="10079" y="2274"/>
                  <a:pt x="9929" y="2571"/>
                  <a:pt x="9750" y="2917"/>
                </a:cubicBezTo>
                <a:cubicBezTo>
                  <a:pt x="9571" y="3262"/>
                  <a:pt x="9407" y="3628"/>
                  <a:pt x="9390" y="3723"/>
                </a:cubicBezTo>
                <a:cubicBezTo>
                  <a:pt x="9373" y="3818"/>
                  <a:pt x="9328" y="3941"/>
                  <a:pt x="9296" y="3997"/>
                </a:cubicBezTo>
                <a:cubicBezTo>
                  <a:pt x="9264" y="4054"/>
                  <a:pt x="9221" y="4252"/>
                  <a:pt x="9202" y="4426"/>
                </a:cubicBezTo>
                <a:cubicBezTo>
                  <a:pt x="9183" y="4601"/>
                  <a:pt x="9141" y="4957"/>
                  <a:pt x="9108" y="5215"/>
                </a:cubicBezTo>
                <a:cubicBezTo>
                  <a:pt x="9071" y="5504"/>
                  <a:pt x="9095" y="5719"/>
                  <a:pt x="9155" y="5799"/>
                </a:cubicBezTo>
                <a:cubicBezTo>
                  <a:pt x="9209" y="5870"/>
                  <a:pt x="9251" y="6018"/>
                  <a:pt x="9249" y="6125"/>
                </a:cubicBezTo>
                <a:cubicBezTo>
                  <a:pt x="9244" y="6352"/>
                  <a:pt x="9311" y="6723"/>
                  <a:pt x="9390" y="6862"/>
                </a:cubicBezTo>
                <a:cubicBezTo>
                  <a:pt x="9421" y="6916"/>
                  <a:pt x="9467" y="7040"/>
                  <a:pt x="9484" y="7137"/>
                </a:cubicBezTo>
                <a:cubicBezTo>
                  <a:pt x="9501" y="7234"/>
                  <a:pt x="9736" y="7663"/>
                  <a:pt x="10001" y="8097"/>
                </a:cubicBezTo>
                <a:cubicBezTo>
                  <a:pt x="10266" y="8532"/>
                  <a:pt x="10479" y="8932"/>
                  <a:pt x="10487" y="8972"/>
                </a:cubicBezTo>
                <a:cubicBezTo>
                  <a:pt x="10494" y="9013"/>
                  <a:pt x="10508" y="9062"/>
                  <a:pt x="10518" y="9075"/>
                </a:cubicBezTo>
                <a:cubicBezTo>
                  <a:pt x="10528" y="9089"/>
                  <a:pt x="10548" y="9168"/>
                  <a:pt x="10565" y="9264"/>
                </a:cubicBezTo>
                <a:cubicBezTo>
                  <a:pt x="10600" y="9462"/>
                  <a:pt x="10347" y="9657"/>
                  <a:pt x="9938" y="9727"/>
                </a:cubicBezTo>
                <a:cubicBezTo>
                  <a:pt x="9516" y="9799"/>
                  <a:pt x="7703" y="9771"/>
                  <a:pt x="7400" y="9693"/>
                </a:cubicBezTo>
                <a:cubicBezTo>
                  <a:pt x="7251" y="9654"/>
                  <a:pt x="7090" y="9620"/>
                  <a:pt x="7040" y="9607"/>
                </a:cubicBezTo>
                <a:cubicBezTo>
                  <a:pt x="6990" y="9594"/>
                  <a:pt x="6854" y="9520"/>
                  <a:pt x="6742" y="9453"/>
                </a:cubicBezTo>
                <a:cubicBezTo>
                  <a:pt x="6630" y="9385"/>
                  <a:pt x="6538" y="9353"/>
                  <a:pt x="6538" y="9384"/>
                </a:cubicBezTo>
                <a:cubicBezTo>
                  <a:pt x="6538" y="9472"/>
                  <a:pt x="6198" y="9254"/>
                  <a:pt x="5739" y="8869"/>
                </a:cubicBezTo>
                <a:cubicBezTo>
                  <a:pt x="5252" y="8460"/>
                  <a:pt x="4495" y="8047"/>
                  <a:pt x="4220" y="8046"/>
                </a:cubicBezTo>
                <a:cubicBezTo>
                  <a:pt x="3928" y="8045"/>
                  <a:pt x="3202" y="8441"/>
                  <a:pt x="3138" y="8629"/>
                </a:cubicBezTo>
                <a:cubicBezTo>
                  <a:pt x="3107" y="8721"/>
                  <a:pt x="2997" y="8918"/>
                  <a:pt x="2903" y="9058"/>
                </a:cubicBezTo>
                <a:cubicBezTo>
                  <a:pt x="2810" y="9199"/>
                  <a:pt x="2730" y="9376"/>
                  <a:pt x="2715" y="9453"/>
                </a:cubicBezTo>
                <a:cubicBezTo>
                  <a:pt x="2701" y="9530"/>
                  <a:pt x="2610" y="9747"/>
                  <a:pt x="2527" y="9950"/>
                </a:cubicBezTo>
                <a:cubicBezTo>
                  <a:pt x="2445" y="10153"/>
                  <a:pt x="2380" y="10354"/>
                  <a:pt x="2386" y="10396"/>
                </a:cubicBezTo>
                <a:cubicBezTo>
                  <a:pt x="2393" y="10438"/>
                  <a:pt x="2396" y="10506"/>
                  <a:pt x="2386" y="10533"/>
                </a:cubicBezTo>
                <a:cubicBezTo>
                  <a:pt x="2346" y="10647"/>
                  <a:pt x="2251" y="11171"/>
                  <a:pt x="2167" y="11717"/>
                </a:cubicBezTo>
                <a:cubicBezTo>
                  <a:pt x="2102" y="12138"/>
                  <a:pt x="2088" y="13318"/>
                  <a:pt x="2151" y="13793"/>
                </a:cubicBezTo>
                <a:cubicBezTo>
                  <a:pt x="2177" y="13983"/>
                  <a:pt x="2219" y="14316"/>
                  <a:pt x="2245" y="14530"/>
                </a:cubicBezTo>
                <a:cubicBezTo>
                  <a:pt x="2271" y="14745"/>
                  <a:pt x="2339" y="14966"/>
                  <a:pt x="2386" y="15028"/>
                </a:cubicBezTo>
                <a:cubicBezTo>
                  <a:pt x="2433" y="15090"/>
                  <a:pt x="2493" y="15232"/>
                  <a:pt x="2512" y="15337"/>
                </a:cubicBezTo>
                <a:cubicBezTo>
                  <a:pt x="2562" y="15624"/>
                  <a:pt x="2638" y="15874"/>
                  <a:pt x="2872" y="16383"/>
                </a:cubicBezTo>
                <a:cubicBezTo>
                  <a:pt x="3069" y="16812"/>
                  <a:pt x="3074" y="16851"/>
                  <a:pt x="2935" y="16984"/>
                </a:cubicBezTo>
                <a:cubicBezTo>
                  <a:pt x="2791" y="17120"/>
                  <a:pt x="1830" y="17510"/>
                  <a:pt x="1399" y="17601"/>
                </a:cubicBezTo>
                <a:cubicBezTo>
                  <a:pt x="1286" y="17625"/>
                  <a:pt x="1132" y="17700"/>
                  <a:pt x="1070" y="17756"/>
                </a:cubicBezTo>
                <a:cubicBezTo>
                  <a:pt x="1009" y="17812"/>
                  <a:pt x="942" y="17821"/>
                  <a:pt x="914" y="17790"/>
                </a:cubicBezTo>
                <a:cubicBezTo>
                  <a:pt x="885" y="17758"/>
                  <a:pt x="674" y="17848"/>
                  <a:pt x="444" y="17996"/>
                </a:cubicBezTo>
                <a:cubicBezTo>
                  <a:pt x="213" y="18143"/>
                  <a:pt x="41" y="18292"/>
                  <a:pt x="67" y="18322"/>
                </a:cubicBezTo>
                <a:cubicBezTo>
                  <a:pt x="94" y="18351"/>
                  <a:pt x="73" y="18441"/>
                  <a:pt x="20" y="18510"/>
                </a:cubicBezTo>
                <a:cubicBezTo>
                  <a:pt x="-124" y="18701"/>
                  <a:pt x="519" y="19410"/>
                  <a:pt x="1086" y="19694"/>
                </a:cubicBezTo>
                <a:cubicBezTo>
                  <a:pt x="1345" y="19824"/>
                  <a:pt x="1610" y="19934"/>
                  <a:pt x="1666" y="19934"/>
                </a:cubicBezTo>
                <a:cubicBezTo>
                  <a:pt x="1721" y="19934"/>
                  <a:pt x="1871" y="19993"/>
                  <a:pt x="2010" y="20071"/>
                </a:cubicBezTo>
                <a:cubicBezTo>
                  <a:pt x="2149" y="20150"/>
                  <a:pt x="2441" y="20232"/>
                  <a:pt x="2653" y="20260"/>
                </a:cubicBezTo>
                <a:cubicBezTo>
                  <a:pt x="2864" y="20288"/>
                  <a:pt x="3081" y="20365"/>
                  <a:pt x="3138" y="20415"/>
                </a:cubicBezTo>
                <a:cubicBezTo>
                  <a:pt x="3230" y="20493"/>
                  <a:pt x="3605" y="20616"/>
                  <a:pt x="3875" y="20672"/>
                </a:cubicBezTo>
                <a:cubicBezTo>
                  <a:pt x="3925" y="20682"/>
                  <a:pt x="3991" y="20710"/>
                  <a:pt x="4016" y="20723"/>
                </a:cubicBezTo>
                <a:cubicBezTo>
                  <a:pt x="4041" y="20737"/>
                  <a:pt x="4158" y="20762"/>
                  <a:pt x="4282" y="20775"/>
                </a:cubicBezTo>
                <a:cubicBezTo>
                  <a:pt x="4407" y="20787"/>
                  <a:pt x="4979" y="20869"/>
                  <a:pt x="5551" y="20963"/>
                </a:cubicBezTo>
                <a:cubicBezTo>
                  <a:pt x="6124" y="21058"/>
                  <a:pt x="6769" y="21152"/>
                  <a:pt x="6993" y="21169"/>
                </a:cubicBezTo>
                <a:cubicBezTo>
                  <a:pt x="7217" y="21187"/>
                  <a:pt x="8061" y="21273"/>
                  <a:pt x="8857" y="21358"/>
                </a:cubicBezTo>
                <a:cubicBezTo>
                  <a:pt x="9653" y="21443"/>
                  <a:pt x="10549" y="21531"/>
                  <a:pt x="10847" y="21547"/>
                </a:cubicBezTo>
                <a:cubicBezTo>
                  <a:pt x="11837" y="21599"/>
                  <a:pt x="15266" y="21510"/>
                  <a:pt x="15689" y="21427"/>
                </a:cubicBezTo>
                <a:cubicBezTo>
                  <a:pt x="15917" y="21382"/>
                  <a:pt x="16241" y="21362"/>
                  <a:pt x="16409" y="21375"/>
                </a:cubicBezTo>
                <a:cubicBezTo>
                  <a:pt x="16578" y="21388"/>
                  <a:pt x="16753" y="21373"/>
                  <a:pt x="16801" y="21341"/>
                </a:cubicBezTo>
                <a:cubicBezTo>
                  <a:pt x="16849" y="21309"/>
                  <a:pt x="17009" y="21268"/>
                  <a:pt x="17161" y="21255"/>
                </a:cubicBezTo>
                <a:cubicBezTo>
                  <a:pt x="17314" y="21242"/>
                  <a:pt x="17646" y="21177"/>
                  <a:pt x="17882" y="21118"/>
                </a:cubicBezTo>
                <a:cubicBezTo>
                  <a:pt x="18118" y="21058"/>
                  <a:pt x="18330" y="21023"/>
                  <a:pt x="18368" y="21032"/>
                </a:cubicBezTo>
                <a:cubicBezTo>
                  <a:pt x="18406" y="21041"/>
                  <a:pt x="18557" y="20992"/>
                  <a:pt x="18697" y="20929"/>
                </a:cubicBezTo>
                <a:cubicBezTo>
                  <a:pt x="18837" y="20866"/>
                  <a:pt x="19015" y="20826"/>
                  <a:pt x="19089" y="20826"/>
                </a:cubicBezTo>
                <a:cubicBezTo>
                  <a:pt x="19162" y="20826"/>
                  <a:pt x="19311" y="20742"/>
                  <a:pt x="19433" y="20655"/>
                </a:cubicBezTo>
                <a:cubicBezTo>
                  <a:pt x="19572" y="20555"/>
                  <a:pt x="19746" y="20530"/>
                  <a:pt x="19888" y="20569"/>
                </a:cubicBezTo>
                <a:cubicBezTo>
                  <a:pt x="20013" y="20603"/>
                  <a:pt x="20115" y="20594"/>
                  <a:pt x="20107" y="20552"/>
                </a:cubicBezTo>
                <a:cubicBezTo>
                  <a:pt x="20099" y="20510"/>
                  <a:pt x="20175" y="20281"/>
                  <a:pt x="20279" y="20037"/>
                </a:cubicBezTo>
                <a:cubicBezTo>
                  <a:pt x="20446" y="19648"/>
                  <a:pt x="20457" y="19575"/>
                  <a:pt x="20342" y="19437"/>
                </a:cubicBezTo>
                <a:cubicBezTo>
                  <a:pt x="20270" y="19350"/>
                  <a:pt x="20201" y="19174"/>
                  <a:pt x="20201" y="19059"/>
                </a:cubicBezTo>
                <a:cubicBezTo>
                  <a:pt x="20201" y="18944"/>
                  <a:pt x="20171" y="18817"/>
                  <a:pt x="20123" y="18785"/>
                </a:cubicBezTo>
                <a:cubicBezTo>
                  <a:pt x="20074" y="18752"/>
                  <a:pt x="20175" y="18480"/>
                  <a:pt x="20358" y="18167"/>
                </a:cubicBezTo>
                <a:cubicBezTo>
                  <a:pt x="20540" y="17856"/>
                  <a:pt x="20683" y="17577"/>
                  <a:pt x="20671" y="17550"/>
                </a:cubicBezTo>
                <a:cubicBezTo>
                  <a:pt x="20659" y="17523"/>
                  <a:pt x="20670" y="17418"/>
                  <a:pt x="20702" y="17310"/>
                </a:cubicBezTo>
                <a:cubicBezTo>
                  <a:pt x="20735" y="17201"/>
                  <a:pt x="20757" y="17064"/>
                  <a:pt x="20749" y="17018"/>
                </a:cubicBezTo>
                <a:cubicBezTo>
                  <a:pt x="20742" y="16971"/>
                  <a:pt x="20778" y="16878"/>
                  <a:pt x="20828" y="16812"/>
                </a:cubicBezTo>
                <a:cubicBezTo>
                  <a:pt x="20880" y="16743"/>
                  <a:pt x="20909" y="16262"/>
                  <a:pt x="20890" y="15663"/>
                </a:cubicBezTo>
                <a:cubicBezTo>
                  <a:pt x="20853" y="14481"/>
                  <a:pt x="20790" y="13954"/>
                  <a:pt x="20640" y="13656"/>
                </a:cubicBezTo>
                <a:cubicBezTo>
                  <a:pt x="20582" y="13541"/>
                  <a:pt x="20526" y="13388"/>
                  <a:pt x="20514" y="13312"/>
                </a:cubicBezTo>
                <a:cubicBezTo>
                  <a:pt x="20503" y="13237"/>
                  <a:pt x="20369" y="12979"/>
                  <a:pt x="20217" y="12746"/>
                </a:cubicBezTo>
                <a:cubicBezTo>
                  <a:pt x="20064" y="12514"/>
                  <a:pt x="19935" y="12285"/>
                  <a:pt x="19935" y="12232"/>
                </a:cubicBezTo>
                <a:cubicBezTo>
                  <a:pt x="19935" y="12178"/>
                  <a:pt x="19868" y="12109"/>
                  <a:pt x="19794" y="12077"/>
                </a:cubicBezTo>
                <a:cubicBezTo>
                  <a:pt x="19719" y="12046"/>
                  <a:pt x="19656" y="11958"/>
                  <a:pt x="19653" y="11889"/>
                </a:cubicBezTo>
                <a:cubicBezTo>
                  <a:pt x="19649" y="11819"/>
                  <a:pt x="19488" y="11616"/>
                  <a:pt x="19292" y="11425"/>
                </a:cubicBezTo>
                <a:cubicBezTo>
                  <a:pt x="19096" y="11235"/>
                  <a:pt x="18811" y="10926"/>
                  <a:pt x="18650" y="10756"/>
                </a:cubicBezTo>
                <a:cubicBezTo>
                  <a:pt x="18489" y="10587"/>
                  <a:pt x="18258" y="10407"/>
                  <a:pt x="18149" y="10345"/>
                </a:cubicBezTo>
                <a:cubicBezTo>
                  <a:pt x="17874" y="10188"/>
                  <a:pt x="17654" y="9632"/>
                  <a:pt x="17710" y="9247"/>
                </a:cubicBezTo>
                <a:cubicBezTo>
                  <a:pt x="17752" y="8951"/>
                  <a:pt x="17991" y="8543"/>
                  <a:pt x="18117" y="8561"/>
                </a:cubicBezTo>
                <a:cubicBezTo>
                  <a:pt x="18149" y="8565"/>
                  <a:pt x="18186" y="8554"/>
                  <a:pt x="18211" y="8543"/>
                </a:cubicBezTo>
                <a:cubicBezTo>
                  <a:pt x="18375" y="8472"/>
                  <a:pt x="18873" y="8493"/>
                  <a:pt x="19230" y="8578"/>
                </a:cubicBezTo>
                <a:cubicBezTo>
                  <a:pt x="19461" y="8633"/>
                  <a:pt x="19717" y="8639"/>
                  <a:pt x="19809" y="8595"/>
                </a:cubicBezTo>
                <a:cubicBezTo>
                  <a:pt x="19902" y="8551"/>
                  <a:pt x="20007" y="8514"/>
                  <a:pt x="20044" y="8509"/>
                </a:cubicBezTo>
                <a:cubicBezTo>
                  <a:pt x="20082" y="8504"/>
                  <a:pt x="20242" y="8377"/>
                  <a:pt x="20405" y="8235"/>
                </a:cubicBezTo>
                <a:cubicBezTo>
                  <a:pt x="20729" y="7951"/>
                  <a:pt x="20824" y="7556"/>
                  <a:pt x="20608" y="7360"/>
                </a:cubicBezTo>
                <a:cubicBezTo>
                  <a:pt x="20535" y="7293"/>
                  <a:pt x="20483" y="7194"/>
                  <a:pt x="20483" y="7137"/>
                </a:cubicBezTo>
                <a:cubicBezTo>
                  <a:pt x="20483" y="7080"/>
                  <a:pt x="20416" y="6952"/>
                  <a:pt x="20342" y="6862"/>
                </a:cubicBezTo>
                <a:cubicBezTo>
                  <a:pt x="20221" y="6716"/>
                  <a:pt x="20245" y="6661"/>
                  <a:pt x="20640" y="6193"/>
                </a:cubicBezTo>
                <a:cubicBezTo>
                  <a:pt x="21335" y="5371"/>
                  <a:pt x="21476" y="4954"/>
                  <a:pt x="21188" y="4478"/>
                </a:cubicBezTo>
                <a:cubicBezTo>
                  <a:pt x="21056" y="4260"/>
                  <a:pt x="20958" y="4222"/>
                  <a:pt x="20593" y="4221"/>
                </a:cubicBezTo>
                <a:cubicBezTo>
                  <a:pt x="20355" y="4219"/>
                  <a:pt x="20081" y="4267"/>
                  <a:pt x="19982" y="4323"/>
                </a:cubicBezTo>
                <a:cubicBezTo>
                  <a:pt x="19718" y="4474"/>
                  <a:pt x="18917" y="4407"/>
                  <a:pt x="18728" y="4221"/>
                </a:cubicBezTo>
                <a:cubicBezTo>
                  <a:pt x="18640" y="4133"/>
                  <a:pt x="18594" y="4042"/>
                  <a:pt x="18619" y="4015"/>
                </a:cubicBezTo>
                <a:cubicBezTo>
                  <a:pt x="18643" y="3988"/>
                  <a:pt x="18627" y="3899"/>
                  <a:pt x="18572" y="3826"/>
                </a:cubicBezTo>
                <a:cubicBezTo>
                  <a:pt x="18516" y="3753"/>
                  <a:pt x="18492" y="3706"/>
                  <a:pt x="18525" y="3706"/>
                </a:cubicBezTo>
                <a:cubicBezTo>
                  <a:pt x="18557" y="3706"/>
                  <a:pt x="18540" y="3605"/>
                  <a:pt x="18478" y="3483"/>
                </a:cubicBezTo>
                <a:cubicBezTo>
                  <a:pt x="18415" y="3360"/>
                  <a:pt x="18356" y="3236"/>
                  <a:pt x="18352" y="3208"/>
                </a:cubicBezTo>
                <a:cubicBezTo>
                  <a:pt x="18340" y="3125"/>
                  <a:pt x="17857" y="2081"/>
                  <a:pt x="17741" y="1887"/>
                </a:cubicBezTo>
                <a:cubicBezTo>
                  <a:pt x="17606" y="1663"/>
                  <a:pt x="16946" y="927"/>
                  <a:pt x="16879" y="927"/>
                </a:cubicBezTo>
                <a:cubicBezTo>
                  <a:pt x="16853" y="927"/>
                  <a:pt x="16701" y="808"/>
                  <a:pt x="16535" y="669"/>
                </a:cubicBezTo>
                <a:cubicBezTo>
                  <a:pt x="16368" y="531"/>
                  <a:pt x="16221" y="445"/>
                  <a:pt x="16221" y="481"/>
                </a:cubicBezTo>
                <a:cubicBezTo>
                  <a:pt x="16221" y="517"/>
                  <a:pt x="16125" y="483"/>
                  <a:pt x="16002" y="395"/>
                </a:cubicBezTo>
                <a:cubicBezTo>
                  <a:pt x="15879" y="307"/>
                  <a:pt x="15699" y="221"/>
                  <a:pt x="15610" y="206"/>
                </a:cubicBezTo>
                <a:cubicBezTo>
                  <a:pt x="15522" y="191"/>
                  <a:pt x="15409" y="151"/>
                  <a:pt x="15360" y="121"/>
                </a:cubicBezTo>
                <a:cubicBezTo>
                  <a:pt x="15255" y="57"/>
                  <a:pt x="14692" y="-1"/>
                  <a:pt x="14231" y="0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624" name="EDAC510A-59B1-472B-BBD5-2D236F925ABA.png" descr="EDAC510A-59B1-472B-BBD5-2D236F925ABA.png"/>
          <p:cNvPicPr>
            <a:picLocks noChangeAspect="1"/>
          </p:cNvPicPr>
          <p:nvPr/>
        </p:nvPicPr>
        <p:blipFill>
          <a:blip r:embed="rId2">
            <a:extLst/>
          </a:blip>
          <a:srcRect l="17348" t="46714" r="25564" b="18144"/>
          <a:stretch>
            <a:fillRect/>
          </a:stretch>
        </p:blipFill>
        <p:spPr>
          <a:xfrm flipH="1">
            <a:off x="20322188" y="9986781"/>
            <a:ext cx="540258" cy="49883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29" h="21562" fill="norm" stroke="1" extrusionOk="0">
                <a:moveTo>
                  <a:pt x="14231" y="0"/>
                </a:moveTo>
                <a:cubicBezTo>
                  <a:pt x="13916" y="1"/>
                  <a:pt x="13009" y="105"/>
                  <a:pt x="13009" y="138"/>
                </a:cubicBezTo>
                <a:cubicBezTo>
                  <a:pt x="13009" y="147"/>
                  <a:pt x="12910" y="165"/>
                  <a:pt x="12790" y="189"/>
                </a:cubicBezTo>
                <a:cubicBezTo>
                  <a:pt x="12670" y="213"/>
                  <a:pt x="12527" y="284"/>
                  <a:pt x="12461" y="344"/>
                </a:cubicBezTo>
                <a:cubicBezTo>
                  <a:pt x="12395" y="404"/>
                  <a:pt x="12336" y="426"/>
                  <a:pt x="12336" y="395"/>
                </a:cubicBezTo>
                <a:cubicBezTo>
                  <a:pt x="12336" y="364"/>
                  <a:pt x="12091" y="499"/>
                  <a:pt x="11787" y="687"/>
                </a:cubicBezTo>
                <a:cubicBezTo>
                  <a:pt x="11484" y="874"/>
                  <a:pt x="11216" y="1030"/>
                  <a:pt x="11192" y="1030"/>
                </a:cubicBezTo>
                <a:cubicBezTo>
                  <a:pt x="11135" y="1030"/>
                  <a:pt x="10079" y="2185"/>
                  <a:pt x="10079" y="2248"/>
                </a:cubicBezTo>
                <a:cubicBezTo>
                  <a:pt x="10079" y="2274"/>
                  <a:pt x="9929" y="2571"/>
                  <a:pt x="9750" y="2917"/>
                </a:cubicBezTo>
                <a:cubicBezTo>
                  <a:pt x="9571" y="3262"/>
                  <a:pt x="9407" y="3628"/>
                  <a:pt x="9390" y="3723"/>
                </a:cubicBezTo>
                <a:cubicBezTo>
                  <a:pt x="9373" y="3818"/>
                  <a:pt x="9328" y="3941"/>
                  <a:pt x="9296" y="3997"/>
                </a:cubicBezTo>
                <a:cubicBezTo>
                  <a:pt x="9264" y="4054"/>
                  <a:pt x="9221" y="4252"/>
                  <a:pt x="9202" y="4426"/>
                </a:cubicBezTo>
                <a:cubicBezTo>
                  <a:pt x="9183" y="4601"/>
                  <a:pt x="9141" y="4957"/>
                  <a:pt x="9108" y="5215"/>
                </a:cubicBezTo>
                <a:cubicBezTo>
                  <a:pt x="9071" y="5504"/>
                  <a:pt x="9095" y="5719"/>
                  <a:pt x="9155" y="5799"/>
                </a:cubicBezTo>
                <a:cubicBezTo>
                  <a:pt x="9209" y="5870"/>
                  <a:pt x="9251" y="6018"/>
                  <a:pt x="9249" y="6125"/>
                </a:cubicBezTo>
                <a:cubicBezTo>
                  <a:pt x="9244" y="6352"/>
                  <a:pt x="9311" y="6723"/>
                  <a:pt x="9390" y="6862"/>
                </a:cubicBezTo>
                <a:cubicBezTo>
                  <a:pt x="9421" y="6916"/>
                  <a:pt x="9467" y="7040"/>
                  <a:pt x="9484" y="7137"/>
                </a:cubicBezTo>
                <a:cubicBezTo>
                  <a:pt x="9501" y="7234"/>
                  <a:pt x="9736" y="7663"/>
                  <a:pt x="10001" y="8097"/>
                </a:cubicBezTo>
                <a:cubicBezTo>
                  <a:pt x="10266" y="8532"/>
                  <a:pt x="10479" y="8932"/>
                  <a:pt x="10487" y="8972"/>
                </a:cubicBezTo>
                <a:cubicBezTo>
                  <a:pt x="10494" y="9013"/>
                  <a:pt x="10508" y="9062"/>
                  <a:pt x="10518" y="9075"/>
                </a:cubicBezTo>
                <a:cubicBezTo>
                  <a:pt x="10528" y="9089"/>
                  <a:pt x="10548" y="9168"/>
                  <a:pt x="10565" y="9264"/>
                </a:cubicBezTo>
                <a:cubicBezTo>
                  <a:pt x="10600" y="9462"/>
                  <a:pt x="10347" y="9657"/>
                  <a:pt x="9938" y="9727"/>
                </a:cubicBezTo>
                <a:cubicBezTo>
                  <a:pt x="9516" y="9799"/>
                  <a:pt x="7703" y="9771"/>
                  <a:pt x="7400" y="9693"/>
                </a:cubicBezTo>
                <a:cubicBezTo>
                  <a:pt x="7251" y="9654"/>
                  <a:pt x="7090" y="9620"/>
                  <a:pt x="7040" y="9607"/>
                </a:cubicBezTo>
                <a:cubicBezTo>
                  <a:pt x="6990" y="9594"/>
                  <a:pt x="6854" y="9520"/>
                  <a:pt x="6742" y="9453"/>
                </a:cubicBezTo>
                <a:cubicBezTo>
                  <a:pt x="6630" y="9385"/>
                  <a:pt x="6538" y="9353"/>
                  <a:pt x="6538" y="9384"/>
                </a:cubicBezTo>
                <a:cubicBezTo>
                  <a:pt x="6538" y="9472"/>
                  <a:pt x="6198" y="9254"/>
                  <a:pt x="5739" y="8869"/>
                </a:cubicBezTo>
                <a:cubicBezTo>
                  <a:pt x="5252" y="8460"/>
                  <a:pt x="4495" y="8047"/>
                  <a:pt x="4220" y="8046"/>
                </a:cubicBezTo>
                <a:cubicBezTo>
                  <a:pt x="3928" y="8045"/>
                  <a:pt x="3202" y="8441"/>
                  <a:pt x="3138" y="8629"/>
                </a:cubicBezTo>
                <a:cubicBezTo>
                  <a:pt x="3107" y="8721"/>
                  <a:pt x="2997" y="8918"/>
                  <a:pt x="2903" y="9058"/>
                </a:cubicBezTo>
                <a:cubicBezTo>
                  <a:pt x="2810" y="9199"/>
                  <a:pt x="2730" y="9376"/>
                  <a:pt x="2715" y="9453"/>
                </a:cubicBezTo>
                <a:cubicBezTo>
                  <a:pt x="2701" y="9530"/>
                  <a:pt x="2610" y="9747"/>
                  <a:pt x="2527" y="9950"/>
                </a:cubicBezTo>
                <a:cubicBezTo>
                  <a:pt x="2445" y="10153"/>
                  <a:pt x="2380" y="10354"/>
                  <a:pt x="2386" y="10396"/>
                </a:cubicBezTo>
                <a:cubicBezTo>
                  <a:pt x="2393" y="10438"/>
                  <a:pt x="2396" y="10506"/>
                  <a:pt x="2386" y="10533"/>
                </a:cubicBezTo>
                <a:cubicBezTo>
                  <a:pt x="2346" y="10647"/>
                  <a:pt x="2251" y="11171"/>
                  <a:pt x="2167" y="11717"/>
                </a:cubicBezTo>
                <a:cubicBezTo>
                  <a:pt x="2102" y="12138"/>
                  <a:pt x="2088" y="13318"/>
                  <a:pt x="2151" y="13793"/>
                </a:cubicBezTo>
                <a:cubicBezTo>
                  <a:pt x="2177" y="13983"/>
                  <a:pt x="2219" y="14316"/>
                  <a:pt x="2245" y="14530"/>
                </a:cubicBezTo>
                <a:cubicBezTo>
                  <a:pt x="2271" y="14745"/>
                  <a:pt x="2339" y="14966"/>
                  <a:pt x="2386" y="15028"/>
                </a:cubicBezTo>
                <a:cubicBezTo>
                  <a:pt x="2433" y="15090"/>
                  <a:pt x="2493" y="15232"/>
                  <a:pt x="2512" y="15337"/>
                </a:cubicBezTo>
                <a:cubicBezTo>
                  <a:pt x="2562" y="15624"/>
                  <a:pt x="2638" y="15874"/>
                  <a:pt x="2872" y="16383"/>
                </a:cubicBezTo>
                <a:cubicBezTo>
                  <a:pt x="3069" y="16812"/>
                  <a:pt x="3074" y="16851"/>
                  <a:pt x="2935" y="16984"/>
                </a:cubicBezTo>
                <a:cubicBezTo>
                  <a:pt x="2791" y="17120"/>
                  <a:pt x="1830" y="17510"/>
                  <a:pt x="1399" y="17601"/>
                </a:cubicBezTo>
                <a:cubicBezTo>
                  <a:pt x="1286" y="17625"/>
                  <a:pt x="1132" y="17700"/>
                  <a:pt x="1070" y="17756"/>
                </a:cubicBezTo>
                <a:cubicBezTo>
                  <a:pt x="1009" y="17812"/>
                  <a:pt x="942" y="17821"/>
                  <a:pt x="914" y="17790"/>
                </a:cubicBezTo>
                <a:cubicBezTo>
                  <a:pt x="885" y="17758"/>
                  <a:pt x="674" y="17848"/>
                  <a:pt x="444" y="17996"/>
                </a:cubicBezTo>
                <a:cubicBezTo>
                  <a:pt x="213" y="18143"/>
                  <a:pt x="41" y="18292"/>
                  <a:pt x="67" y="18322"/>
                </a:cubicBezTo>
                <a:cubicBezTo>
                  <a:pt x="94" y="18351"/>
                  <a:pt x="73" y="18441"/>
                  <a:pt x="20" y="18510"/>
                </a:cubicBezTo>
                <a:cubicBezTo>
                  <a:pt x="-124" y="18701"/>
                  <a:pt x="519" y="19410"/>
                  <a:pt x="1086" y="19694"/>
                </a:cubicBezTo>
                <a:cubicBezTo>
                  <a:pt x="1345" y="19824"/>
                  <a:pt x="1610" y="19934"/>
                  <a:pt x="1666" y="19934"/>
                </a:cubicBezTo>
                <a:cubicBezTo>
                  <a:pt x="1721" y="19934"/>
                  <a:pt x="1871" y="19993"/>
                  <a:pt x="2010" y="20071"/>
                </a:cubicBezTo>
                <a:cubicBezTo>
                  <a:pt x="2149" y="20150"/>
                  <a:pt x="2441" y="20232"/>
                  <a:pt x="2653" y="20260"/>
                </a:cubicBezTo>
                <a:cubicBezTo>
                  <a:pt x="2864" y="20288"/>
                  <a:pt x="3081" y="20365"/>
                  <a:pt x="3138" y="20415"/>
                </a:cubicBezTo>
                <a:cubicBezTo>
                  <a:pt x="3230" y="20493"/>
                  <a:pt x="3605" y="20616"/>
                  <a:pt x="3875" y="20672"/>
                </a:cubicBezTo>
                <a:cubicBezTo>
                  <a:pt x="3925" y="20682"/>
                  <a:pt x="3991" y="20710"/>
                  <a:pt x="4016" y="20723"/>
                </a:cubicBezTo>
                <a:cubicBezTo>
                  <a:pt x="4041" y="20737"/>
                  <a:pt x="4158" y="20762"/>
                  <a:pt x="4282" y="20775"/>
                </a:cubicBezTo>
                <a:cubicBezTo>
                  <a:pt x="4407" y="20787"/>
                  <a:pt x="4979" y="20869"/>
                  <a:pt x="5551" y="20963"/>
                </a:cubicBezTo>
                <a:cubicBezTo>
                  <a:pt x="6124" y="21058"/>
                  <a:pt x="6769" y="21152"/>
                  <a:pt x="6993" y="21169"/>
                </a:cubicBezTo>
                <a:cubicBezTo>
                  <a:pt x="7217" y="21187"/>
                  <a:pt x="8061" y="21273"/>
                  <a:pt x="8857" y="21358"/>
                </a:cubicBezTo>
                <a:cubicBezTo>
                  <a:pt x="9653" y="21443"/>
                  <a:pt x="10549" y="21531"/>
                  <a:pt x="10847" y="21547"/>
                </a:cubicBezTo>
                <a:cubicBezTo>
                  <a:pt x="11837" y="21599"/>
                  <a:pt x="15266" y="21510"/>
                  <a:pt x="15689" y="21427"/>
                </a:cubicBezTo>
                <a:cubicBezTo>
                  <a:pt x="15917" y="21382"/>
                  <a:pt x="16241" y="21362"/>
                  <a:pt x="16409" y="21375"/>
                </a:cubicBezTo>
                <a:cubicBezTo>
                  <a:pt x="16578" y="21388"/>
                  <a:pt x="16753" y="21373"/>
                  <a:pt x="16801" y="21341"/>
                </a:cubicBezTo>
                <a:cubicBezTo>
                  <a:pt x="16849" y="21309"/>
                  <a:pt x="17009" y="21268"/>
                  <a:pt x="17161" y="21255"/>
                </a:cubicBezTo>
                <a:cubicBezTo>
                  <a:pt x="17314" y="21242"/>
                  <a:pt x="17646" y="21177"/>
                  <a:pt x="17882" y="21118"/>
                </a:cubicBezTo>
                <a:cubicBezTo>
                  <a:pt x="18118" y="21058"/>
                  <a:pt x="18330" y="21023"/>
                  <a:pt x="18368" y="21032"/>
                </a:cubicBezTo>
                <a:cubicBezTo>
                  <a:pt x="18406" y="21041"/>
                  <a:pt x="18557" y="20992"/>
                  <a:pt x="18697" y="20929"/>
                </a:cubicBezTo>
                <a:cubicBezTo>
                  <a:pt x="18837" y="20866"/>
                  <a:pt x="19015" y="20826"/>
                  <a:pt x="19089" y="20826"/>
                </a:cubicBezTo>
                <a:cubicBezTo>
                  <a:pt x="19162" y="20826"/>
                  <a:pt x="19311" y="20742"/>
                  <a:pt x="19433" y="20655"/>
                </a:cubicBezTo>
                <a:cubicBezTo>
                  <a:pt x="19572" y="20555"/>
                  <a:pt x="19746" y="20530"/>
                  <a:pt x="19888" y="20569"/>
                </a:cubicBezTo>
                <a:cubicBezTo>
                  <a:pt x="20013" y="20603"/>
                  <a:pt x="20115" y="20594"/>
                  <a:pt x="20107" y="20552"/>
                </a:cubicBezTo>
                <a:cubicBezTo>
                  <a:pt x="20099" y="20510"/>
                  <a:pt x="20175" y="20281"/>
                  <a:pt x="20279" y="20037"/>
                </a:cubicBezTo>
                <a:cubicBezTo>
                  <a:pt x="20446" y="19648"/>
                  <a:pt x="20457" y="19575"/>
                  <a:pt x="20342" y="19437"/>
                </a:cubicBezTo>
                <a:cubicBezTo>
                  <a:pt x="20270" y="19350"/>
                  <a:pt x="20201" y="19174"/>
                  <a:pt x="20201" y="19059"/>
                </a:cubicBezTo>
                <a:cubicBezTo>
                  <a:pt x="20201" y="18944"/>
                  <a:pt x="20171" y="18817"/>
                  <a:pt x="20123" y="18785"/>
                </a:cubicBezTo>
                <a:cubicBezTo>
                  <a:pt x="20074" y="18752"/>
                  <a:pt x="20175" y="18480"/>
                  <a:pt x="20358" y="18167"/>
                </a:cubicBezTo>
                <a:cubicBezTo>
                  <a:pt x="20540" y="17856"/>
                  <a:pt x="20683" y="17577"/>
                  <a:pt x="20671" y="17550"/>
                </a:cubicBezTo>
                <a:cubicBezTo>
                  <a:pt x="20659" y="17523"/>
                  <a:pt x="20670" y="17418"/>
                  <a:pt x="20702" y="17310"/>
                </a:cubicBezTo>
                <a:cubicBezTo>
                  <a:pt x="20735" y="17201"/>
                  <a:pt x="20757" y="17064"/>
                  <a:pt x="20749" y="17018"/>
                </a:cubicBezTo>
                <a:cubicBezTo>
                  <a:pt x="20742" y="16971"/>
                  <a:pt x="20778" y="16878"/>
                  <a:pt x="20828" y="16812"/>
                </a:cubicBezTo>
                <a:cubicBezTo>
                  <a:pt x="20880" y="16743"/>
                  <a:pt x="20909" y="16262"/>
                  <a:pt x="20890" y="15663"/>
                </a:cubicBezTo>
                <a:cubicBezTo>
                  <a:pt x="20853" y="14481"/>
                  <a:pt x="20790" y="13954"/>
                  <a:pt x="20640" y="13656"/>
                </a:cubicBezTo>
                <a:cubicBezTo>
                  <a:pt x="20582" y="13541"/>
                  <a:pt x="20526" y="13388"/>
                  <a:pt x="20514" y="13312"/>
                </a:cubicBezTo>
                <a:cubicBezTo>
                  <a:pt x="20503" y="13237"/>
                  <a:pt x="20369" y="12979"/>
                  <a:pt x="20217" y="12746"/>
                </a:cubicBezTo>
                <a:cubicBezTo>
                  <a:pt x="20064" y="12514"/>
                  <a:pt x="19935" y="12285"/>
                  <a:pt x="19935" y="12232"/>
                </a:cubicBezTo>
                <a:cubicBezTo>
                  <a:pt x="19935" y="12178"/>
                  <a:pt x="19868" y="12109"/>
                  <a:pt x="19794" y="12077"/>
                </a:cubicBezTo>
                <a:cubicBezTo>
                  <a:pt x="19719" y="12046"/>
                  <a:pt x="19656" y="11958"/>
                  <a:pt x="19653" y="11889"/>
                </a:cubicBezTo>
                <a:cubicBezTo>
                  <a:pt x="19649" y="11819"/>
                  <a:pt x="19488" y="11616"/>
                  <a:pt x="19292" y="11425"/>
                </a:cubicBezTo>
                <a:cubicBezTo>
                  <a:pt x="19096" y="11235"/>
                  <a:pt x="18811" y="10926"/>
                  <a:pt x="18650" y="10756"/>
                </a:cubicBezTo>
                <a:cubicBezTo>
                  <a:pt x="18489" y="10587"/>
                  <a:pt x="18258" y="10407"/>
                  <a:pt x="18149" y="10345"/>
                </a:cubicBezTo>
                <a:cubicBezTo>
                  <a:pt x="17874" y="10188"/>
                  <a:pt x="17654" y="9632"/>
                  <a:pt x="17710" y="9247"/>
                </a:cubicBezTo>
                <a:cubicBezTo>
                  <a:pt x="17752" y="8951"/>
                  <a:pt x="17991" y="8543"/>
                  <a:pt x="18117" y="8561"/>
                </a:cubicBezTo>
                <a:cubicBezTo>
                  <a:pt x="18149" y="8565"/>
                  <a:pt x="18186" y="8554"/>
                  <a:pt x="18211" y="8543"/>
                </a:cubicBezTo>
                <a:cubicBezTo>
                  <a:pt x="18375" y="8472"/>
                  <a:pt x="18873" y="8493"/>
                  <a:pt x="19230" y="8578"/>
                </a:cubicBezTo>
                <a:cubicBezTo>
                  <a:pt x="19461" y="8633"/>
                  <a:pt x="19717" y="8639"/>
                  <a:pt x="19809" y="8595"/>
                </a:cubicBezTo>
                <a:cubicBezTo>
                  <a:pt x="19902" y="8551"/>
                  <a:pt x="20007" y="8514"/>
                  <a:pt x="20044" y="8509"/>
                </a:cubicBezTo>
                <a:cubicBezTo>
                  <a:pt x="20082" y="8504"/>
                  <a:pt x="20242" y="8377"/>
                  <a:pt x="20405" y="8235"/>
                </a:cubicBezTo>
                <a:cubicBezTo>
                  <a:pt x="20729" y="7951"/>
                  <a:pt x="20824" y="7556"/>
                  <a:pt x="20608" y="7360"/>
                </a:cubicBezTo>
                <a:cubicBezTo>
                  <a:pt x="20535" y="7293"/>
                  <a:pt x="20483" y="7194"/>
                  <a:pt x="20483" y="7137"/>
                </a:cubicBezTo>
                <a:cubicBezTo>
                  <a:pt x="20483" y="7080"/>
                  <a:pt x="20416" y="6952"/>
                  <a:pt x="20342" y="6862"/>
                </a:cubicBezTo>
                <a:cubicBezTo>
                  <a:pt x="20221" y="6716"/>
                  <a:pt x="20245" y="6661"/>
                  <a:pt x="20640" y="6193"/>
                </a:cubicBezTo>
                <a:cubicBezTo>
                  <a:pt x="21335" y="5371"/>
                  <a:pt x="21476" y="4954"/>
                  <a:pt x="21188" y="4478"/>
                </a:cubicBezTo>
                <a:cubicBezTo>
                  <a:pt x="21056" y="4260"/>
                  <a:pt x="20958" y="4222"/>
                  <a:pt x="20593" y="4221"/>
                </a:cubicBezTo>
                <a:cubicBezTo>
                  <a:pt x="20355" y="4219"/>
                  <a:pt x="20081" y="4267"/>
                  <a:pt x="19982" y="4323"/>
                </a:cubicBezTo>
                <a:cubicBezTo>
                  <a:pt x="19718" y="4474"/>
                  <a:pt x="18917" y="4407"/>
                  <a:pt x="18728" y="4221"/>
                </a:cubicBezTo>
                <a:cubicBezTo>
                  <a:pt x="18640" y="4133"/>
                  <a:pt x="18594" y="4042"/>
                  <a:pt x="18619" y="4015"/>
                </a:cubicBezTo>
                <a:cubicBezTo>
                  <a:pt x="18643" y="3988"/>
                  <a:pt x="18627" y="3899"/>
                  <a:pt x="18572" y="3826"/>
                </a:cubicBezTo>
                <a:cubicBezTo>
                  <a:pt x="18516" y="3753"/>
                  <a:pt x="18492" y="3706"/>
                  <a:pt x="18525" y="3706"/>
                </a:cubicBezTo>
                <a:cubicBezTo>
                  <a:pt x="18557" y="3706"/>
                  <a:pt x="18540" y="3605"/>
                  <a:pt x="18478" y="3483"/>
                </a:cubicBezTo>
                <a:cubicBezTo>
                  <a:pt x="18415" y="3360"/>
                  <a:pt x="18356" y="3236"/>
                  <a:pt x="18352" y="3208"/>
                </a:cubicBezTo>
                <a:cubicBezTo>
                  <a:pt x="18340" y="3125"/>
                  <a:pt x="17857" y="2081"/>
                  <a:pt x="17741" y="1887"/>
                </a:cubicBezTo>
                <a:cubicBezTo>
                  <a:pt x="17606" y="1663"/>
                  <a:pt x="16946" y="927"/>
                  <a:pt x="16879" y="927"/>
                </a:cubicBezTo>
                <a:cubicBezTo>
                  <a:pt x="16853" y="927"/>
                  <a:pt x="16701" y="808"/>
                  <a:pt x="16535" y="669"/>
                </a:cubicBezTo>
                <a:cubicBezTo>
                  <a:pt x="16368" y="531"/>
                  <a:pt x="16221" y="445"/>
                  <a:pt x="16221" y="481"/>
                </a:cubicBezTo>
                <a:cubicBezTo>
                  <a:pt x="16221" y="517"/>
                  <a:pt x="16125" y="483"/>
                  <a:pt x="16002" y="395"/>
                </a:cubicBezTo>
                <a:cubicBezTo>
                  <a:pt x="15879" y="307"/>
                  <a:pt x="15699" y="221"/>
                  <a:pt x="15610" y="206"/>
                </a:cubicBezTo>
                <a:cubicBezTo>
                  <a:pt x="15522" y="191"/>
                  <a:pt x="15409" y="151"/>
                  <a:pt x="15360" y="121"/>
                </a:cubicBezTo>
                <a:cubicBezTo>
                  <a:pt x="15255" y="57"/>
                  <a:pt x="14692" y="-1"/>
                  <a:pt x="14231" y="0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625" name="EDAC510A-59B1-472B-BBD5-2D236F925ABA.png" descr="EDAC510A-59B1-472B-BBD5-2D236F925ABA.png"/>
          <p:cNvPicPr>
            <a:picLocks noChangeAspect="1"/>
          </p:cNvPicPr>
          <p:nvPr/>
        </p:nvPicPr>
        <p:blipFill>
          <a:blip r:embed="rId2">
            <a:extLst/>
          </a:blip>
          <a:srcRect l="17348" t="46714" r="25564" b="18144"/>
          <a:stretch>
            <a:fillRect/>
          </a:stretch>
        </p:blipFill>
        <p:spPr>
          <a:xfrm flipH="1">
            <a:off x="22277988" y="11104381"/>
            <a:ext cx="540258" cy="49883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29" h="21562" fill="norm" stroke="1" extrusionOk="0">
                <a:moveTo>
                  <a:pt x="14231" y="0"/>
                </a:moveTo>
                <a:cubicBezTo>
                  <a:pt x="13916" y="1"/>
                  <a:pt x="13009" y="105"/>
                  <a:pt x="13009" y="138"/>
                </a:cubicBezTo>
                <a:cubicBezTo>
                  <a:pt x="13009" y="147"/>
                  <a:pt x="12910" y="165"/>
                  <a:pt x="12790" y="189"/>
                </a:cubicBezTo>
                <a:cubicBezTo>
                  <a:pt x="12670" y="213"/>
                  <a:pt x="12527" y="284"/>
                  <a:pt x="12461" y="344"/>
                </a:cubicBezTo>
                <a:cubicBezTo>
                  <a:pt x="12395" y="404"/>
                  <a:pt x="12336" y="426"/>
                  <a:pt x="12336" y="395"/>
                </a:cubicBezTo>
                <a:cubicBezTo>
                  <a:pt x="12336" y="364"/>
                  <a:pt x="12091" y="499"/>
                  <a:pt x="11787" y="687"/>
                </a:cubicBezTo>
                <a:cubicBezTo>
                  <a:pt x="11484" y="874"/>
                  <a:pt x="11216" y="1030"/>
                  <a:pt x="11192" y="1030"/>
                </a:cubicBezTo>
                <a:cubicBezTo>
                  <a:pt x="11135" y="1030"/>
                  <a:pt x="10079" y="2185"/>
                  <a:pt x="10079" y="2248"/>
                </a:cubicBezTo>
                <a:cubicBezTo>
                  <a:pt x="10079" y="2274"/>
                  <a:pt x="9929" y="2571"/>
                  <a:pt x="9750" y="2917"/>
                </a:cubicBezTo>
                <a:cubicBezTo>
                  <a:pt x="9571" y="3262"/>
                  <a:pt x="9407" y="3628"/>
                  <a:pt x="9390" y="3723"/>
                </a:cubicBezTo>
                <a:cubicBezTo>
                  <a:pt x="9373" y="3818"/>
                  <a:pt x="9328" y="3941"/>
                  <a:pt x="9296" y="3997"/>
                </a:cubicBezTo>
                <a:cubicBezTo>
                  <a:pt x="9264" y="4054"/>
                  <a:pt x="9221" y="4252"/>
                  <a:pt x="9202" y="4426"/>
                </a:cubicBezTo>
                <a:cubicBezTo>
                  <a:pt x="9183" y="4601"/>
                  <a:pt x="9141" y="4957"/>
                  <a:pt x="9108" y="5215"/>
                </a:cubicBezTo>
                <a:cubicBezTo>
                  <a:pt x="9071" y="5504"/>
                  <a:pt x="9095" y="5719"/>
                  <a:pt x="9155" y="5799"/>
                </a:cubicBezTo>
                <a:cubicBezTo>
                  <a:pt x="9209" y="5870"/>
                  <a:pt x="9251" y="6018"/>
                  <a:pt x="9249" y="6125"/>
                </a:cubicBezTo>
                <a:cubicBezTo>
                  <a:pt x="9244" y="6352"/>
                  <a:pt x="9311" y="6723"/>
                  <a:pt x="9390" y="6862"/>
                </a:cubicBezTo>
                <a:cubicBezTo>
                  <a:pt x="9421" y="6916"/>
                  <a:pt x="9467" y="7040"/>
                  <a:pt x="9484" y="7137"/>
                </a:cubicBezTo>
                <a:cubicBezTo>
                  <a:pt x="9501" y="7234"/>
                  <a:pt x="9736" y="7663"/>
                  <a:pt x="10001" y="8097"/>
                </a:cubicBezTo>
                <a:cubicBezTo>
                  <a:pt x="10266" y="8532"/>
                  <a:pt x="10479" y="8932"/>
                  <a:pt x="10487" y="8972"/>
                </a:cubicBezTo>
                <a:cubicBezTo>
                  <a:pt x="10494" y="9013"/>
                  <a:pt x="10508" y="9062"/>
                  <a:pt x="10518" y="9075"/>
                </a:cubicBezTo>
                <a:cubicBezTo>
                  <a:pt x="10528" y="9089"/>
                  <a:pt x="10548" y="9168"/>
                  <a:pt x="10565" y="9264"/>
                </a:cubicBezTo>
                <a:cubicBezTo>
                  <a:pt x="10600" y="9462"/>
                  <a:pt x="10347" y="9657"/>
                  <a:pt x="9938" y="9727"/>
                </a:cubicBezTo>
                <a:cubicBezTo>
                  <a:pt x="9516" y="9799"/>
                  <a:pt x="7703" y="9771"/>
                  <a:pt x="7400" y="9693"/>
                </a:cubicBezTo>
                <a:cubicBezTo>
                  <a:pt x="7251" y="9654"/>
                  <a:pt x="7090" y="9620"/>
                  <a:pt x="7040" y="9607"/>
                </a:cubicBezTo>
                <a:cubicBezTo>
                  <a:pt x="6990" y="9594"/>
                  <a:pt x="6854" y="9520"/>
                  <a:pt x="6742" y="9453"/>
                </a:cubicBezTo>
                <a:cubicBezTo>
                  <a:pt x="6630" y="9385"/>
                  <a:pt x="6538" y="9353"/>
                  <a:pt x="6538" y="9384"/>
                </a:cubicBezTo>
                <a:cubicBezTo>
                  <a:pt x="6538" y="9472"/>
                  <a:pt x="6198" y="9254"/>
                  <a:pt x="5739" y="8869"/>
                </a:cubicBezTo>
                <a:cubicBezTo>
                  <a:pt x="5252" y="8460"/>
                  <a:pt x="4495" y="8047"/>
                  <a:pt x="4220" y="8046"/>
                </a:cubicBezTo>
                <a:cubicBezTo>
                  <a:pt x="3928" y="8045"/>
                  <a:pt x="3202" y="8441"/>
                  <a:pt x="3138" y="8629"/>
                </a:cubicBezTo>
                <a:cubicBezTo>
                  <a:pt x="3107" y="8721"/>
                  <a:pt x="2997" y="8918"/>
                  <a:pt x="2903" y="9058"/>
                </a:cubicBezTo>
                <a:cubicBezTo>
                  <a:pt x="2810" y="9199"/>
                  <a:pt x="2730" y="9376"/>
                  <a:pt x="2715" y="9453"/>
                </a:cubicBezTo>
                <a:cubicBezTo>
                  <a:pt x="2701" y="9530"/>
                  <a:pt x="2610" y="9747"/>
                  <a:pt x="2527" y="9950"/>
                </a:cubicBezTo>
                <a:cubicBezTo>
                  <a:pt x="2445" y="10153"/>
                  <a:pt x="2380" y="10354"/>
                  <a:pt x="2386" y="10396"/>
                </a:cubicBezTo>
                <a:cubicBezTo>
                  <a:pt x="2393" y="10438"/>
                  <a:pt x="2396" y="10506"/>
                  <a:pt x="2386" y="10533"/>
                </a:cubicBezTo>
                <a:cubicBezTo>
                  <a:pt x="2346" y="10647"/>
                  <a:pt x="2251" y="11171"/>
                  <a:pt x="2167" y="11717"/>
                </a:cubicBezTo>
                <a:cubicBezTo>
                  <a:pt x="2102" y="12138"/>
                  <a:pt x="2088" y="13318"/>
                  <a:pt x="2151" y="13793"/>
                </a:cubicBezTo>
                <a:cubicBezTo>
                  <a:pt x="2177" y="13983"/>
                  <a:pt x="2219" y="14316"/>
                  <a:pt x="2245" y="14530"/>
                </a:cubicBezTo>
                <a:cubicBezTo>
                  <a:pt x="2271" y="14745"/>
                  <a:pt x="2339" y="14966"/>
                  <a:pt x="2386" y="15028"/>
                </a:cubicBezTo>
                <a:cubicBezTo>
                  <a:pt x="2433" y="15090"/>
                  <a:pt x="2493" y="15232"/>
                  <a:pt x="2512" y="15337"/>
                </a:cubicBezTo>
                <a:cubicBezTo>
                  <a:pt x="2562" y="15624"/>
                  <a:pt x="2638" y="15874"/>
                  <a:pt x="2872" y="16383"/>
                </a:cubicBezTo>
                <a:cubicBezTo>
                  <a:pt x="3069" y="16812"/>
                  <a:pt x="3074" y="16851"/>
                  <a:pt x="2935" y="16984"/>
                </a:cubicBezTo>
                <a:cubicBezTo>
                  <a:pt x="2791" y="17120"/>
                  <a:pt x="1830" y="17510"/>
                  <a:pt x="1399" y="17601"/>
                </a:cubicBezTo>
                <a:cubicBezTo>
                  <a:pt x="1286" y="17625"/>
                  <a:pt x="1132" y="17700"/>
                  <a:pt x="1070" y="17756"/>
                </a:cubicBezTo>
                <a:cubicBezTo>
                  <a:pt x="1009" y="17812"/>
                  <a:pt x="942" y="17821"/>
                  <a:pt x="914" y="17790"/>
                </a:cubicBezTo>
                <a:cubicBezTo>
                  <a:pt x="885" y="17758"/>
                  <a:pt x="674" y="17848"/>
                  <a:pt x="444" y="17996"/>
                </a:cubicBezTo>
                <a:cubicBezTo>
                  <a:pt x="213" y="18143"/>
                  <a:pt x="41" y="18292"/>
                  <a:pt x="67" y="18322"/>
                </a:cubicBezTo>
                <a:cubicBezTo>
                  <a:pt x="94" y="18351"/>
                  <a:pt x="73" y="18441"/>
                  <a:pt x="20" y="18510"/>
                </a:cubicBezTo>
                <a:cubicBezTo>
                  <a:pt x="-124" y="18701"/>
                  <a:pt x="519" y="19410"/>
                  <a:pt x="1086" y="19694"/>
                </a:cubicBezTo>
                <a:cubicBezTo>
                  <a:pt x="1345" y="19824"/>
                  <a:pt x="1610" y="19934"/>
                  <a:pt x="1666" y="19934"/>
                </a:cubicBezTo>
                <a:cubicBezTo>
                  <a:pt x="1721" y="19934"/>
                  <a:pt x="1871" y="19993"/>
                  <a:pt x="2010" y="20071"/>
                </a:cubicBezTo>
                <a:cubicBezTo>
                  <a:pt x="2149" y="20150"/>
                  <a:pt x="2441" y="20232"/>
                  <a:pt x="2653" y="20260"/>
                </a:cubicBezTo>
                <a:cubicBezTo>
                  <a:pt x="2864" y="20288"/>
                  <a:pt x="3081" y="20365"/>
                  <a:pt x="3138" y="20415"/>
                </a:cubicBezTo>
                <a:cubicBezTo>
                  <a:pt x="3230" y="20493"/>
                  <a:pt x="3605" y="20616"/>
                  <a:pt x="3875" y="20672"/>
                </a:cubicBezTo>
                <a:cubicBezTo>
                  <a:pt x="3925" y="20682"/>
                  <a:pt x="3991" y="20710"/>
                  <a:pt x="4016" y="20723"/>
                </a:cubicBezTo>
                <a:cubicBezTo>
                  <a:pt x="4041" y="20737"/>
                  <a:pt x="4158" y="20762"/>
                  <a:pt x="4282" y="20775"/>
                </a:cubicBezTo>
                <a:cubicBezTo>
                  <a:pt x="4407" y="20787"/>
                  <a:pt x="4979" y="20869"/>
                  <a:pt x="5551" y="20963"/>
                </a:cubicBezTo>
                <a:cubicBezTo>
                  <a:pt x="6124" y="21058"/>
                  <a:pt x="6769" y="21152"/>
                  <a:pt x="6993" y="21169"/>
                </a:cubicBezTo>
                <a:cubicBezTo>
                  <a:pt x="7217" y="21187"/>
                  <a:pt x="8061" y="21273"/>
                  <a:pt x="8857" y="21358"/>
                </a:cubicBezTo>
                <a:cubicBezTo>
                  <a:pt x="9653" y="21443"/>
                  <a:pt x="10549" y="21531"/>
                  <a:pt x="10847" y="21547"/>
                </a:cubicBezTo>
                <a:cubicBezTo>
                  <a:pt x="11837" y="21599"/>
                  <a:pt x="15266" y="21510"/>
                  <a:pt x="15689" y="21427"/>
                </a:cubicBezTo>
                <a:cubicBezTo>
                  <a:pt x="15917" y="21382"/>
                  <a:pt x="16241" y="21362"/>
                  <a:pt x="16409" y="21375"/>
                </a:cubicBezTo>
                <a:cubicBezTo>
                  <a:pt x="16578" y="21388"/>
                  <a:pt x="16753" y="21373"/>
                  <a:pt x="16801" y="21341"/>
                </a:cubicBezTo>
                <a:cubicBezTo>
                  <a:pt x="16849" y="21309"/>
                  <a:pt x="17009" y="21268"/>
                  <a:pt x="17161" y="21255"/>
                </a:cubicBezTo>
                <a:cubicBezTo>
                  <a:pt x="17314" y="21242"/>
                  <a:pt x="17646" y="21177"/>
                  <a:pt x="17882" y="21118"/>
                </a:cubicBezTo>
                <a:cubicBezTo>
                  <a:pt x="18118" y="21058"/>
                  <a:pt x="18330" y="21023"/>
                  <a:pt x="18368" y="21032"/>
                </a:cubicBezTo>
                <a:cubicBezTo>
                  <a:pt x="18406" y="21041"/>
                  <a:pt x="18557" y="20992"/>
                  <a:pt x="18697" y="20929"/>
                </a:cubicBezTo>
                <a:cubicBezTo>
                  <a:pt x="18837" y="20866"/>
                  <a:pt x="19015" y="20826"/>
                  <a:pt x="19089" y="20826"/>
                </a:cubicBezTo>
                <a:cubicBezTo>
                  <a:pt x="19162" y="20826"/>
                  <a:pt x="19311" y="20742"/>
                  <a:pt x="19433" y="20655"/>
                </a:cubicBezTo>
                <a:cubicBezTo>
                  <a:pt x="19572" y="20555"/>
                  <a:pt x="19746" y="20530"/>
                  <a:pt x="19888" y="20569"/>
                </a:cubicBezTo>
                <a:cubicBezTo>
                  <a:pt x="20013" y="20603"/>
                  <a:pt x="20115" y="20594"/>
                  <a:pt x="20107" y="20552"/>
                </a:cubicBezTo>
                <a:cubicBezTo>
                  <a:pt x="20099" y="20510"/>
                  <a:pt x="20175" y="20281"/>
                  <a:pt x="20279" y="20037"/>
                </a:cubicBezTo>
                <a:cubicBezTo>
                  <a:pt x="20446" y="19648"/>
                  <a:pt x="20457" y="19575"/>
                  <a:pt x="20342" y="19437"/>
                </a:cubicBezTo>
                <a:cubicBezTo>
                  <a:pt x="20270" y="19350"/>
                  <a:pt x="20201" y="19174"/>
                  <a:pt x="20201" y="19059"/>
                </a:cubicBezTo>
                <a:cubicBezTo>
                  <a:pt x="20201" y="18944"/>
                  <a:pt x="20171" y="18817"/>
                  <a:pt x="20123" y="18785"/>
                </a:cubicBezTo>
                <a:cubicBezTo>
                  <a:pt x="20074" y="18752"/>
                  <a:pt x="20175" y="18480"/>
                  <a:pt x="20358" y="18167"/>
                </a:cubicBezTo>
                <a:cubicBezTo>
                  <a:pt x="20540" y="17856"/>
                  <a:pt x="20683" y="17577"/>
                  <a:pt x="20671" y="17550"/>
                </a:cubicBezTo>
                <a:cubicBezTo>
                  <a:pt x="20659" y="17523"/>
                  <a:pt x="20670" y="17418"/>
                  <a:pt x="20702" y="17310"/>
                </a:cubicBezTo>
                <a:cubicBezTo>
                  <a:pt x="20735" y="17201"/>
                  <a:pt x="20757" y="17064"/>
                  <a:pt x="20749" y="17018"/>
                </a:cubicBezTo>
                <a:cubicBezTo>
                  <a:pt x="20742" y="16971"/>
                  <a:pt x="20778" y="16878"/>
                  <a:pt x="20828" y="16812"/>
                </a:cubicBezTo>
                <a:cubicBezTo>
                  <a:pt x="20880" y="16743"/>
                  <a:pt x="20909" y="16262"/>
                  <a:pt x="20890" y="15663"/>
                </a:cubicBezTo>
                <a:cubicBezTo>
                  <a:pt x="20853" y="14481"/>
                  <a:pt x="20790" y="13954"/>
                  <a:pt x="20640" y="13656"/>
                </a:cubicBezTo>
                <a:cubicBezTo>
                  <a:pt x="20582" y="13541"/>
                  <a:pt x="20526" y="13388"/>
                  <a:pt x="20514" y="13312"/>
                </a:cubicBezTo>
                <a:cubicBezTo>
                  <a:pt x="20503" y="13237"/>
                  <a:pt x="20369" y="12979"/>
                  <a:pt x="20217" y="12746"/>
                </a:cubicBezTo>
                <a:cubicBezTo>
                  <a:pt x="20064" y="12514"/>
                  <a:pt x="19935" y="12285"/>
                  <a:pt x="19935" y="12232"/>
                </a:cubicBezTo>
                <a:cubicBezTo>
                  <a:pt x="19935" y="12178"/>
                  <a:pt x="19868" y="12109"/>
                  <a:pt x="19794" y="12077"/>
                </a:cubicBezTo>
                <a:cubicBezTo>
                  <a:pt x="19719" y="12046"/>
                  <a:pt x="19656" y="11958"/>
                  <a:pt x="19653" y="11889"/>
                </a:cubicBezTo>
                <a:cubicBezTo>
                  <a:pt x="19649" y="11819"/>
                  <a:pt x="19488" y="11616"/>
                  <a:pt x="19292" y="11425"/>
                </a:cubicBezTo>
                <a:cubicBezTo>
                  <a:pt x="19096" y="11235"/>
                  <a:pt x="18811" y="10926"/>
                  <a:pt x="18650" y="10756"/>
                </a:cubicBezTo>
                <a:cubicBezTo>
                  <a:pt x="18489" y="10587"/>
                  <a:pt x="18258" y="10407"/>
                  <a:pt x="18149" y="10345"/>
                </a:cubicBezTo>
                <a:cubicBezTo>
                  <a:pt x="17874" y="10188"/>
                  <a:pt x="17654" y="9632"/>
                  <a:pt x="17710" y="9247"/>
                </a:cubicBezTo>
                <a:cubicBezTo>
                  <a:pt x="17752" y="8951"/>
                  <a:pt x="17991" y="8543"/>
                  <a:pt x="18117" y="8561"/>
                </a:cubicBezTo>
                <a:cubicBezTo>
                  <a:pt x="18149" y="8565"/>
                  <a:pt x="18186" y="8554"/>
                  <a:pt x="18211" y="8543"/>
                </a:cubicBezTo>
                <a:cubicBezTo>
                  <a:pt x="18375" y="8472"/>
                  <a:pt x="18873" y="8493"/>
                  <a:pt x="19230" y="8578"/>
                </a:cubicBezTo>
                <a:cubicBezTo>
                  <a:pt x="19461" y="8633"/>
                  <a:pt x="19717" y="8639"/>
                  <a:pt x="19809" y="8595"/>
                </a:cubicBezTo>
                <a:cubicBezTo>
                  <a:pt x="19902" y="8551"/>
                  <a:pt x="20007" y="8514"/>
                  <a:pt x="20044" y="8509"/>
                </a:cubicBezTo>
                <a:cubicBezTo>
                  <a:pt x="20082" y="8504"/>
                  <a:pt x="20242" y="8377"/>
                  <a:pt x="20405" y="8235"/>
                </a:cubicBezTo>
                <a:cubicBezTo>
                  <a:pt x="20729" y="7951"/>
                  <a:pt x="20824" y="7556"/>
                  <a:pt x="20608" y="7360"/>
                </a:cubicBezTo>
                <a:cubicBezTo>
                  <a:pt x="20535" y="7293"/>
                  <a:pt x="20483" y="7194"/>
                  <a:pt x="20483" y="7137"/>
                </a:cubicBezTo>
                <a:cubicBezTo>
                  <a:pt x="20483" y="7080"/>
                  <a:pt x="20416" y="6952"/>
                  <a:pt x="20342" y="6862"/>
                </a:cubicBezTo>
                <a:cubicBezTo>
                  <a:pt x="20221" y="6716"/>
                  <a:pt x="20245" y="6661"/>
                  <a:pt x="20640" y="6193"/>
                </a:cubicBezTo>
                <a:cubicBezTo>
                  <a:pt x="21335" y="5371"/>
                  <a:pt x="21476" y="4954"/>
                  <a:pt x="21188" y="4478"/>
                </a:cubicBezTo>
                <a:cubicBezTo>
                  <a:pt x="21056" y="4260"/>
                  <a:pt x="20958" y="4222"/>
                  <a:pt x="20593" y="4221"/>
                </a:cubicBezTo>
                <a:cubicBezTo>
                  <a:pt x="20355" y="4219"/>
                  <a:pt x="20081" y="4267"/>
                  <a:pt x="19982" y="4323"/>
                </a:cubicBezTo>
                <a:cubicBezTo>
                  <a:pt x="19718" y="4474"/>
                  <a:pt x="18917" y="4407"/>
                  <a:pt x="18728" y="4221"/>
                </a:cubicBezTo>
                <a:cubicBezTo>
                  <a:pt x="18640" y="4133"/>
                  <a:pt x="18594" y="4042"/>
                  <a:pt x="18619" y="4015"/>
                </a:cubicBezTo>
                <a:cubicBezTo>
                  <a:pt x="18643" y="3988"/>
                  <a:pt x="18627" y="3899"/>
                  <a:pt x="18572" y="3826"/>
                </a:cubicBezTo>
                <a:cubicBezTo>
                  <a:pt x="18516" y="3753"/>
                  <a:pt x="18492" y="3706"/>
                  <a:pt x="18525" y="3706"/>
                </a:cubicBezTo>
                <a:cubicBezTo>
                  <a:pt x="18557" y="3706"/>
                  <a:pt x="18540" y="3605"/>
                  <a:pt x="18478" y="3483"/>
                </a:cubicBezTo>
                <a:cubicBezTo>
                  <a:pt x="18415" y="3360"/>
                  <a:pt x="18356" y="3236"/>
                  <a:pt x="18352" y="3208"/>
                </a:cubicBezTo>
                <a:cubicBezTo>
                  <a:pt x="18340" y="3125"/>
                  <a:pt x="17857" y="2081"/>
                  <a:pt x="17741" y="1887"/>
                </a:cubicBezTo>
                <a:cubicBezTo>
                  <a:pt x="17606" y="1663"/>
                  <a:pt x="16946" y="927"/>
                  <a:pt x="16879" y="927"/>
                </a:cubicBezTo>
                <a:cubicBezTo>
                  <a:pt x="16853" y="927"/>
                  <a:pt x="16701" y="808"/>
                  <a:pt x="16535" y="669"/>
                </a:cubicBezTo>
                <a:cubicBezTo>
                  <a:pt x="16368" y="531"/>
                  <a:pt x="16221" y="445"/>
                  <a:pt x="16221" y="481"/>
                </a:cubicBezTo>
                <a:cubicBezTo>
                  <a:pt x="16221" y="517"/>
                  <a:pt x="16125" y="483"/>
                  <a:pt x="16002" y="395"/>
                </a:cubicBezTo>
                <a:cubicBezTo>
                  <a:pt x="15879" y="307"/>
                  <a:pt x="15699" y="221"/>
                  <a:pt x="15610" y="206"/>
                </a:cubicBezTo>
                <a:cubicBezTo>
                  <a:pt x="15522" y="191"/>
                  <a:pt x="15409" y="151"/>
                  <a:pt x="15360" y="121"/>
                </a:cubicBezTo>
                <a:cubicBezTo>
                  <a:pt x="15255" y="57"/>
                  <a:pt x="14692" y="-1"/>
                  <a:pt x="14231" y="0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626" name="EDAC510A-59B1-472B-BBD5-2D236F925ABA.png" descr="EDAC510A-59B1-472B-BBD5-2D236F925ABA.png"/>
          <p:cNvPicPr>
            <a:picLocks noChangeAspect="1"/>
          </p:cNvPicPr>
          <p:nvPr/>
        </p:nvPicPr>
        <p:blipFill>
          <a:blip r:embed="rId2">
            <a:extLst/>
          </a:blip>
          <a:srcRect l="17348" t="46714" r="25564" b="18144"/>
          <a:stretch>
            <a:fillRect/>
          </a:stretch>
        </p:blipFill>
        <p:spPr>
          <a:xfrm flipH="1">
            <a:off x="7139588" y="5236981"/>
            <a:ext cx="540258" cy="49883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29" h="21562" fill="norm" stroke="1" extrusionOk="0">
                <a:moveTo>
                  <a:pt x="14231" y="0"/>
                </a:moveTo>
                <a:cubicBezTo>
                  <a:pt x="13916" y="1"/>
                  <a:pt x="13009" y="105"/>
                  <a:pt x="13009" y="138"/>
                </a:cubicBezTo>
                <a:cubicBezTo>
                  <a:pt x="13009" y="147"/>
                  <a:pt x="12910" y="165"/>
                  <a:pt x="12790" y="189"/>
                </a:cubicBezTo>
                <a:cubicBezTo>
                  <a:pt x="12670" y="213"/>
                  <a:pt x="12527" y="284"/>
                  <a:pt x="12461" y="344"/>
                </a:cubicBezTo>
                <a:cubicBezTo>
                  <a:pt x="12395" y="404"/>
                  <a:pt x="12336" y="426"/>
                  <a:pt x="12336" y="395"/>
                </a:cubicBezTo>
                <a:cubicBezTo>
                  <a:pt x="12336" y="364"/>
                  <a:pt x="12091" y="499"/>
                  <a:pt x="11787" y="687"/>
                </a:cubicBezTo>
                <a:cubicBezTo>
                  <a:pt x="11484" y="874"/>
                  <a:pt x="11216" y="1030"/>
                  <a:pt x="11192" y="1030"/>
                </a:cubicBezTo>
                <a:cubicBezTo>
                  <a:pt x="11135" y="1030"/>
                  <a:pt x="10079" y="2185"/>
                  <a:pt x="10079" y="2248"/>
                </a:cubicBezTo>
                <a:cubicBezTo>
                  <a:pt x="10079" y="2274"/>
                  <a:pt x="9929" y="2571"/>
                  <a:pt x="9750" y="2917"/>
                </a:cubicBezTo>
                <a:cubicBezTo>
                  <a:pt x="9571" y="3262"/>
                  <a:pt x="9407" y="3628"/>
                  <a:pt x="9390" y="3723"/>
                </a:cubicBezTo>
                <a:cubicBezTo>
                  <a:pt x="9373" y="3818"/>
                  <a:pt x="9328" y="3941"/>
                  <a:pt x="9296" y="3997"/>
                </a:cubicBezTo>
                <a:cubicBezTo>
                  <a:pt x="9264" y="4054"/>
                  <a:pt x="9221" y="4252"/>
                  <a:pt x="9202" y="4426"/>
                </a:cubicBezTo>
                <a:cubicBezTo>
                  <a:pt x="9183" y="4601"/>
                  <a:pt x="9141" y="4957"/>
                  <a:pt x="9108" y="5215"/>
                </a:cubicBezTo>
                <a:cubicBezTo>
                  <a:pt x="9071" y="5504"/>
                  <a:pt x="9095" y="5719"/>
                  <a:pt x="9155" y="5799"/>
                </a:cubicBezTo>
                <a:cubicBezTo>
                  <a:pt x="9209" y="5870"/>
                  <a:pt x="9251" y="6018"/>
                  <a:pt x="9249" y="6125"/>
                </a:cubicBezTo>
                <a:cubicBezTo>
                  <a:pt x="9244" y="6352"/>
                  <a:pt x="9311" y="6723"/>
                  <a:pt x="9390" y="6862"/>
                </a:cubicBezTo>
                <a:cubicBezTo>
                  <a:pt x="9421" y="6916"/>
                  <a:pt x="9467" y="7040"/>
                  <a:pt x="9484" y="7137"/>
                </a:cubicBezTo>
                <a:cubicBezTo>
                  <a:pt x="9501" y="7234"/>
                  <a:pt x="9736" y="7663"/>
                  <a:pt x="10001" y="8097"/>
                </a:cubicBezTo>
                <a:cubicBezTo>
                  <a:pt x="10266" y="8532"/>
                  <a:pt x="10479" y="8932"/>
                  <a:pt x="10487" y="8972"/>
                </a:cubicBezTo>
                <a:cubicBezTo>
                  <a:pt x="10494" y="9013"/>
                  <a:pt x="10508" y="9062"/>
                  <a:pt x="10518" y="9075"/>
                </a:cubicBezTo>
                <a:cubicBezTo>
                  <a:pt x="10528" y="9089"/>
                  <a:pt x="10548" y="9168"/>
                  <a:pt x="10565" y="9264"/>
                </a:cubicBezTo>
                <a:cubicBezTo>
                  <a:pt x="10600" y="9462"/>
                  <a:pt x="10347" y="9657"/>
                  <a:pt x="9938" y="9727"/>
                </a:cubicBezTo>
                <a:cubicBezTo>
                  <a:pt x="9516" y="9799"/>
                  <a:pt x="7703" y="9771"/>
                  <a:pt x="7400" y="9693"/>
                </a:cubicBezTo>
                <a:cubicBezTo>
                  <a:pt x="7251" y="9654"/>
                  <a:pt x="7090" y="9620"/>
                  <a:pt x="7040" y="9607"/>
                </a:cubicBezTo>
                <a:cubicBezTo>
                  <a:pt x="6990" y="9594"/>
                  <a:pt x="6854" y="9520"/>
                  <a:pt x="6742" y="9453"/>
                </a:cubicBezTo>
                <a:cubicBezTo>
                  <a:pt x="6630" y="9385"/>
                  <a:pt x="6538" y="9353"/>
                  <a:pt x="6538" y="9384"/>
                </a:cubicBezTo>
                <a:cubicBezTo>
                  <a:pt x="6538" y="9472"/>
                  <a:pt x="6198" y="9254"/>
                  <a:pt x="5739" y="8869"/>
                </a:cubicBezTo>
                <a:cubicBezTo>
                  <a:pt x="5252" y="8460"/>
                  <a:pt x="4495" y="8047"/>
                  <a:pt x="4220" y="8046"/>
                </a:cubicBezTo>
                <a:cubicBezTo>
                  <a:pt x="3928" y="8045"/>
                  <a:pt x="3202" y="8441"/>
                  <a:pt x="3138" y="8629"/>
                </a:cubicBezTo>
                <a:cubicBezTo>
                  <a:pt x="3107" y="8721"/>
                  <a:pt x="2997" y="8918"/>
                  <a:pt x="2903" y="9058"/>
                </a:cubicBezTo>
                <a:cubicBezTo>
                  <a:pt x="2810" y="9199"/>
                  <a:pt x="2730" y="9376"/>
                  <a:pt x="2715" y="9453"/>
                </a:cubicBezTo>
                <a:cubicBezTo>
                  <a:pt x="2701" y="9530"/>
                  <a:pt x="2610" y="9747"/>
                  <a:pt x="2527" y="9950"/>
                </a:cubicBezTo>
                <a:cubicBezTo>
                  <a:pt x="2445" y="10153"/>
                  <a:pt x="2380" y="10354"/>
                  <a:pt x="2386" y="10396"/>
                </a:cubicBezTo>
                <a:cubicBezTo>
                  <a:pt x="2393" y="10438"/>
                  <a:pt x="2396" y="10506"/>
                  <a:pt x="2386" y="10533"/>
                </a:cubicBezTo>
                <a:cubicBezTo>
                  <a:pt x="2346" y="10647"/>
                  <a:pt x="2251" y="11171"/>
                  <a:pt x="2167" y="11717"/>
                </a:cubicBezTo>
                <a:cubicBezTo>
                  <a:pt x="2102" y="12138"/>
                  <a:pt x="2088" y="13318"/>
                  <a:pt x="2151" y="13793"/>
                </a:cubicBezTo>
                <a:cubicBezTo>
                  <a:pt x="2177" y="13983"/>
                  <a:pt x="2219" y="14316"/>
                  <a:pt x="2245" y="14530"/>
                </a:cubicBezTo>
                <a:cubicBezTo>
                  <a:pt x="2271" y="14745"/>
                  <a:pt x="2339" y="14966"/>
                  <a:pt x="2386" y="15028"/>
                </a:cubicBezTo>
                <a:cubicBezTo>
                  <a:pt x="2433" y="15090"/>
                  <a:pt x="2493" y="15232"/>
                  <a:pt x="2512" y="15337"/>
                </a:cubicBezTo>
                <a:cubicBezTo>
                  <a:pt x="2562" y="15624"/>
                  <a:pt x="2638" y="15874"/>
                  <a:pt x="2872" y="16383"/>
                </a:cubicBezTo>
                <a:cubicBezTo>
                  <a:pt x="3069" y="16812"/>
                  <a:pt x="3074" y="16851"/>
                  <a:pt x="2935" y="16984"/>
                </a:cubicBezTo>
                <a:cubicBezTo>
                  <a:pt x="2791" y="17120"/>
                  <a:pt x="1830" y="17510"/>
                  <a:pt x="1399" y="17601"/>
                </a:cubicBezTo>
                <a:cubicBezTo>
                  <a:pt x="1286" y="17625"/>
                  <a:pt x="1132" y="17700"/>
                  <a:pt x="1070" y="17756"/>
                </a:cubicBezTo>
                <a:cubicBezTo>
                  <a:pt x="1009" y="17812"/>
                  <a:pt x="942" y="17821"/>
                  <a:pt x="914" y="17790"/>
                </a:cubicBezTo>
                <a:cubicBezTo>
                  <a:pt x="885" y="17758"/>
                  <a:pt x="674" y="17848"/>
                  <a:pt x="444" y="17996"/>
                </a:cubicBezTo>
                <a:cubicBezTo>
                  <a:pt x="213" y="18143"/>
                  <a:pt x="41" y="18292"/>
                  <a:pt x="67" y="18322"/>
                </a:cubicBezTo>
                <a:cubicBezTo>
                  <a:pt x="94" y="18351"/>
                  <a:pt x="73" y="18441"/>
                  <a:pt x="20" y="18510"/>
                </a:cubicBezTo>
                <a:cubicBezTo>
                  <a:pt x="-124" y="18701"/>
                  <a:pt x="519" y="19410"/>
                  <a:pt x="1086" y="19694"/>
                </a:cubicBezTo>
                <a:cubicBezTo>
                  <a:pt x="1345" y="19824"/>
                  <a:pt x="1610" y="19934"/>
                  <a:pt x="1666" y="19934"/>
                </a:cubicBezTo>
                <a:cubicBezTo>
                  <a:pt x="1721" y="19934"/>
                  <a:pt x="1871" y="19993"/>
                  <a:pt x="2010" y="20071"/>
                </a:cubicBezTo>
                <a:cubicBezTo>
                  <a:pt x="2149" y="20150"/>
                  <a:pt x="2441" y="20232"/>
                  <a:pt x="2653" y="20260"/>
                </a:cubicBezTo>
                <a:cubicBezTo>
                  <a:pt x="2864" y="20288"/>
                  <a:pt x="3081" y="20365"/>
                  <a:pt x="3138" y="20415"/>
                </a:cubicBezTo>
                <a:cubicBezTo>
                  <a:pt x="3230" y="20493"/>
                  <a:pt x="3605" y="20616"/>
                  <a:pt x="3875" y="20672"/>
                </a:cubicBezTo>
                <a:cubicBezTo>
                  <a:pt x="3925" y="20682"/>
                  <a:pt x="3991" y="20710"/>
                  <a:pt x="4016" y="20723"/>
                </a:cubicBezTo>
                <a:cubicBezTo>
                  <a:pt x="4041" y="20737"/>
                  <a:pt x="4158" y="20762"/>
                  <a:pt x="4282" y="20775"/>
                </a:cubicBezTo>
                <a:cubicBezTo>
                  <a:pt x="4407" y="20787"/>
                  <a:pt x="4979" y="20869"/>
                  <a:pt x="5551" y="20963"/>
                </a:cubicBezTo>
                <a:cubicBezTo>
                  <a:pt x="6124" y="21058"/>
                  <a:pt x="6769" y="21152"/>
                  <a:pt x="6993" y="21169"/>
                </a:cubicBezTo>
                <a:cubicBezTo>
                  <a:pt x="7217" y="21187"/>
                  <a:pt x="8061" y="21273"/>
                  <a:pt x="8857" y="21358"/>
                </a:cubicBezTo>
                <a:cubicBezTo>
                  <a:pt x="9653" y="21443"/>
                  <a:pt x="10549" y="21531"/>
                  <a:pt x="10847" y="21547"/>
                </a:cubicBezTo>
                <a:cubicBezTo>
                  <a:pt x="11837" y="21599"/>
                  <a:pt x="15266" y="21510"/>
                  <a:pt x="15689" y="21427"/>
                </a:cubicBezTo>
                <a:cubicBezTo>
                  <a:pt x="15917" y="21382"/>
                  <a:pt x="16241" y="21362"/>
                  <a:pt x="16409" y="21375"/>
                </a:cubicBezTo>
                <a:cubicBezTo>
                  <a:pt x="16578" y="21388"/>
                  <a:pt x="16753" y="21373"/>
                  <a:pt x="16801" y="21341"/>
                </a:cubicBezTo>
                <a:cubicBezTo>
                  <a:pt x="16849" y="21309"/>
                  <a:pt x="17009" y="21268"/>
                  <a:pt x="17161" y="21255"/>
                </a:cubicBezTo>
                <a:cubicBezTo>
                  <a:pt x="17314" y="21242"/>
                  <a:pt x="17646" y="21177"/>
                  <a:pt x="17882" y="21118"/>
                </a:cubicBezTo>
                <a:cubicBezTo>
                  <a:pt x="18118" y="21058"/>
                  <a:pt x="18330" y="21023"/>
                  <a:pt x="18368" y="21032"/>
                </a:cubicBezTo>
                <a:cubicBezTo>
                  <a:pt x="18406" y="21041"/>
                  <a:pt x="18557" y="20992"/>
                  <a:pt x="18697" y="20929"/>
                </a:cubicBezTo>
                <a:cubicBezTo>
                  <a:pt x="18837" y="20866"/>
                  <a:pt x="19015" y="20826"/>
                  <a:pt x="19089" y="20826"/>
                </a:cubicBezTo>
                <a:cubicBezTo>
                  <a:pt x="19162" y="20826"/>
                  <a:pt x="19311" y="20742"/>
                  <a:pt x="19433" y="20655"/>
                </a:cubicBezTo>
                <a:cubicBezTo>
                  <a:pt x="19572" y="20555"/>
                  <a:pt x="19746" y="20530"/>
                  <a:pt x="19888" y="20569"/>
                </a:cubicBezTo>
                <a:cubicBezTo>
                  <a:pt x="20013" y="20603"/>
                  <a:pt x="20115" y="20594"/>
                  <a:pt x="20107" y="20552"/>
                </a:cubicBezTo>
                <a:cubicBezTo>
                  <a:pt x="20099" y="20510"/>
                  <a:pt x="20175" y="20281"/>
                  <a:pt x="20279" y="20037"/>
                </a:cubicBezTo>
                <a:cubicBezTo>
                  <a:pt x="20446" y="19648"/>
                  <a:pt x="20457" y="19575"/>
                  <a:pt x="20342" y="19437"/>
                </a:cubicBezTo>
                <a:cubicBezTo>
                  <a:pt x="20270" y="19350"/>
                  <a:pt x="20201" y="19174"/>
                  <a:pt x="20201" y="19059"/>
                </a:cubicBezTo>
                <a:cubicBezTo>
                  <a:pt x="20201" y="18944"/>
                  <a:pt x="20171" y="18817"/>
                  <a:pt x="20123" y="18785"/>
                </a:cubicBezTo>
                <a:cubicBezTo>
                  <a:pt x="20074" y="18752"/>
                  <a:pt x="20175" y="18480"/>
                  <a:pt x="20358" y="18167"/>
                </a:cubicBezTo>
                <a:cubicBezTo>
                  <a:pt x="20540" y="17856"/>
                  <a:pt x="20683" y="17577"/>
                  <a:pt x="20671" y="17550"/>
                </a:cubicBezTo>
                <a:cubicBezTo>
                  <a:pt x="20659" y="17523"/>
                  <a:pt x="20670" y="17418"/>
                  <a:pt x="20702" y="17310"/>
                </a:cubicBezTo>
                <a:cubicBezTo>
                  <a:pt x="20735" y="17201"/>
                  <a:pt x="20757" y="17064"/>
                  <a:pt x="20749" y="17018"/>
                </a:cubicBezTo>
                <a:cubicBezTo>
                  <a:pt x="20742" y="16971"/>
                  <a:pt x="20778" y="16878"/>
                  <a:pt x="20828" y="16812"/>
                </a:cubicBezTo>
                <a:cubicBezTo>
                  <a:pt x="20880" y="16743"/>
                  <a:pt x="20909" y="16262"/>
                  <a:pt x="20890" y="15663"/>
                </a:cubicBezTo>
                <a:cubicBezTo>
                  <a:pt x="20853" y="14481"/>
                  <a:pt x="20790" y="13954"/>
                  <a:pt x="20640" y="13656"/>
                </a:cubicBezTo>
                <a:cubicBezTo>
                  <a:pt x="20582" y="13541"/>
                  <a:pt x="20526" y="13388"/>
                  <a:pt x="20514" y="13312"/>
                </a:cubicBezTo>
                <a:cubicBezTo>
                  <a:pt x="20503" y="13237"/>
                  <a:pt x="20369" y="12979"/>
                  <a:pt x="20217" y="12746"/>
                </a:cubicBezTo>
                <a:cubicBezTo>
                  <a:pt x="20064" y="12514"/>
                  <a:pt x="19935" y="12285"/>
                  <a:pt x="19935" y="12232"/>
                </a:cubicBezTo>
                <a:cubicBezTo>
                  <a:pt x="19935" y="12178"/>
                  <a:pt x="19868" y="12109"/>
                  <a:pt x="19794" y="12077"/>
                </a:cubicBezTo>
                <a:cubicBezTo>
                  <a:pt x="19719" y="12046"/>
                  <a:pt x="19656" y="11958"/>
                  <a:pt x="19653" y="11889"/>
                </a:cubicBezTo>
                <a:cubicBezTo>
                  <a:pt x="19649" y="11819"/>
                  <a:pt x="19488" y="11616"/>
                  <a:pt x="19292" y="11425"/>
                </a:cubicBezTo>
                <a:cubicBezTo>
                  <a:pt x="19096" y="11235"/>
                  <a:pt x="18811" y="10926"/>
                  <a:pt x="18650" y="10756"/>
                </a:cubicBezTo>
                <a:cubicBezTo>
                  <a:pt x="18489" y="10587"/>
                  <a:pt x="18258" y="10407"/>
                  <a:pt x="18149" y="10345"/>
                </a:cubicBezTo>
                <a:cubicBezTo>
                  <a:pt x="17874" y="10188"/>
                  <a:pt x="17654" y="9632"/>
                  <a:pt x="17710" y="9247"/>
                </a:cubicBezTo>
                <a:cubicBezTo>
                  <a:pt x="17752" y="8951"/>
                  <a:pt x="17991" y="8543"/>
                  <a:pt x="18117" y="8561"/>
                </a:cubicBezTo>
                <a:cubicBezTo>
                  <a:pt x="18149" y="8565"/>
                  <a:pt x="18186" y="8554"/>
                  <a:pt x="18211" y="8543"/>
                </a:cubicBezTo>
                <a:cubicBezTo>
                  <a:pt x="18375" y="8472"/>
                  <a:pt x="18873" y="8493"/>
                  <a:pt x="19230" y="8578"/>
                </a:cubicBezTo>
                <a:cubicBezTo>
                  <a:pt x="19461" y="8633"/>
                  <a:pt x="19717" y="8639"/>
                  <a:pt x="19809" y="8595"/>
                </a:cubicBezTo>
                <a:cubicBezTo>
                  <a:pt x="19902" y="8551"/>
                  <a:pt x="20007" y="8514"/>
                  <a:pt x="20044" y="8509"/>
                </a:cubicBezTo>
                <a:cubicBezTo>
                  <a:pt x="20082" y="8504"/>
                  <a:pt x="20242" y="8377"/>
                  <a:pt x="20405" y="8235"/>
                </a:cubicBezTo>
                <a:cubicBezTo>
                  <a:pt x="20729" y="7951"/>
                  <a:pt x="20824" y="7556"/>
                  <a:pt x="20608" y="7360"/>
                </a:cubicBezTo>
                <a:cubicBezTo>
                  <a:pt x="20535" y="7293"/>
                  <a:pt x="20483" y="7194"/>
                  <a:pt x="20483" y="7137"/>
                </a:cubicBezTo>
                <a:cubicBezTo>
                  <a:pt x="20483" y="7080"/>
                  <a:pt x="20416" y="6952"/>
                  <a:pt x="20342" y="6862"/>
                </a:cubicBezTo>
                <a:cubicBezTo>
                  <a:pt x="20221" y="6716"/>
                  <a:pt x="20245" y="6661"/>
                  <a:pt x="20640" y="6193"/>
                </a:cubicBezTo>
                <a:cubicBezTo>
                  <a:pt x="21335" y="5371"/>
                  <a:pt x="21476" y="4954"/>
                  <a:pt x="21188" y="4478"/>
                </a:cubicBezTo>
                <a:cubicBezTo>
                  <a:pt x="21056" y="4260"/>
                  <a:pt x="20958" y="4222"/>
                  <a:pt x="20593" y="4221"/>
                </a:cubicBezTo>
                <a:cubicBezTo>
                  <a:pt x="20355" y="4219"/>
                  <a:pt x="20081" y="4267"/>
                  <a:pt x="19982" y="4323"/>
                </a:cubicBezTo>
                <a:cubicBezTo>
                  <a:pt x="19718" y="4474"/>
                  <a:pt x="18917" y="4407"/>
                  <a:pt x="18728" y="4221"/>
                </a:cubicBezTo>
                <a:cubicBezTo>
                  <a:pt x="18640" y="4133"/>
                  <a:pt x="18594" y="4042"/>
                  <a:pt x="18619" y="4015"/>
                </a:cubicBezTo>
                <a:cubicBezTo>
                  <a:pt x="18643" y="3988"/>
                  <a:pt x="18627" y="3899"/>
                  <a:pt x="18572" y="3826"/>
                </a:cubicBezTo>
                <a:cubicBezTo>
                  <a:pt x="18516" y="3753"/>
                  <a:pt x="18492" y="3706"/>
                  <a:pt x="18525" y="3706"/>
                </a:cubicBezTo>
                <a:cubicBezTo>
                  <a:pt x="18557" y="3706"/>
                  <a:pt x="18540" y="3605"/>
                  <a:pt x="18478" y="3483"/>
                </a:cubicBezTo>
                <a:cubicBezTo>
                  <a:pt x="18415" y="3360"/>
                  <a:pt x="18356" y="3236"/>
                  <a:pt x="18352" y="3208"/>
                </a:cubicBezTo>
                <a:cubicBezTo>
                  <a:pt x="18340" y="3125"/>
                  <a:pt x="17857" y="2081"/>
                  <a:pt x="17741" y="1887"/>
                </a:cubicBezTo>
                <a:cubicBezTo>
                  <a:pt x="17606" y="1663"/>
                  <a:pt x="16946" y="927"/>
                  <a:pt x="16879" y="927"/>
                </a:cubicBezTo>
                <a:cubicBezTo>
                  <a:pt x="16853" y="927"/>
                  <a:pt x="16701" y="808"/>
                  <a:pt x="16535" y="669"/>
                </a:cubicBezTo>
                <a:cubicBezTo>
                  <a:pt x="16368" y="531"/>
                  <a:pt x="16221" y="445"/>
                  <a:pt x="16221" y="481"/>
                </a:cubicBezTo>
                <a:cubicBezTo>
                  <a:pt x="16221" y="517"/>
                  <a:pt x="16125" y="483"/>
                  <a:pt x="16002" y="395"/>
                </a:cubicBezTo>
                <a:cubicBezTo>
                  <a:pt x="15879" y="307"/>
                  <a:pt x="15699" y="221"/>
                  <a:pt x="15610" y="206"/>
                </a:cubicBezTo>
                <a:cubicBezTo>
                  <a:pt x="15522" y="191"/>
                  <a:pt x="15409" y="151"/>
                  <a:pt x="15360" y="121"/>
                </a:cubicBezTo>
                <a:cubicBezTo>
                  <a:pt x="15255" y="57"/>
                  <a:pt x="14692" y="-1"/>
                  <a:pt x="14231" y="0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627" name="EDAC510A-59B1-472B-BBD5-2D236F925ABA.png" descr="EDAC510A-59B1-472B-BBD5-2D236F925ABA.png"/>
          <p:cNvPicPr>
            <a:picLocks noChangeAspect="1"/>
          </p:cNvPicPr>
          <p:nvPr/>
        </p:nvPicPr>
        <p:blipFill>
          <a:blip r:embed="rId2">
            <a:extLst/>
          </a:blip>
          <a:srcRect l="17348" t="46714" r="25564" b="18144"/>
          <a:stretch>
            <a:fillRect/>
          </a:stretch>
        </p:blipFill>
        <p:spPr>
          <a:xfrm flipH="1">
            <a:off x="6885588" y="5516381"/>
            <a:ext cx="540258" cy="49883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29" h="21562" fill="norm" stroke="1" extrusionOk="0">
                <a:moveTo>
                  <a:pt x="14231" y="0"/>
                </a:moveTo>
                <a:cubicBezTo>
                  <a:pt x="13916" y="1"/>
                  <a:pt x="13009" y="105"/>
                  <a:pt x="13009" y="138"/>
                </a:cubicBezTo>
                <a:cubicBezTo>
                  <a:pt x="13009" y="147"/>
                  <a:pt x="12910" y="165"/>
                  <a:pt x="12790" y="189"/>
                </a:cubicBezTo>
                <a:cubicBezTo>
                  <a:pt x="12670" y="213"/>
                  <a:pt x="12527" y="284"/>
                  <a:pt x="12461" y="344"/>
                </a:cubicBezTo>
                <a:cubicBezTo>
                  <a:pt x="12395" y="404"/>
                  <a:pt x="12336" y="426"/>
                  <a:pt x="12336" y="395"/>
                </a:cubicBezTo>
                <a:cubicBezTo>
                  <a:pt x="12336" y="364"/>
                  <a:pt x="12091" y="499"/>
                  <a:pt x="11787" y="687"/>
                </a:cubicBezTo>
                <a:cubicBezTo>
                  <a:pt x="11484" y="874"/>
                  <a:pt x="11216" y="1030"/>
                  <a:pt x="11192" y="1030"/>
                </a:cubicBezTo>
                <a:cubicBezTo>
                  <a:pt x="11135" y="1030"/>
                  <a:pt x="10079" y="2185"/>
                  <a:pt x="10079" y="2248"/>
                </a:cubicBezTo>
                <a:cubicBezTo>
                  <a:pt x="10079" y="2274"/>
                  <a:pt x="9929" y="2571"/>
                  <a:pt x="9750" y="2917"/>
                </a:cubicBezTo>
                <a:cubicBezTo>
                  <a:pt x="9571" y="3262"/>
                  <a:pt x="9407" y="3628"/>
                  <a:pt x="9390" y="3723"/>
                </a:cubicBezTo>
                <a:cubicBezTo>
                  <a:pt x="9373" y="3818"/>
                  <a:pt x="9328" y="3941"/>
                  <a:pt x="9296" y="3997"/>
                </a:cubicBezTo>
                <a:cubicBezTo>
                  <a:pt x="9264" y="4054"/>
                  <a:pt x="9221" y="4252"/>
                  <a:pt x="9202" y="4426"/>
                </a:cubicBezTo>
                <a:cubicBezTo>
                  <a:pt x="9183" y="4601"/>
                  <a:pt x="9141" y="4957"/>
                  <a:pt x="9108" y="5215"/>
                </a:cubicBezTo>
                <a:cubicBezTo>
                  <a:pt x="9071" y="5504"/>
                  <a:pt x="9095" y="5719"/>
                  <a:pt x="9155" y="5799"/>
                </a:cubicBezTo>
                <a:cubicBezTo>
                  <a:pt x="9209" y="5870"/>
                  <a:pt x="9251" y="6018"/>
                  <a:pt x="9249" y="6125"/>
                </a:cubicBezTo>
                <a:cubicBezTo>
                  <a:pt x="9244" y="6352"/>
                  <a:pt x="9311" y="6723"/>
                  <a:pt x="9390" y="6862"/>
                </a:cubicBezTo>
                <a:cubicBezTo>
                  <a:pt x="9421" y="6916"/>
                  <a:pt x="9467" y="7040"/>
                  <a:pt x="9484" y="7137"/>
                </a:cubicBezTo>
                <a:cubicBezTo>
                  <a:pt x="9501" y="7234"/>
                  <a:pt x="9736" y="7663"/>
                  <a:pt x="10001" y="8097"/>
                </a:cubicBezTo>
                <a:cubicBezTo>
                  <a:pt x="10266" y="8532"/>
                  <a:pt x="10479" y="8932"/>
                  <a:pt x="10487" y="8972"/>
                </a:cubicBezTo>
                <a:cubicBezTo>
                  <a:pt x="10494" y="9013"/>
                  <a:pt x="10508" y="9062"/>
                  <a:pt x="10518" y="9075"/>
                </a:cubicBezTo>
                <a:cubicBezTo>
                  <a:pt x="10528" y="9089"/>
                  <a:pt x="10548" y="9168"/>
                  <a:pt x="10565" y="9264"/>
                </a:cubicBezTo>
                <a:cubicBezTo>
                  <a:pt x="10600" y="9462"/>
                  <a:pt x="10347" y="9657"/>
                  <a:pt x="9938" y="9727"/>
                </a:cubicBezTo>
                <a:cubicBezTo>
                  <a:pt x="9516" y="9799"/>
                  <a:pt x="7703" y="9771"/>
                  <a:pt x="7400" y="9693"/>
                </a:cubicBezTo>
                <a:cubicBezTo>
                  <a:pt x="7251" y="9654"/>
                  <a:pt x="7090" y="9620"/>
                  <a:pt x="7040" y="9607"/>
                </a:cubicBezTo>
                <a:cubicBezTo>
                  <a:pt x="6990" y="9594"/>
                  <a:pt x="6854" y="9520"/>
                  <a:pt x="6742" y="9453"/>
                </a:cubicBezTo>
                <a:cubicBezTo>
                  <a:pt x="6630" y="9385"/>
                  <a:pt x="6538" y="9353"/>
                  <a:pt x="6538" y="9384"/>
                </a:cubicBezTo>
                <a:cubicBezTo>
                  <a:pt x="6538" y="9472"/>
                  <a:pt x="6198" y="9254"/>
                  <a:pt x="5739" y="8869"/>
                </a:cubicBezTo>
                <a:cubicBezTo>
                  <a:pt x="5252" y="8460"/>
                  <a:pt x="4495" y="8047"/>
                  <a:pt x="4220" y="8046"/>
                </a:cubicBezTo>
                <a:cubicBezTo>
                  <a:pt x="3928" y="8045"/>
                  <a:pt x="3202" y="8441"/>
                  <a:pt x="3138" y="8629"/>
                </a:cubicBezTo>
                <a:cubicBezTo>
                  <a:pt x="3107" y="8721"/>
                  <a:pt x="2997" y="8918"/>
                  <a:pt x="2903" y="9058"/>
                </a:cubicBezTo>
                <a:cubicBezTo>
                  <a:pt x="2810" y="9199"/>
                  <a:pt x="2730" y="9376"/>
                  <a:pt x="2715" y="9453"/>
                </a:cubicBezTo>
                <a:cubicBezTo>
                  <a:pt x="2701" y="9530"/>
                  <a:pt x="2610" y="9747"/>
                  <a:pt x="2527" y="9950"/>
                </a:cubicBezTo>
                <a:cubicBezTo>
                  <a:pt x="2445" y="10153"/>
                  <a:pt x="2380" y="10354"/>
                  <a:pt x="2386" y="10396"/>
                </a:cubicBezTo>
                <a:cubicBezTo>
                  <a:pt x="2393" y="10438"/>
                  <a:pt x="2396" y="10506"/>
                  <a:pt x="2386" y="10533"/>
                </a:cubicBezTo>
                <a:cubicBezTo>
                  <a:pt x="2346" y="10647"/>
                  <a:pt x="2251" y="11171"/>
                  <a:pt x="2167" y="11717"/>
                </a:cubicBezTo>
                <a:cubicBezTo>
                  <a:pt x="2102" y="12138"/>
                  <a:pt x="2088" y="13318"/>
                  <a:pt x="2151" y="13793"/>
                </a:cubicBezTo>
                <a:cubicBezTo>
                  <a:pt x="2177" y="13983"/>
                  <a:pt x="2219" y="14316"/>
                  <a:pt x="2245" y="14530"/>
                </a:cubicBezTo>
                <a:cubicBezTo>
                  <a:pt x="2271" y="14745"/>
                  <a:pt x="2339" y="14966"/>
                  <a:pt x="2386" y="15028"/>
                </a:cubicBezTo>
                <a:cubicBezTo>
                  <a:pt x="2433" y="15090"/>
                  <a:pt x="2493" y="15232"/>
                  <a:pt x="2512" y="15337"/>
                </a:cubicBezTo>
                <a:cubicBezTo>
                  <a:pt x="2562" y="15624"/>
                  <a:pt x="2638" y="15874"/>
                  <a:pt x="2872" y="16383"/>
                </a:cubicBezTo>
                <a:cubicBezTo>
                  <a:pt x="3069" y="16812"/>
                  <a:pt x="3074" y="16851"/>
                  <a:pt x="2935" y="16984"/>
                </a:cubicBezTo>
                <a:cubicBezTo>
                  <a:pt x="2791" y="17120"/>
                  <a:pt x="1830" y="17510"/>
                  <a:pt x="1399" y="17601"/>
                </a:cubicBezTo>
                <a:cubicBezTo>
                  <a:pt x="1286" y="17625"/>
                  <a:pt x="1132" y="17700"/>
                  <a:pt x="1070" y="17756"/>
                </a:cubicBezTo>
                <a:cubicBezTo>
                  <a:pt x="1009" y="17812"/>
                  <a:pt x="942" y="17821"/>
                  <a:pt x="914" y="17790"/>
                </a:cubicBezTo>
                <a:cubicBezTo>
                  <a:pt x="885" y="17758"/>
                  <a:pt x="674" y="17848"/>
                  <a:pt x="444" y="17996"/>
                </a:cubicBezTo>
                <a:cubicBezTo>
                  <a:pt x="213" y="18143"/>
                  <a:pt x="41" y="18292"/>
                  <a:pt x="67" y="18322"/>
                </a:cubicBezTo>
                <a:cubicBezTo>
                  <a:pt x="94" y="18351"/>
                  <a:pt x="73" y="18441"/>
                  <a:pt x="20" y="18510"/>
                </a:cubicBezTo>
                <a:cubicBezTo>
                  <a:pt x="-124" y="18701"/>
                  <a:pt x="519" y="19410"/>
                  <a:pt x="1086" y="19694"/>
                </a:cubicBezTo>
                <a:cubicBezTo>
                  <a:pt x="1345" y="19824"/>
                  <a:pt x="1610" y="19934"/>
                  <a:pt x="1666" y="19934"/>
                </a:cubicBezTo>
                <a:cubicBezTo>
                  <a:pt x="1721" y="19934"/>
                  <a:pt x="1871" y="19993"/>
                  <a:pt x="2010" y="20071"/>
                </a:cubicBezTo>
                <a:cubicBezTo>
                  <a:pt x="2149" y="20150"/>
                  <a:pt x="2441" y="20232"/>
                  <a:pt x="2653" y="20260"/>
                </a:cubicBezTo>
                <a:cubicBezTo>
                  <a:pt x="2864" y="20288"/>
                  <a:pt x="3081" y="20365"/>
                  <a:pt x="3138" y="20415"/>
                </a:cubicBezTo>
                <a:cubicBezTo>
                  <a:pt x="3230" y="20493"/>
                  <a:pt x="3605" y="20616"/>
                  <a:pt x="3875" y="20672"/>
                </a:cubicBezTo>
                <a:cubicBezTo>
                  <a:pt x="3925" y="20682"/>
                  <a:pt x="3991" y="20710"/>
                  <a:pt x="4016" y="20723"/>
                </a:cubicBezTo>
                <a:cubicBezTo>
                  <a:pt x="4041" y="20737"/>
                  <a:pt x="4158" y="20762"/>
                  <a:pt x="4282" y="20775"/>
                </a:cubicBezTo>
                <a:cubicBezTo>
                  <a:pt x="4407" y="20787"/>
                  <a:pt x="4979" y="20869"/>
                  <a:pt x="5551" y="20963"/>
                </a:cubicBezTo>
                <a:cubicBezTo>
                  <a:pt x="6124" y="21058"/>
                  <a:pt x="6769" y="21152"/>
                  <a:pt x="6993" y="21169"/>
                </a:cubicBezTo>
                <a:cubicBezTo>
                  <a:pt x="7217" y="21187"/>
                  <a:pt x="8061" y="21273"/>
                  <a:pt x="8857" y="21358"/>
                </a:cubicBezTo>
                <a:cubicBezTo>
                  <a:pt x="9653" y="21443"/>
                  <a:pt x="10549" y="21531"/>
                  <a:pt x="10847" y="21547"/>
                </a:cubicBezTo>
                <a:cubicBezTo>
                  <a:pt x="11837" y="21599"/>
                  <a:pt x="15266" y="21510"/>
                  <a:pt x="15689" y="21427"/>
                </a:cubicBezTo>
                <a:cubicBezTo>
                  <a:pt x="15917" y="21382"/>
                  <a:pt x="16241" y="21362"/>
                  <a:pt x="16409" y="21375"/>
                </a:cubicBezTo>
                <a:cubicBezTo>
                  <a:pt x="16578" y="21388"/>
                  <a:pt x="16753" y="21373"/>
                  <a:pt x="16801" y="21341"/>
                </a:cubicBezTo>
                <a:cubicBezTo>
                  <a:pt x="16849" y="21309"/>
                  <a:pt x="17009" y="21268"/>
                  <a:pt x="17161" y="21255"/>
                </a:cubicBezTo>
                <a:cubicBezTo>
                  <a:pt x="17314" y="21242"/>
                  <a:pt x="17646" y="21177"/>
                  <a:pt x="17882" y="21118"/>
                </a:cubicBezTo>
                <a:cubicBezTo>
                  <a:pt x="18118" y="21058"/>
                  <a:pt x="18330" y="21023"/>
                  <a:pt x="18368" y="21032"/>
                </a:cubicBezTo>
                <a:cubicBezTo>
                  <a:pt x="18406" y="21041"/>
                  <a:pt x="18557" y="20992"/>
                  <a:pt x="18697" y="20929"/>
                </a:cubicBezTo>
                <a:cubicBezTo>
                  <a:pt x="18837" y="20866"/>
                  <a:pt x="19015" y="20826"/>
                  <a:pt x="19089" y="20826"/>
                </a:cubicBezTo>
                <a:cubicBezTo>
                  <a:pt x="19162" y="20826"/>
                  <a:pt x="19311" y="20742"/>
                  <a:pt x="19433" y="20655"/>
                </a:cubicBezTo>
                <a:cubicBezTo>
                  <a:pt x="19572" y="20555"/>
                  <a:pt x="19746" y="20530"/>
                  <a:pt x="19888" y="20569"/>
                </a:cubicBezTo>
                <a:cubicBezTo>
                  <a:pt x="20013" y="20603"/>
                  <a:pt x="20115" y="20594"/>
                  <a:pt x="20107" y="20552"/>
                </a:cubicBezTo>
                <a:cubicBezTo>
                  <a:pt x="20099" y="20510"/>
                  <a:pt x="20175" y="20281"/>
                  <a:pt x="20279" y="20037"/>
                </a:cubicBezTo>
                <a:cubicBezTo>
                  <a:pt x="20446" y="19648"/>
                  <a:pt x="20457" y="19575"/>
                  <a:pt x="20342" y="19437"/>
                </a:cubicBezTo>
                <a:cubicBezTo>
                  <a:pt x="20270" y="19350"/>
                  <a:pt x="20201" y="19174"/>
                  <a:pt x="20201" y="19059"/>
                </a:cubicBezTo>
                <a:cubicBezTo>
                  <a:pt x="20201" y="18944"/>
                  <a:pt x="20171" y="18817"/>
                  <a:pt x="20123" y="18785"/>
                </a:cubicBezTo>
                <a:cubicBezTo>
                  <a:pt x="20074" y="18752"/>
                  <a:pt x="20175" y="18480"/>
                  <a:pt x="20358" y="18167"/>
                </a:cubicBezTo>
                <a:cubicBezTo>
                  <a:pt x="20540" y="17856"/>
                  <a:pt x="20683" y="17577"/>
                  <a:pt x="20671" y="17550"/>
                </a:cubicBezTo>
                <a:cubicBezTo>
                  <a:pt x="20659" y="17523"/>
                  <a:pt x="20670" y="17418"/>
                  <a:pt x="20702" y="17310"/>
                </a:cubicBezTo>
                <a:cubicBezTo>
                  <a:pt x="20735" y="17201"/>
                  <a:pt x="20757" y="17064"/>
                  <a:pt x="20749" y="17018"/>
                </a:cubicBezTo>
                <a:cubicBezTo>
                  <a:pt x="20742" y="16971"/>
                  <a:pt x="20778" y="16878"/>
                  <a:pt x="20828" y="16812"/>
                </a:cubicBezTo>
                <a:cubicBezTo>
                  <a:pt x="20880" y="16743"/>
                  <a:pt x="20909" y="16262"/>
                  <a:pt x="20890" y="15663"/>
                </a:cubicBezTo>
                <a:cubicBezTo>
                  <a:pt x="20853" y="14481"/>
                  <a:pt x="20790" y="13954"/>
                  <a:pt x="20640" y="13656"/>
                </a:cubicBezTo>
                <a:cubicBezTo>
                  <a:pt x="20582" y="13541"/>
                  <a:pt x="20526" y="13388"/>
                  <a:pt x="20514" y="13312"/>
                </a:cubicBezTo>
                <a:cubicBezTo>
                  <a:pt x="20503" y="13237"/>
                  <a:pt x="20369" y="12979"/>
                  <a:pt x="20217" y="12746"/>
                </a:cubicBezTo>
                <a:cubicBezTo>
                  <a:pt x="20064" y="12514"/>
                  <a:pt x="19935" y="12285"/>
                  <a:pt x="19935" y="12232"/>
                </a:cubicBezTo>
                <a:cubicBezTo>
                  <a:pt x="19935" y="12178"/>
                  <a:pt x="19868" y="12109"/>
                  <a:pt x="19794" y="12077"/>
                </a:cubicBezTo>
                <a:cubicBezTo>
                  <a:pt x="19719" y="12046"/>
                  <a:pt x="19656" y="11958"/>
                  <a:pt x="19653" y="11889"/>
                </a:cubicBezTo>
                <a:cubicBezTo>
                  <a:pt x="19649" y="11819"/>
                  <a:pt x="19488" y="11616"/>
                  <a:pt x="19292" y="11425"/>
                </a:cubicBezTo>
                <a:cubicBezTo>
                  <a:pt x="19096" y="11235"/>
                  <a:pt x="18811" y="10926"/>
                  <a:pt x="18650" y="10756"/>
                </a:cubicBezTo>
                <a:cubicBezTo>
                  <a:pt x="18489" y="10587"/>
                  <a:pt x="18258" y="10407"/>
                  <a:pt x="18149" y="10345"/>
                </a:cubicBezTo>
                <a:cubicBezTo>
                  <a:pt x="17874" y="10188"/>
                  <a:pt x="17654" y="9632"/>
                  <a:pt x="17710" y="9247"/>
                </a:cubicBezTo>
                <a:cubicBezTo>
                  <a:pt x="17752" y="8951"/>
                  <a:pt x="17991" y="8543"/>
                  <a:pt x="18117" y="8561"/>
                </a:cubicBezTo>
                <a:cubicBezTo>
                  <a:pt x="18149" y="8565"/>
                  <a:pt x="18186" y="8554"/>
                  <a:pt x="18211" y="8543"/>
                </a:cubicBezTo>
                <a:cubicBezTo>
                  <a:pt x="18375" y="8472"/>
                  <a:pt x="18873" y="8493"/>
                  <a:pt x="19230" y="8578"/>
                </a:cubicBezTo>
                <a:cubicBezTo>
                  <a:pt x="19461" y="8633"/>
                  <a:pt x="19717" y="8639"/>
                  <a:pt x="19809" y="8595"/>
                </a:cubicBezTo>
                <a:cubicBezTo>
                  <a:pt x="19902" y="8551"/>
                  <a:pt x="20007" y="8514"/>
                  <a:pt x="20044" y="8509"/>
                </a:cubicBezTo>
                <a:cubicBezTo>
                  <a:pt x="20082" y="8504"/>
                  <a:pt x="20242" y="8377"/>
                  <a:pt x="20405" y="8235"/>
                </a:cubicBezTo>
                <a:cubicBezTo>
                  <a:pt x="20729" y="7951"/>
                  <a:pt x="20824" y="7556"/>
                  <a:pt x="20608" y="7360"/>
                </a:cubicBezTo>
                <a:cubicBezTo>
                  <a:pt x="20535" y="7293"/>
                  <a:pt x="20483" y="7194"/>
                  <a:pt x="20483" y="7137"/>
                </a:cubicBezTo>
                <a:cubicBezTo>
                  <a:pt x="20483" y="7080"/>
                  <a:pt x="20416" y="6952"/>
                  <a:pt x="20342" y="6862"/>
                </a:cubicBezTo>
                <a:cubicBezTo>
                  <a:pt x="20221" y="6716"/>
                  <a:pt x="20245" y="6661"/>
                  <a:pt x="20640" y="6193"/>
                </a:cubicBezTo>
                <a:cubicBezTo>
                  <a:pt x="21335" y="5371"/>
                  <a:pt x="21476" y="4954"/>
                  <a:pt x="21188" y="4478"/>
                </a:cubicBezTo>
                <a:cubicBezTo>
                  <a:pt x="21056" y="4260"/>
                  <a:pt x="20958" y="4222"/>
                  <a:pt x="20593" y="4221"/>
                </a:cubicBezTo>
                <a:cubicBezTo>
                  <a:pt x="20355" y="4219"/>
                  <a:pt x="20081" y="4267"/>
                  <a:pt x="19982" y="4323"/>
                </a:cubicBezTo>
                <a:cubicBezTo>
                  <a:pt x="19718" y="4474"/>
                  <a:pt x="18917" y="4407"/>
                  <a:pt x="18728" y="4221"/>
                </a:cubicBezTo>
                <a:cubicBezTo>
                  <a:pt x="18640" y="4133"/>
                  <a:pt x="18594" y="4042"/>
                  <a:pt x="18619" y="4015"/>
                </a:cubicBezTo>
                <a:cubicBezTo>
                  <a:pt x="18643" y="3988"/>
                  <a:pt x="18627" y="3899"/>
                  <a:pt x="18572" y="3826"/>
                </a:cubicBezTo>
                <a:cubicBezTo>
                  <a:pt x="18516" y="3753"/>
                  <a:pt x="18492" y="3706"/>
                  <a:pt x="18525" y="3706"/>
                </a:cubicBezTo>
                <a:cubicBezTo>
                  <a:pt x="18557" y="3706"/>
                  <a:pt x="18540" y="3605"/>
                  <a:pt x="18478" y="3483"/>
                </a:cubicBezTo>
                <a:cubicBezTo>
                  <a:pt x="18415" y="3360"/>
                  <a:pt x="18356" y="3236"/>
                  <a:pt x="18352" y="3208"/>
                </a:cubicBezTo>
                <a:cubicBezTo>
                  <a:pt x="18340" y="3125"/>
                  <a:pt x="17857" y="2081"/>
                  <a:pt x="17741" y="1887"/>
                </a:cubicBezTo>
                <a:cubicBezTo>
                  <a:pt x="17606" y="1663"/>
                  <a:pt x="16946" y="927"/>
                  <a:pt x="16879" y="927"/>
                </a:cubicBezTo>
                <a:cubicBezTo>
                  <a:pt x="16853" y="927"/>
                  <a:pt x="16701" y="808"/>
                  <a:pt x="16535" y="669"/>
                </a:cubicBezTo>
                <a:cubicBezTo>
                  <a:pt x="16368" y="531"/>
                  <a:pt x="16221" y="445"/>
                  <a:pt x="16221" y="481"/>
                </a:cubicBezTo>
                <a:cubicBezTo>
                  <a:pt x="16221" y="517"/>
                  <a:pt x="16125" y="483"/>
                  <a:pt x="16002" y="395"/>
                </a:cubicBezTo>
                <a:cubicBezTo>
                  <a:pt x="15879" y="307"/>
                  <a:pt x="15699" y="221"/>
                  <a:pt x="15610" y="206"/>
                </a:cubicBezTo>
                <a:cubicBezTo>
                  <a:pt x="15522" y="191"/>
                  <a:pt x="15409" y="151"/>
                  <a:pt x="15360" y="121"/>
                </a:cubicBezTo>
                <a:cubicBezTo>
                  <a:pt x="15255" y="57"/>
                  <a:pt x="14692" y="-1"/>
                  <a:pt x="14231" y="0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628" name="EDAC510A-59B1-472B-BBD5-2D236F925ABA.png" descr="EDAC510A-59B1-472B-BBD5-2D236F925ABA.png"/>
          <p:cNvPicPr>
            <a:picLocks noChangeAspect="1"/>
          </p:cNvPicPr>
          <p:nvPr/>
        </p:nvPicPr>
        <p:blipFill>
          <a:blip r:embed="rId2">
            <a:extLst/>
          </a:blip>
          <a:srcRect l="17348" t="46714" r="25564" b="18144"/>
          <a:stretch>
            <a:fillRect/>
          </a:stretch>
        </p:blipFill>
        <p:spPr>
          <a:xfrm flipH="1">
            <a:off x="6885588" y="6024381"/>
            <a:ext cx="540258" cy="49883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29" h="21562" fill="norm" stroke="1" extrusionOk="0">
                <a:moveTo>
                  <a:pt x="14231" y="0"/>
                </a:moveTo>
                <a:cubicBezTo>
                  <a:pt x="13916" y="1"/>
                  <a:pt x="13009" y="105"/>
                  <a:pt x="13009" y="138"/>
                </a:cubicBezTo>
                <a:cubicBezTo>
                  <a:pt x="13009" y="147"/>
                  <a:pt x="12910" y="165"/>
                  <a:pt x="12790" y="189"/>
                </a:cubicBezTo>
                <a:cubicBezTo>
                  <a:pt x="12670" y="213"/>
                  <a:pt x="12527" y="284"/>
                  <a:pt x="12461" y="344"/>
                </a:cubicBezTo>
                <a:cubicBezTo>
                  <a:pt x="12395" y="404"/>
                  <a:pt x="12336" y="426"/>
                  <a:pt x="12336" y="395"/>
                </a:cubicBezTo>
                <a:cubicBezTo>
                  <a:pt x="12336" y="364"/>
                  <a:pt x="12091" y="499"/>
                  <a:pt x="11787" y="687"/>
                </a:cubicBezTo>
                <a:cubicBezTo>
                  <a:pt x="11484" y="874"/>
                  <a:pt x="11216" y="1030"/>
                  <a:pt x="11192" y="1030"/>
                </a:cubicBezTo>
                <a:cubicBezTo>
                  <a:pt x="11135" y="1030"/>
                  <a:pt x="10079" y="2185"/>
                  <a:pt x="10079" y="2248"/>
                </a:cubicBezTo>
                <a:cubicBezTo>
                  <a:pt x="10079" y="2274"/>
                  <a:pt x="9929" y="2571"/>
                  <a:pt x="9750" y="2917"/>
                </a:cubicBezTo>
                <a:cubicBezTo>
                  <a:pt x="9571" y="3262"/>
                  <a:pt x="9407" y="3628"/>
                  <a:pt x="9390" y="3723"/>
                </a:cubicBezTo>
                <a:cubicBezTo>
                  <a:pt x="9373" y="3818"/>
                  <a:pt x="9328" y="3941"/>
                  <a:pt x="9296" y="3997"/>
                </a:cubicBezTo>
                <a:cubicBezTo>
                  <a:pt x="9264" y="4054"/>
                  <a:pt x="9221" y="4252"/>
                  <a:pt x="9202" y="4426"/>
                </a:cubicBezTo>
                <a:cubicBezTo>
                  <a:pt x="9183" y="4601"/>
                  <a:pt x="9141" y="4957"/>
                  <a:pt x="9108" y="5215"/>
                </a:cubicBezTo>
                <a:cubicBezTo>
                  <a:pt x="9071" y="5504"/>
                  <a:pt x="9095" y="5719"/>
                  <a:pt x="9155" y="5799"/>
                </a:cubicBezTo>
                <a:cubicBezTo>
                  <a:pt x="9209" y="5870"/>
                  <a:pt x="9251" y="6018"/>
                  <a:pt x="9249" y="6125"/>
                </a:cubicBezTo>
                <a:cubicBezTo>
                  <a:pt x="9244" y="6352"/>
                  <a:pt x="9311" y="6723"/>
                  <a:pt x="9390" y="6862"/>
                </a:cubicBezTo>
                <a:cubicBezTo>
                  <a:pt x="9421" y="6916"/>
                  <a:pt x="9467" y="7040"/>
                  <a:pt x="9484" y="7137"/>
                </a:cubicBezTo>
                <a:cubicBezTo>
                  <a:pt x="9501" y="7234"/>
                  <a:pt x="9736" y="7663"/>
                  <a:pt x="10001" y="8097"/>
                </a:cubicBezTo>
                <a:cubicBezTo>
                  <a:pt x="10266" y="8532"/>
                  <a:pt x="10479" y="8932"/>
                  <a:pt x="10487" y="8972"/>
                </a:cubicBezTo>
                <a:cubicBezTo>
                  <a:pt x="10494" y="9013"/>
                  <a:pt x="10508" y="9062"/>
                  <a:pt x="10518" y="9075"/>
                </a:cubicBezTo>
                <a:cubicBezTo>
                  <a:pt x="10528" y="9089"/>
                  <a:pt x="10548" y="9168"/>
                  <a:pt x="10565" y="9264"/>
                </a:cubicBezTo>
                <a:cubicBezTo>
                  <a:pt x="10600" y="9462"/>
                  <a:pt x="10347" y="9657"/>
                  <a:pt x="9938" y="9727"/>
                </a:cubicBezTo>
                <a:cubicBezTo>
                  <a:pt x="9516" y="9799"/>
                  <a:pt x="7703" y="9771"/>
                  <a:pt x="7400" y="9693"/>
                </a:cubicBezTo>
                <a:cubicBezTo>
                  <a:pt x="7251" y="9654"/>
                  <a:pt x="7090" y="9620"/>
                  <a:pt x="7040" y="9607"/>
                </a:cubicBezTo>
                <a:cubicBezTo>
                  <a:pt x="6990" y="9594"/>
                  <a:pt x="6854" y="9520"/>
                  <a:pt x="6742" y="9453"/>
                </a:cubicBezTo>
                <a:cubicBezTo>
                  <a:pt x="6630" y="9385"/>
                  <a:pt x="6538" y="9353"/>
                  <a:pt x="6538" y="9384"/>
                </a:cubicBezTo>
                <a:cubicBezTo>
                  <a:pt x="6538" y="9472"/>
                  <a:pt x="6198" y="9254"/>
                  <a:pt x="5739" y="8869"/>
                </a:cubicBezTo>
                <a:cubicBezTo>
                  <a:pt x="5252" y="8460"/>
                  <a:pt x="4495" y="8047"/>
                  <a:pt x="4220" y="8046"/>
                </a:cubicBezTo>
                <a:cubicBezTo>
                  <a:pt x="3928" y="8045"/>
                  <a:pt x="3202" y="8441"/>
                  <a:pt x="3138" y="8629"/>
                </a:cubicBezTo>
                <a:cubicBezTo>
                  <a:pt x="3107" y="8721"/>
                  <a:pt x="2997" y="8918"/>
                  <a:pt x="2903" y="9058"/>
                </a:cubicBezTo>
                <a:cubicBezTo>
                  <a:pt x="2810" y="9199"/>
                  <a:pt x="2730" y="9376"/>
                  <a:pt x="2715" y="9453"/>
                </a:cubicBezTo>
                <a:cubicBezTo>
                  <a:pt x="2701" y="9530"/>
                  <a:pt x="2610" y="9747"/>
                  <a:pt x="2527" y="9950"/>
                </a:cubicBezTo>
                <a:cubicBezTo>
                  <a:pt x="2445" y="10153"/>
                  <a:pt x="2380" y="10354"/>
                  <a:pt x="2386" y="10396"/>
                </a:cubicBezTo>
                <a:cubicBezTo>
                  <a:pt x="2393" y="10438"/>
                  <a:pt x="2396" y="10506"/>
                  <a:pt x="2386" y="10533"/>
                </a:cubicBezTo>
                <a:cubicBezTo>
                  <a:pt x="2346" y="10647"/>
                  <a:pt x="2251" y="11171"/>
                  <a:pt x="2167" y="11717"/>
                </a:cubicBezTo>
                <a:cubicBezTo>
                  <a:pt x="2102" y="12138"/>
                  <a:pt x="2088" y="13318"/>
                  <a:pt x="2151" y="13793"/>
                </a:cubicBezTo>
                <a:cubicBezTo>
                  <a:pt x="2177" y="13983"/>
                  <a:pt x="2219" y="14316"/>
                  <a:pt x="2245" y="14530"/>
                </a:cubicBezTo>
                <a:cubicBezTo>
                  <a:pt x="2271" y="14745"/>
                  <a:pt x="2339" y="14966"/>
                  <a:pt x="2386" y="15028"/>
                </a:cubicBezTo>
                <a:cubicBezTo>
                  <a:pt x="2433" y="15090"/>
                  <a:pt x="2493" y="15232"/>
                  <a:pt x="2512" y="15337"/>
                </a:cubicBezTo>
                <a:cubicBezTo>
                  <a:pt x="2562" y="15624"/>
                  <a:pt x="2638" y="15874"/>
                  <a:pt x="2872" y="16383"/>
                </a:cubicBezTo>
                <a:cubicBezTo>
                  <a:pt x="3069" y="16812"/>
                  <a:pt x="3074" y="16851"/>
                  <a:pt x="2935" y="16984"/>
                </a:cubicBezTo>
                <a:cubicBezTo>
                  <a:pt x="2791" y="17120"/>
                  <a:pt x="1830" y="17510"/>
                  <a:pt x="1399" y="17601"/>
                </a:cubicBezTo>
                <a:cubicBezTo>
                  <a:pt x="1286" y="17625"/>
                  <a:pt x="1132" y="17700"/>
                  <a:pt x="1070" y="17756"/>
                </a:cubicBezTo>
                <a:cubicBezTo>
                  <a:pt x="1009" y="17812"/>
                  <a:pt x="942" y="17821"/>
                  <a:pt x="914" y="17790"/>
                </a:cubicBezTo>
                <a:cubicBezTo>
                  <a:pt x="885" y="17758"/>
                  <a:pt x="674" y="17848"/>
                  <a:pt x="444" y="17996"/>
                </a:cubicBezTo>
                <a:cubicBezTo>
                  <a:pt x="213" y="18143"/>
                  <a:pt x="41" y="18292"/>
                  <a:pt x="67" y="18322"/>
                </a:cubicBezTo>
                <a:cubicBezTo>
                  <a:pt x="94" y="18351"/>
                  <a:pt x="73" y="18441"/>
                  <a:pt x="20" y="18510"/>
                </a:cubicBezTo>
                <a:cubicBezTo>
                  <a:pt x="-124" y="18701"/>
                  <a:pt x="519" y="19410"/>
                  <a:pt x="1086" y="19694"/>
                </a:cubicBezTo>
                <a:cubicBezTo>
                  <a:pt x="1345" y="19824"/>
                  <a:pt x="1610" y="19934"/>
                  <a:pt x="1666" y="19934"/>
                </a:cubicBezTo>
                <a:cubicBezTo>
                  <a:pt x="1721" y="19934"/>
                  <a:pt x="1871" y="19993"/>
                  <a:pt x="2010" y="20071"/>
                </a:cubicBezTo>
                <a:cubicBezTo>
                  <a:pt x="2149" y="20150"/>
                  <a:pt x="2441" y="20232"/>
                  <a:pt x="2653" y="20260"/>
                </a:cubicBezTo>
                <a:cubicBezTo>
                  <a:pt x="2864" y="20288"/>
                  <a:pt x="3081" y="20365"/>
                  <a:pt x="3138" y="20415"/>
                </a:cubicBezTo>
                <a:cubicBezTo>
                  <a:pt x="3230" y="20493"/>
                  <a:pt x="3605" y="20616"/>
                  <a:pt x="3875" y="20672"/>
                </a:cubicBezTo>
                <a:cubicBezTo>
                  <a:pt x="3925" y="20682"/>
                  <a:pt x="3991" y="20710"/>
                  <a:pt x="4016" y="20723"/>
                </a:cubicBezTo>
                <a:cubicBezTo>
                  <a:pt x="4041" y="20737"/>
                  <a:pt x="4158" y="20762"/>
                  <a:pt x="4282" y="20775"/>
                </a:cubicBezTo>
                <a:cubicBezTo>
                  <a:pt x="4407" y="20787"/>
                  <a:pt x="4979" y="20869"/>
                  <a:pt x="5551" y="20963"/>
                </a:cubicBezTo>
                <a:cubicBezTo>
                  <a:pt x="6124" y="21058"/>
                  <a:pt x="6769" y="21152"/>
                  <a:pt x="6993" y="21169"/>
                </a:cubicBezTo>
                <a:cubicBezTo>
                  <a:pt x="7217" y="21187"/>
                  <a:pt x="8061" y="21273"/>
                  <a:pt x="8857" y="21358"/>
                </a:cubicBezTo>
                <a:cubicBezTo>
                  <a:pt x="9653" y="21443"/>
                  <a:pt x="10549" y="21531"/>
                  <a:pt x="10847" y="21547"/>
                </a:cubicBezTo>
                <a:cubicBezTo>
                  <a:pt x="11837" y="21599"/>
                  <a:pt x="15266" y="21510"/>
                  <a:pt x="15689" y="21427"/>
                </a:cubicBezTo>
                <a:cubicBezTo>
                  <a:pt x="15917" y="21382"/>
                  <a:pt x="16241" y="21362"/>
                  <a:pt x="16409" y="21375"/>
                </a:cubicBezTo>
                <a:cubicBezTo>
                  <a:pt x="16578" y="21388"/>
                  <a:pt x="16753" y="21373"/>
                  <a:pt x="16801" y="21341"/>
                </a:cubicBezTo>
                <a:cubicBezTo>
                  <a:pt x="16849" y="21309"/>
                  <a:pt x="17009" y="21268"/>
                  <a:pt x="17161" y="21255"/>
                </a:cubicBezTo>
                <a:cubicBezTo>
                  <a:pt x="17314" y="21242"/>
                  <a:pt x="17646" y="21177"/>
                  <a:pt x="17882" y="21118"/>
                </a:cubicBezTo>
                <a:cubicBezTo>
                  <a:pt x="18118" y="21058"/>
                  <a:pt x="18330" y="21023"/>
                  <a:pt x="18368" y="21032"/>
                </a:cubicBezTo>
                <a:cubicBezTo>
                  <a:pt x="18406" y="21041"/>
                  <a:pt x="18557" y="20992"/>
                  <a:pt x="18697" y="20929"/>
                </a:cubicBezTo>
                <a:cubicBezTo>
                  <a:pt x="18837" y="20866"/>
                  <a:pt x="19015" y="20826"/>
                  <a:pt x="19089" y="20826"/>
                </a:cubicBezTo>
                <a:cubicBezTo>
                  <a:pt x="19162" y="20826"/>
                  <a:pt x="19311" y="20742"/>
                  <a:pt x="19433" y="20655"/>
                </a:cubicBezTo>
                <a:cubicBezTo>
                  <a:pt x="19572" y="20555"/>
                  <a:pt x="19746" y="20530"/>
                  <a:pt x="19888" y="20569"/>
                </a:cubicBezTo>
                <a:cubicBezTo>
                  <a:pt x="20013" y="20603"/>
                  <a:pt x="20115" y="20594"/>
                  <a:pt x="20107" y="20552"/>
                </a:cubicBezTo>
                <a:cubicBezTo>
                  <a:pt x="20099" y="20510"/>
                  <a:pt x="20175" y="20281"/>
                  <a:pt x="20279" y="20037"/>
                </a:cubicBezTo>
                <a:cubicBezTo>
                  <a:pt x="20446" y="19648"/>
                  <a:pt x="20457" y="19575"/>
                  <a:pt x="20342" y="19437"/>
                </a:cubicBezTo>
                <a:cubicBezTo>
                  <a:pt x="20270" y="19350"/>
                  <a:pt x="20201" y="19174"/>
                  <a:pt x="20201" y="19059"/>
                </a:cubicBezTo>
                <a:cubicBezTo>
                  <a:pt x="20201" y="18944"/>
                  <a:pt x="20171" y="18817"/>
                  <a:pt x="20123" y="18785"/>
                </a:cubicBezTo>
                <a:cubicBezTo>
                  <a:pt x="20074" y="18752"/>
                  <a:pt x="20175" y="18480"/>
                  <a:pt x="20358" y="18167"/>
                </a:cubicBezTo>
                <a:cubicBezTo>
                  <a:pt x="20540" y="17856"/>
                  <a:pt x="20683" y="17577"/>
                  <a:pt x="20671" y="17550"/>
                </a:cubicBezTo>
                <a:cubicBezTo>
                  <a:pt x="20659" y="17523"/>
                  <a:pt x="20670" y="17418"/>
                  <a:pt x="20702" y="17310"/>
                </a:cubicBezTo>
                <a:cubicBezTo>
                  <a:pt x="20735" y="17201"/>
                  <a:pt x="20757" y="17064"/>
                  <a:pt x="20749" y="17018"/>
                </a:cubicBezTo>
                <a:cubicBezTo>
                  <a:pt x="20742" y="16971"/>
                  <a:pt x="20778" y="16878"/>
                  <a:pt x="20828" y="16812"/>
                </a:cubicBezTo>
                <a:cubicBezTo>
                  <a:pt x="20880" y="16743"/>
                  <a:pt x="20909" y="16262"/>
                  <a:pt x="20890" y="15663"/>
                </a:cubicBezTo>
                <a:cubicBezTo>
                  <a:pt x="20853" y="14481"/>
                  <a:pt x="20790" y="13954"/>
                  <a:pt x="20640" y="13656"/>
                </a:cubicBezTo>
                <a:cubicBezTo>
                  <a:pt x="20582" y="13541"/>
                  <a:pt x="20526" y="13388"/>
                  <a:pt x="20514" y="13312"/>
                </a:cubicBezTo>
                <a:cubicBezTo>
                  <a:pt x="20503" y="13237"/>
                  <a:pt x="20369" y="12979"/>
                  <a:pt x="20217" y="12746"/>
                </a:cubicBezTo>
                <a:cubicBezTo>
                  <a:pt x="20064" y="12514"/>
                  <a:pt x="19935" y="12285"/>
                  <a:pt x="19935" y="12232"/>
                </a:cubicBezTo>
                <a:cubicBezTo>
                  <a:pt x="19935" y="12178"/>
                  <a:pt x="19868" y="12109"/>
                  <a:pt x="19794" y="12077"/>
                </a:cubicBezTo>
                <a:cubicBezTo>
                  <a:pt x="19719" y="12046"/>
                  <a:pt x="19656" y="11958"/>
                  <a:pt x="19653" y="11889"/>
                </a:cubicBezTo>
                <a:cubicBezTo>
                  <a:pt x="19649" y="11819"/>
                  <a:pt x="19488" y="11616"/>
                  <a:pt x="19292" y="11425"/>
                </a:cubicBezTo>
                <a:cubicBezTo>
                  <a:pt x="19096" y="11235"/>
                  <a:pt x="18811" y="10926"/>
                  <a:pt x="18650" y="10756"/>
                </a:cubicBezTo>
                <a:cubicBezTo>
                  <a:pt x="18489" y="10587"/>
                  <a:pt x="18258" y="10407"/>
                  <a:pt x="18149" y="10345"/>
                </a:cubicBezTo>
                <a:cubicBezTo>
                  <a:pt x="17874" y="10188"/>
                  <a:pt x="17654" y="9632"/>
                  <a:pt x="17710" y="9247"/>
                </a:cubicBezTo>
                <a:cubicBezTo>
                  <a:pt x="17752" y="8951"/>
                  <a:pt x="17991" y="8543"/>
                  <a:pt x="18117" y="8561"/>
                </a:cubicBezTo>
                <a:cubicBezTo>
                  <a:pt x="18149" y="8565"/>
                  <a:pt x="18186" y="8554"/>
                  <a:pt x="18211" y="8543"/>
                </a:cubicBezTo>
                <a:cubicBezTo>
                  <a:pt x="18375" y="8472"/>
                  <a:pt x="18873" y="8493"/>
                  <a:pt x="19230" y="8578"/>
                </a:cubicBezTo>
                <a:cubicBezTo>
                  <a:pt x="19461" y="8633"/>
                  <a:pt x="19717" y="8639"/>
                  <a:pt x="19809" y="8595"/>
                </a:cubicBezTo>
                <a:cubicBezTo>
                  <a:pt x="19902" y="8551"/>
                  <a:pt x="20007" y="8514"/>
                  <a:pt x="20044" y="8509"/>
                </a:cubicBezTo>
                <a:cubicBezTo>
                  <a:pt x="20082" y="8504"/>
                  <a:pt x="20242" y="8377"/>
                  <a:pt x="20405" y="8235"/>
                </a:cubicBezTo>
                <a:cubicBezTo>
                  <a:pt x="20729" y="7951"/>
                  <a:pt x="20824" y="7556"/>
                  <a:pt x="20608" y="7360"/>
                </a:cubicBezTo>
                <a:cubicBezTo>
                  <a:pt x="20535" y="7293"/>
                  <a:pt x="20483" y="7194"/>
                  <a:pt x="20483" y="7137"/>
                </a:cubicBezTo>
                <a:cubicBezTo>
                  <a:pt x="20483" y="7080"/>
                  <a:pt x="20416" y="6952"/>
                  <a:pt x="20342" y="6862"/>
                </a:cubicBezTo>
                <a:cubicBezTo>
                  <a:pt x="20221" y="6716"/>
                  <a:pt x="20245" y="6661"/>
                  <a:pt x="20640" y="6193"/>
                </a:cubicBezTo>
                <a:cubicBezTo>
                  <a:pt x="21335" y="5371"/>
                  <a:pt x="21476" y="4954"/>
                  <a:pt x="21188" y="4478"/>
                </a:cubicBezTo>
                <a:cubicBezTo>
                  <a:pt x="21056" y="4260"/>
                  <a:pt x="20958" y="4222"/>
                  <a:pt x="20593" y="4221"/>
                </a:cubicBezTo>
                <a:cubicBezTo>
                  <a:pt x="20355" y="4219"/>
                  <a:pt x="20081" y="4267"/>
                  <a:pt x="19982" y="4323"/>
                </a:cubicBezTo>
                <a:cubicBezTo>
                  <a:pt x="19718" y="4474"/>
                  <a:pt x="18917" y="4407"/>
                  <a:pt x="18728" y="4221"/>
                </a:cubicBezTo>
                <a:cubicBezTo>
                  <a:pt x="18640" y="4133"/>
                  <a:pt x="18594" y="4042"/>
                  <a:pt x="18619" y="4015"/>
                </a:cubicBezTo>
                <a:cubicBezTo>
                  <a:pt x="18643" y="3988"/>
                  <a:pt x="18627" y="3899"/>
                  <a:pt x="18572" y="3826"/>
                </a:cubicBezTo>
                <a:cubicBezTo>
                  <a:pt x="18516" y="3753"/>
                  <a:pt x="18492" y="3706"/>
                  <a:pt x="18525" y="3706"/>
                </a:cubicBezTo>
                <a:cubicBezTo>
                  <a:pt x="18557" y="3706"/>
                  <a:pt x="18540" y="3605"/>
                  <a:pt x="18478" y="3483"/>
                </a:cubicBezTo>
                <a:cubicBezTo>
                  <a:pt x="18415" y="3360"/>
                  <a:pt x="18356" y="3236"/>
                  <a:pt x="18352" y="3208"/>
                </a:cubicBezTo>
                <a:cubicBezTo>
                  <a:pt x="18340" y="3125"/>
                  <a:pt x="17857" y="2081"/>
                  <a:pt x="17741" y="1887"/>
                </a:cubicBezTo>
                <a:cubicBezTo>
                  <a:pt x="17606" y="1663"/>
                  <a:pt x="16946" y="927"/>
                  <a:pt x="16879" y="927"/>
                </a:cubicBezTo>
                <a:cubicBezTo>
                  <a:pt x="16853" y="927"/>
                  <a:pt x="16701" y="808"/>
                  <a:pt x="16535" y="669"/>
                </a:cubicBezTo>
                <a:cubicBezTo>
                  <a:pt x="16368" y="531"/>
                  <a:pt x="16221" y="445"/>
                  <a:pt x="16221" y="481"/>
                </a:cubicBezTo>
                <a:cubicBezTo>
                  <a:pt x="16221" y="517"/>
                  <a:pt x="16125" y="483"/>
                  <a:pt x="16002" y="395"/>
                </a:cubicBezTo>
                <a:cubicBezTo>
                  <a:pt x="15879" y="307"/>
                  <a:pt x="15699" y="221"/>
                  <a:pt x="15610" y="206"/>
                </a:cubicBezTo>
                <a:cubicBezTo>
                  <a:pt x="15522" y="191"/>
                  <a:pt x="15409" y="151"/>
                  <a:pt x="15360" y="121"/>
                </a:cubicBezTo>
                <a:cubicBezTo>
                  <a:pt x="15255" y="57"/>
                  <a:pt x="14692" y="-1"/>
                  <a:pt x="14231" y="0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629" name="EDAC510A-59B1-472B-BBD5-2D236F925ABA.png" descr="EDAC510A-59B1-472B-BBD5-2D236F925ABA.png"/>
          <p:cNvPicPr>
            <a:picLocks noChangeAspect="1"/>
          </p:cNvPicPr>
          <p:nvPr/>
        </p:nvPicPr>
        <p:blipFill>
          <a:blip r:embed="rId2">
            <a:extLst/>
          </a:blip>
          <a:srcRect l="17348" t="46714" r="25564" b="18144"/>
          <a:stretch>
            <a:fillRect/>
          </a:stretch>
        </p:blipFill>
        <p:spPr>
          <a:xfrm flipH="1">
            <a:off x="4904388" y="6024381"/>
            <a:ext cx="540258" cy="49883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29" h="21562" fill="norm" stroke="1" extrusionOk="0">
                <a:moveTo>
                  <a:pt x="14231" y="0"/>
                </a:moveTo>
                <a:cubicBezTo>
                  <a:pt x="13916" y="1"/>
                  <a:pt x="13009" y="105"/>
                  <a:pt x="13009" y="138"/>
                </a:cubicBezTo>
                <a:cubicBezTo>
                  <a:pt x="13009" y="147"/>
                  <a:pt x="12910" y="165"/>
                  <a:pt x="12790" y="189"/>
                </a:cubicBezTo>
                <a:cubicBezTo>
                  <a:pt x="12670" y="213"/>
                  <a:pt x="12527" y="284"/>
                  <a:pt x="12461" y="344"/>
                </a:cubicBezTo>
                <a:cubicBezTo>
                  <a:pt x="12395" y="404"/>
                  <a:pt x="12336" y="426"/>
                  <a:pt x="12336" y="395"/>
                </a:cubicBezTo>
                <a:cubicBezTo>
                  <a:pt x="12336" y="364"/>
                  <a:pt x="12091" y="499"/>
                  <a:pt x="11787" y="687"/>
                </a:cubicBezTo>
                <a:cubicBezTo>
                  <a:pt x="11484" y="874"/>
                  <a:pt x="11216" y="1030"/>
                  <a:pt x="11192" y="1030"/>
                </a:cubicBezTo>
                <a:cubicBezTo>
                  <a:pt x="11135" y="1030"/>
                  <a:pt x="10079" y="2185"/>
                  <a:pt x="10079" y="2248"/>
                </a:cubicBezTo>
                <a:cubicBezTo>
                  <a:pt x="10079" y="2274"/>
                  <a:pt x="9929" y="2571"/>
                  <a:pt x="9750" y="2917"/>
                </a:cubicBezTo>
                <a:cubicBezTo>
                  <a:pt x="9571" y="3262"/>
                  <a:pt x="9407" y="3628"/>
                  <a:pt x="9390" y="3723"/>
                </a:cubicBezTo>
                <a:cubicBezTo>
                  <a:pt x="9373" y="3818"/>
                  <a:pt x="9328" y="3941"/>
                  <a:pt x="9296" y="3997"/>
                </a:cubicBezTo>
                <a:cubicBezTo>
                  <a:pt x="9264" y="4054"/>
                  <a:pt x="9221" y="4252"/>
                  <a:pt x="9202" y="4426"/>
                </a:cubicBezTo>
                <a:cubicBezTo>
                  <a:pt x="9183" y="4601"/>
                  <a:pt x="9141" y="4957"/>
                  <a:pt x="9108" y="5215"/>
                </a:cubicBezTo>
                <a:cubicBezTo>
                  <a:pt x="9071" y="5504"/>
                  <a:pt x="9095" y="5719"/>
                  <a:pt x="9155" y="5799"/>
                </a:cubicBezTo>
                <a:cubicBezTo>
                  <a:pt x="9209" y="5870"/>
                  <a:pt x="9251" y="6018"/>
                  <a:pt x="9249" y="6125"/>
                </a:cubicBezTo>
                <a:cubicBezTo>
                  <a:pt x="9244" y="6352"/>
                  <a:pt x="9311" y="6723"/>
                  <a:pt x="9390" y="6862"/>
                </a:cubicBezTo>
                <a:cubicBezTo>
                  <a:pt x="9421" y="6916"/>
                  <a:pt x="9467" y="7040"/>
                  <a:pt x="9484" y="7137"/>
                </a:cubicBezTo>
                <a:cubicBezTo>
                  <a:pt x="9501" y="7234"/>
                  <a:pt x="9736" y="7663"/>
                  <a:pt x="10001" y="8097"/>
                </a:cubicBezTo>
                <a:cubicBezTo>
                  <a:pt x="10266" y="8532"/>
                  <a:pt x="10479" y="8932"/>
                  <a:pt x="10487" y="8972"/>
                </a:cubicBezTo>
                <a:cubicBezTo>
                  <a:pt x="10494" y="9013"/>
                  <a:pt x="10508" y="9062"/>
                  <a:pt x="10518" y="9075"/>
                </a:cubicBezTo>
                <a:cubicBezTo>
                  <a:pt x="10528" y="9089"/>
                  <a:pt x="10548" y="9168"/>
                  <a:pt x="10565" y="9264"/>
                </a:cubicBezTo>
                <a:cubicBezTo>
                  <a:pt x="10600" y="9462"/>
                  <a:pt x="10347" y="9657"/>
                  <a:pt x="9938" y="9727"/>
                </a:cubicBezTo>
                <a:cubicBezTo>
                  <a:pt x="9516" y="9799"/>
                  <a:pt x="7703" y="9771"/>
                  <a:pt x="7400" y="9693"/>
                </a:cubicBezTo>
                <a:cubicBezTo>
                  <a:pt x="7251" y="9654"/>
                  <a:pt x="7090" y="9620"/>
                  <a:pt x="7040" y="9607"/>
                </a:cubicBezTo>
                <a:cubicBezTo>
                  <a:pt x="6990" y="9594"/>
                  <a:pt x="6854" y="9520"/>
                  <a:pt x="6742" y="9453"/>
                </a:cubicBezTo>
                <a:cubicBezTo>
                  <a:pt x="6630" y="9385"/>
                  <a:pt x="6538" y="9353"/>
                  <a:pt x="6538" y="9384"/>
                </a:cubicBezTo>
                <a:cubicBezTo>
                  <a:pt x="6538" y="9472"/>
                  <a:pt x="6198" y="9254"/>
                  <a:pt x="5739" y="8869"/>
                </a:cubicBezTo>
                <a:cubicBezTo>
                  <a:pt x="5252" y="8460"/>
                  <a:pt x="4495" y="8047"/>
                  <a:pt x="4220" y="8046"/>
                </a:cubicBezTo>
                <a:cubicBezTo>
                  <a:pt x="3928" y="8045"/>
                  <a:pt x="3202" y="8441"/>
                  <a:pt x="3138" y="8629"/>
                </a:cubicBezTo>
                <a:cubicBezTo>
                  <a:pt x="3107" y="8721"/>
                  <a:pt x="2997" y="8918"/>
                  <a:pt x="2903" y="9058"/>
                </a:cubicBezTo>
                <a:cubicBezTo>
                  <a:pt x="2810" y="9199"/>
                  <a:pt x="2730" y="9376"/>
                  <a:pt x="2715" y="9453"/>
                </a:cubicBezTo>
                <a:cubicBezTo>
                  <a:pt x="2701" y="9530"/>
                  <a:pt x="2610" y="9747"/>
                  <a:pt x="2527" y="9950"/>
                </a:cubicBezTo>
                <a:cubicBezTo>
                  <a:pt x="2445" y="10153"/>
                  <a:pt x="2380" y="10354"/>
                  <a:pt x="2386" y="10396"/>
                </a:cubicBezTo>
                <a:cubicBezTo>
                  <a:pt x="2393" y="10438"/>
                  <a:pt x="2396" y="10506"/>
                  <a:pt x="2386" y="10533"/>
                </a:cubicBezTo>
                <a:cubicBezTo>
                  <a:pt x="2346" y="10647"/>
                  <a:pt x="2251" y="11171"/>
                  <a:pt x="2167" y="11717"/>
                </a:cubicBezTo>
                <a:cubicBezTo>
                  <a:pt x="2102" y="12138"/>
                  <a:pt x="2088" y="13318"/>
                  <a:pt x="2151" y="13793"/>
                </a:cubicBezTo>
                <a:cubicBezTo>
                  <a:pt x="2177" y="13983"/>
                  <a:pt x="2219" y="14316"/>
                  <a:pt x="2245" y="14530"/>
                </a:cubicBezTo>
                <a:cubicBezTo>
                  <a:pt x="2271" y="14745"/>
                  <a:pt x="2339" y="14966"/>
                  <a:pt x="2386" y="15028"/>
                </a:cubicBezTo>
                <a:cubicBezTo>
                  <a:pt x="2433" y="15090"/>
                  <a:pt x="2493" y="15232"/>
                  <a:pt x="2512" y="15337"/>
                </a:cubicBezTo>
                <a:cubicBezTo>
                  <a:pt x="2562" y="15624"/>
                  <a:pt x="2638" y="15874"/>
                  <a:pt x="2872" y="16383"/>
                </a:cubicBezTo>
                <a:cubicBezTo>
                  <a:pt x="3069" y="16812"/>
                  <a:pt x="3074" y="16851"/>
                  <a:pt x="2935" y="16984"/>
                </a:cubicBezTo>
                <a:cubicBezTo>
                  <a:pt x="2791" y="17120"/>
                  <a:pt x="1830" y="17510"/>
                  <a:pt x="1399" y="17601"/>
                </a:cubicBezTo>
                <a:cubicBezTo>
                  <a:pt x="1286" y="17625"/>
                  <a:pt x="1132" y="17700"/>
                  <a:pt x="1070" y="17756"/>
                </a:cubicBezTo>
                <a:cubicBezTo>
                  <a:pt x="1009" y="17812"/>
                  <a:pt x="942" y="17821"/>
                  <a:pt x="914" y="17790"/>
                </a:cubicBezTo>
                <a:cubicBezTo>
                  <a:pt x="885" y="17758"/>
                  <a:pt x="674" y="17848"/>
                  <a:pt x="444" y="17996"/>
                </a:cubicBezTo>
                <a:cubicBezTo>
                  <a:pt x="213" y="18143"/>
                  <a:pt x="41" y="18292"/>
                  <a:pt x="67" y="18322"/>
                </a:cubicBezTo>
                <a:cubicBezTo>
                  <a:pt x="94" y="18351"/>
                  <a:pt x="73" y="18441"/>
                  <a:pt x="20" y="18510"/>
                </a:cubicBezTo>
                <a:cubicBezTo>
                  <a:pt x="-124" y="18701"/>
                  <a:pt x="519" y="19410"/>
                  <a:pt x="1086" y="19694"/>
                </a:cubicBezTo>
                <a:cubicBezTo>
                  <a:pt x="1345" y="19824"/>
                  <a:pt x="1610" y="19934"/>
                  <a:pt x="1666" y="19934"/>
                </a:cubicBezTo>
                <a:cubicBezTo>
                  <a:pt x="1721" y="19934"/>
                  <a:pt x="1871" y="19993"/>
                  <a:pt x="2010" y="20071"/>
                </a:cubicBezTo>
                <a:cubicBezTo>
                  <a:pt x="2149" y="20150"/>
                  <a:pt x="2441" y="20232"/>
                  <a:pt x="2653" y="20260"/>
                </a:cubicBezTo>
                <a:cubicBezTo>
                  <a:pt x="2864" y="20288"/>
                  <a:pt x="3081" y="20365"/>
                  <a:pt x="3138" y="20415"/>
                </a:cubicBezTo>
                <a:cubicBezTo>
                  <a:pt x="3230" y="20493"/>
                  <a:pt x="3605" y="20616"/>
                  <a:pt x="3875" y="20672"/>
                </a:cubicBezTo>
                <a:cubicBezTo>
                  <a:pt x="3925" y="20682"/>
                  <a:pt x="3991" y="20710"/>
                  <a:pt x="4016" y="20723"/>
                </a:cubicBezTo>
                <a:cubicBezTo>
                  <a:pt x="4041" y="20737"/>
                  <a:pt x="4158" y="20762"/>
                  <a:pt x="4282" y="20775"/>
                </a:cubicBezTo>
                <a:cubicBezTo>
                  <a:pt x="4407" y="20787"/>
                  <a:pt x="4979" y="20869"/>
                  <a:pt x="5551" y="20963"/>
                </a:cubicBezTo>
                <a:cubicBezTo>
                  <a:pt x="6124" y="21058"/>
                  <a:pt x="6769" y="21152"/>
                  <a:pt x="6993" y="21169"/>
                </a:cubicBezTo>
                <a:cubicBezTo>
                  <a:pt x="7217" y="21187"/>
                  <a:pt x="8061" y="21273"/>
                  <a:pt x="8857" y="21358"/>
                </a:cubicBezTo>
                <a:cubicBezTo>
                  <a:pt x="9653" y="21443"/>
                  <a:pt x="10549" y="21531"/>
                  <a:pt x="10847" y="21547"/>
                </a:cubicBezTo>
                <a:cubicBezTo>
                  <a:pt x="11837" y="21599"/>
                  <a:pt x="15266" y="21510"/>
                  <a:pt x="15689" y="21427"/>
                </a:cubicBezTo>
                <a:cubicBezTo>
                  <a:pt x="15917" y="21382"/>
                  <a:pt x="16241" y="21362"/>
                  <a:pt x="16409" y="21375"/>
                </a:cubicBezTo>
                <a:cubicBezTo>
                  <a:pt x="16578" y="21388"/>
                  <a:pt x="16753" y="21373"/>
                  <a:pt x="16801" y="21341"/>
                </a:cubicBezTo>
                <a:cubicBezTo>
                  <a:pt x="16849" y="21309"/>
                  <a:pt x="17009" y="21268"/>
                  <a:pt x="17161" y="21255"/>
                </a:cubicBezTo>
                <a:cubicBezTo>
                  <a:pt x="17314" y="21242"/>
                  <a:pt x="17646" y="21177"/>
                  <a:pt x="17882" y="21118"/>
                </a:cubicBezTo>
                <a:cubicBezTo>
                  <a:pt x="18118" y="21058"/>
                  <a:pt x="18330" y="21023"/>
                  <a:pt x="18368" y="21032"/>
                </a:cubicBezTo>
                <a:cubicBezTo>
                  <a:pt x="18406" y="21041"/>
                  <a:pt x="18557" y="20992"/>
                  <a:pt x="18697" y="20929"/>
                </a:cubicBezTo>
                <a:cubicBezTo>
                  <a:pt x="18837" y="20866"/>
                  <a:pt x="19015" y="20826"/>
                  <a:pt x="19089" y="20826"/>
                </a:cubicBezTo>
                <a:cubicBezTo>
                  <a:pt x="19162" y="20826"/>
                  <a:pt x="19311" y="20742"/>
                  <a:pt x="19433" y="20655"/>
                </a:cubicBezTo>
                <a:cubicBezTo>
                  <a:pt x="19572" y="20555"/>
                  <a:pt x="19746" y="20530"/>
                  <a:pt x="19888" y="20569"/>
                </a:cubicBezTo>
                <a:cubicBezTo>
                  <a:pt x="20013" y="20603"/>
                  <a:pt x="20115" y="20594"/>
                  <a:pt x="20107" y="20552"/>
                </a:cubicBezTo>
                <a:cubicBezTo>
                  <a:pt x="20099" y="20510"/>
                  <a:pt x="20175" y="20281"/>
                  <a:pt x="20279" y="20037"/>
                </a:cubicBezTo>
                <a:cubicBezTo>
                  <a:pt x="20446" y="19648"/>
                  <a:pt x="20457" y="19575"/>
                  <a:pt x="20342" y="19437"/>
                </a:cubicBezTo>
                <a:cubicBezTo>
                  <a:pt x="20270" y="19350"/>
                  <a:pt x="20201" y="19174"/>
                  <a:pt x="20201" y="19059"/>
                </a:cubicBezTo>
                <a:cubicBezTo>
                  <a:pt x="20201" y="18944"/>
                  <a:pt x="20171" y="18817"/>
                  <a:pt x="20123" y="18785"/>
                </a:cubicBezTo>
                <a:cubicBezTo>
                  <a:pt x="20074" y="18752"/>
                  <a:pt x="20175" y="18480"/>
                  <a:pt x="20358" y="18167"/>
                </a:cubicBezTo>
                <a:cubicBezTo>
                  <a:pt x="20540" y="17856"/>
                  <a:pt x="20683" y="17577"/>
                  <a:pt x="20671" y="17550"/>
                </a:cubicBezTo>
                <a:cubicBezTo>
                  <a:pt x="20659" y="17523"/>
                  <a:pt x="20670" y="17418"/>
                  <a:pt x="20702" y="17310"/>
                </a:cubicBezTo>
                <a:cubicBezTo>
                  <a:pt x="20735" y="17201"/>
                  <a:pt x="20757" y="17064"/>
                  <a:pt x="20749" y="17018"/>
                </a:cubicBezTo>
                <a:cubicBezTo>
                  <a:pt x="20742" y="16971"/>
                  <a:pt x="20778" y="16878"/>
                  <a:pt x="20828" y="16812"/>
                </a:cubicBezTo>
                <a:cubicBezTo>
                  <a:pt x="20880" y="16743"/>
                  <a:pt x="20909" y="16262"/>
                  <a:pt x="20890" y="15663"/>
                </a:cubicBezTo>
                <a:cubicBezTo>
                  <a:pt x="20853" y="14481"/>
                  <a:pt x="20790" y="13954"/>
                  <a:pt x="20640" y="13656"/>
                </a:cubicBezTo>
                <a:cubicBezTo>
                  <a:pt x="20582" y="13541"/>
                  <a:pt x="20526" y="13388"/>
                  <a:pt x="20514" y="13312"/>
                </a:cubicBezTo>
                <a:cubicBezTo>
                  <a:pt x="20503" y="13237"/>
                  <a:pt x="20369" y="12979"/>
                  <a:pt x="20217" y="12746"/>
                </a:cubicBezTo>
                <a:cubicBezTo>
                  <a:pt x="20064" y="12514"/>
                  <a:pt x="19935" y="12285"/>
                  <a:pt x="19935" y="12232"/>
                </a:cubicBezTo>
                <a:cubicBezTo>
                  <a:pt x="19935" y="12178"/>
                  <a:pt x="19868" y="12109"/>
                  <a:pt x="19794" y="12077"/>
                </a:cubicBezTo>
                <a:cubicBezTo>
                  <a:pt x="19719" y="12046"/>
                  <a:pt x="19656" y="11958"/>
                  <a:pt x="19653" y="11889"/>
                </a:cubicBezTo>
                <a:cubicBezTo>
                  <a:pt x="19649" y="11819"/>
                  <a:pt x="19488" y="11616"/>
                  <a:pt x="19292" y="11425"/>
                </a:cubicBezTo>
                <a:cubicBezTo>
                  <a:pt x="19096" y="11235"/>
                  <a:pt x="18811" y="10926"/>
                  <a:pt x="18650" y="10756"/>
                </a:cubicBezTo>
                <a:cubicBezTo>
                  <a:pt x="18489" y="10587"/>
                  <a:pt x="18258" y="10407"/>
                  <a:pt x="18149" y="10345"/>
                </a:cubicBezTo>
                <a:cubicBezTo>
                  <a:pt x="17874" y="10188"/>
                  <a:pt x="17654" y="9632"/>
                  <a:pt x="17710" y="9247"/>
                </a:cubicBezTo>
                <a:cubicBezTo>
                  <a:pt x="17752" y="8951"/>
                  <a:pt x="17991" y="8543"/>
                  <a:pt x="18117" y="8561"/>
                </a:cubicBezTo>
                <a:cubicBezTo>
                  <a:pt x="18149" y="8565"/>
                  <a:pt x="18186" y="8554"/>
                  <a:pt x="18211" y="8543"/>
                </a:cubicBezTo>
                <a:cubicBezTo>
                  <a:pt x="18375" y="8472"/>
                  <a:pt x="18873" y="8493"/>
                  <a:pt x="19230" y="8578"/>
                </a:cubicBezTo>
                <a:cubicBezTo>
                  <a:pt x="19461" y="8633"/>
                  <a:pt x="19717" y="8639"/>
                  <a:pt x="19809" y="8595"/>
                </a:cubicBezTo>
                <a:cubicBezTo>
                  <a:pt x="19902" y="8551"/>
                  <a:pt x="20007" y="8514"/>
                  <a:pt x="20044" y="8509"/>
                </a:cubicBezTo>
                <a:cubicBezTo>
                  <a:pt x="20082" y="8504"/>
                  <a:pt x="20242" y="8377"/>
                  <a:pt x="20405" y="8235"/>
                </a:cubicBezTo>
                <a:cubicBezTo>
                  <a:pt x="20729" y="7951"/>
                  <a:pt x="20824" y="7556"/>
                  <a:pt x="20608" y="7360"/>
                </a:cubicBezTo>
                <a:cubicBezTo>
                  <a:pt x="20535" y="7293"/>
                  <a:pt x="20483" y="7194"/>
                  <a:pt x="20483" y="7137"/>
                </a:cubicBezTo>
                <a:cubicBezTo>
                  <a:pt x="20483" y="7080"/>
                  <a:pt x="20416" y="6952"/>
                  <a:pt x="20342" y="6862"/>
                </a:cubicBezTo>
                <a:cubicBezTo>
                  <a:pt x="20221" y="6716"/>
                  <a:pt x="20245" y="6661"/>
                  <a:pt x="20640" y="6193"/>
                </a:cubicBezTo>
                <a:cubicBezTo>
                  <a:pt x="21335" y="5371"/>
                  <a:pt x="21476" y="4954"/>
                  <a:pt x="21188" y="4478"/>
                </a:cubicBezTo>
                <a:cubicBezTo>
                  <a:pt x="21056" y="4260"/>
                  <a:pt x="20958" y="4222"/>
                  <a:pt x="20593" y="4221"/>
                </a:cubicBezTo>
                <a:cubicBezTo>
                  <a:pt x="20355" y="4219"/>
                  <a:pt x="20081" y="4267"/>
                  <a:pt x="19982" y="4323"/>
                </a:cubicBezTo>
                <a:cubicBezTo>
                  <a:pt x="19718" y="4474"/>
                  <a:pt x="18917" y="4407"/>
                  <a:pt x="18728" y="4221"/>
                </a:cubicBezTo>
                <a:cubicBezTo>
                  <a:pt x="18640" y="4133"/>
                  <a:pt x="18594" y="4042"/>
                  <a:pt x="18619" y="4015"/>
                </a:cubicBezTo>
                <a:cubicBezTo>
                  <a:pt x="18643" y="3988"/>
                  <a:pt x="18627" y="3899"/>
                  <a:pt x="18572" y="3826"/>
                </a:cubicBezTo>
                <a:cubicBezTo>
                  <a:pt x="18516" y="3753"/>
                  <a:pt x="18492" y="3706"/>
                  <a:pt x="18525" y="3706"/>
                </a:cubicBezTo>
                <a:cubicBezTo>
                  <a:pt x="18557" y="3706"/>
                  <a:pt x="18540" y="3605"/>
                  <a:pt x="18478" y="3483"/>
                </a:cubicBezTo>
                <a:cubicBezTo>
                  <a:pt x="18415" y="3360"/>
                  <a:pt x="18356" y="3236"/>
                  <a:pt x="18352" y="3208"/>
                </a:cubicBezTo>
                <a:cubicBezTo>
                  <a:pt x="18340" y="3125"/>
                  <a:pt x="17857" y="2081"/>
                  <a:pt x="17741" y="1887"/>
                </a:cubicBezTo>
                <a:cubicBezTo>
                  <a:pt x="17606" y="1663"/>
                  <a:pt x="16946" y="927"/>
                  <a:pt x="16879" y="927"/>
                </a:cubicBezTo>
                <a:cubicBezTo>
                  <a:pt x="16853" y="927"/>
                  <a:pt x="16701" y="808"/>
                  <a:pt x="16535" y="669"/>
                </a:cubicBezTo>
                <a:cubicBezTo>
                  <a:pt x="16368" y="531"/>
                  <a:pt x="16221" y="445"/>
                  <a:pt x="16221" y="481"/>
                </a:cubicBezTo>
                <a:cubicBezTo>
                  <a:pt x="16221" y="517"/>
                  <a:pt x="16125" y="483"/>
                  <a:pt x="16002" y="395"/>
                </a:cubicBezTo>
                <a:cubicBezTo>
                  <a:pt x="15879" y="307"/>
                  <a:pt x="15699" y="221"/>
                  <a:pt x="15610" y="206"/>
                </a:cubicBezTo>
                <a:cubicBezTo>
                  <a:pt x="15522" y="191"/>
                  <a:pt x="15409" y="151"/>
                  <a:pt x="15360" y="121"/>
                </a:cubicBezTo>
                <a:cubicBezTo>
                  <a:pt x="15255" y="57"/>
                  <a:pt x="14692" y="-1"/>
                  <a:pt x="14231" y="0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630" name="EDAC510A-59B1-472B-BBD5-2D236F925ABA.png" descr="EDAC510A-59B1-472B-BBD5-2D236F925ABA.png"/>
          <p:cNvPicPr>
            <a:picLocks noChangeAspect="1"/>
          </p:cNvPicPr>
          <p:nvPr/>
        </p:nvPicPr>
        <p:blipFill>
          <a:blip r:embed="rId2">
            <a:extLst/>
          </a:blip>
          <a:srcRect l="17348" t="46714" r="25564" b="18144"/>
          <a:stretch>
            <a:fillRect/>
          </a:stretch>
        </p:blipFill>
        <p:spPr>
          <a:xfrm flipH="1">
            <a:off x="4701188" y="5516381"/>
            <a:ext cx="540258" cy="49883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29" h="21562" fill="norm" stroke="1" extrusionOk="0">
                <a:moveTo>
                  <a:pt x="14231" y="0"/>
                </a:moveTo>
                <a:cubicBezTo>
                  <a:pt x="13916" y="1"/>
                  <a:pt x="13009" y="105"/>
                  <a:pt x="13009" y="138"/>
                </a:cubicBezTo>
                <a:cubicBezTo>
                  <a:pt x="13009" y="147"/>
                  <a:pt x="12910" y="165"/>
                  <a:pt x="12790" y="189"/>
                </a:cubicBezTo>
                <a:cubicBezTo>
                  <a:pt x="12670" y="213"/>
                  <a:pt x="12527" y="284"/>
                  <a:pt x="12461" y="344"/>
                </a:cubicBezTo>
                <a:cubicBezTo>
                  <a:pt x="12395" y="404"/>
                  <a:pt x="12336" y="426"/>
                  <a:pt x="12336" y="395"/>
                </a:cubicBezTo>
                <a:cubicBezTo>
                  <a:pt x="12336" y="364"/>
                  <a:pt x="12091" y="499"/>
                  <a:pt x="11787" y="687"/>
                </a:cubicBezTo>
                <a:cubicBezTo>
                  <a:pt x="11484" y="874"/>
                  <a:pt x="11216" y="1030"/>
                  <a:pt x="11192" y="1030"/>
                </a:cubicBezTo>
                <a:cubicBezTo>
                  <a:pt x="11135" y="1030"/>
                  <a:pt x="10079" y="2185"/>
                  <a:pt x="10079" y="2248"/>
                </a:cubicBezTo>
                <a:cubicBezTo>
                  <a:pt x="10079" y="2274"/>
                  <a:pt x="9929" y="2571"/>
                  <a:pt x="9750" y="2917"/>
                </a:cubicBezTo>
                <a:cubicBezTo>
                  <a:pt x="9571" y="3262"/>
                  <a:pt x="9407" y="3628"/>
                  <a:pt x="9390" y="3723"/>
                </a:cubicBezTo>
                <a:cubicBezTo>
                  <a:pt x="9373" y="3818"/>
                  <a:pt x="9328" y="3941"/>
                  <a:pt x="9296" y="3997"/>
                </a:cubicBezTo>
                <a:cubicBezTo>
                  <a:pt x="9264" y="4054"/>
                  <a:pt x="9221" y="4252"/>
                  <a:pt x="9202" y="4426"/>
                </a:cubicBezTo>
                <a:cubicBezTo>
                  <a:pt x="9183" y="4601"/>
                  <a:pt x="9141" y="4957"/>
                  <a:pt x="9108" y="5215"/>
                </a:cubicBezTo>
                <a:cubicBezTo>
                  <a:pt x="9071" y="5504"/>
                  <a:pt x="9095" y="5719"/>
                  <a:pt x="9155" y="5799"/>
                </a:cubicBezTo>
                <a:cubicBezTo>
                  <a:pt x="9209" y="5870"/>
                  <a:pt x="9251" y="6018"/>
                  <a:pt x="9249" y="6125"/>
                </a:cubicBezTo>
                <a:cubicBezTo>
                  <a:pt x="9244" y="6352"/>
                  <a:pt x="9311" y="6723"/>
                  <a:pt x="9390" y="6862"/>
                </a:cubicBezTo>
                <a:cubicBezTo>
                  <a:pt x="9421" y="6916"/>
                  <a:pt x="9467" y="7040"/>
                  <a:pt x="9484" y="7137"/>
                </a:cubicBezTo>
                <a:cubicBezTo>
                  <a:pt x="9501" y="7234"/>
                  <a:pt x="9736" y="7663"/>
                  <a:pt x="10001" y="8097"/>
                </a:cubicBezTo>
                <a:cubicBezTo>
                  <a:pt x="10266" y="8532"/>
                  <a:pt x="10479" y="8932"/>
                  <a:pt x="10487" y="8972"/>
                </a:cubicBezTo>
                <a:cubicBezTo>
                  <a:pt x="10494" y="9013"/>
                  <a:pt x="10508" y="9062"/>
                  <a:pt x="10518" y="9075"/>
                </a:cubicBezTo>
                <a:cubicBezTo>
                  <a:pt x="10528" y="9089"/>
                  <a:pt x="10548" y="9168"/>
                  <a:pt x="10565" y="9264"/>
                </a:cubicBezTo>
                <a:cubicBezTo>
                  <a:pt x="10600" y="9462"/>
                  <a:pt x="10347" y="9657"/>
                  <a:pt x="9938" y="9727"/>
                </a:cubicBezTo>
                <a:cubicBezTo>
                  <a:pt x="9516" y="9799"/>
                  <a:pt x="7703" y="9771"/>
                  <a:pt x="7400" y="9693"/>
                </a:cubicBezTo>
                <a:cubicBezTo>
                  <a:pt x="7251" y="9654"/>
                  <a:pt x="7090" y="9620"/>
                  <a:pt x="7040" y="9607"/>
                </a:cubicBezTo>
                <a:cubicBezTo>
                  <a:pt x="6990" y="9594"/>
                  <a:pt x="6854" y="9520"/>
                  <a:pt x="6742" y="9453"/>
                </a:cubicBezTo>
                <a:cubicBezTo>
                  <a:pt x="6630" y="9385"/>
                  <a:pt x="6538" y="9353"/>
                  <a:pt x="6538" y="9384"/>
                </a:cubicBezTo>
                <a:cubicBezTo>
                  <a:pt x="6538" y="9472"/>
                  <a:pt x="6198" y="9254"/>
                  <a:pt x="5739" y="8869"/>
                </a:cubicBezTo>
                <a:cubicBezTo>
                  <a:pt x="5252" y="8460"/>
                  <a:pt x="4495" y="8047"/>
                  <a:pt x="4220" y="8046"/>
                </a:cubicBezTo>
                <a:cubicBezTo>
                  <a:pt x="3928" y="8045"/>
                  <a:pt x="3202" y="8441"/>
                  <a:pt x="3138" y="8629"/>
                </a:cubicBezTo>
                <a:cubicBezTo>
                  <a:pt x="3107" y="8721"/>
                  <a:pt x="2997" y="8918"/>
                  <a:pt x="2903" y="9058"/>
                </a:cubicBezTo>
                <a:cubicBezTo>
                  <a:pt x="2810" y="9199"/>
                  <a:pt x="2730" y="9376"/>
                  <a:pt x="2715" y="9453"/>
                </a:cubicBezTo>
                <a:cubicBezTo>
                  <a:pt x="2701" y="9530"/>
                  <a:pt x="2610" y="9747"/>
                  <a:pt x="2527" y="9950"/>
                </a:cubicBezTo>
                <a:cubicBezTo>
                  <a:pt x="2445" y="10153"/>
                  <a:pt x="2380" y="10354"/>
                  <a:pt x="2386" y="10396"/>
                </a:cubicBezTo>
                <a:cubicBezTo>
                  <a:pt x="2393" y="10438"/>
                  <a:pt x="2396" y="10506"/>
                  <a:pt x="2386" y="10533"/>
                </a:cubicBezTo>
                <a:cubicBezTo>
                  <a:pt x="2346" y="10647"/>
                  <a:pt x="2251" y="11171"/>
                  <a:pt x="2167" y="11717"/>
                </a:cubicBezTo>
                <a:cubicBezTo>
                  <a:pt x="2102" y="12138"/>
                  <a:pt x="2088" y="13318"/>
                  <a:pt x="2151" y="13793"/>
                </a:cubicBezTo>
                <a:cubicBezTo>
                  <a:pt x="2177" y="13983"/>
                  <a:pt x="2219" y="14316"/>
                  <a:pt x="2245" y="14530"/>
                </a:cubicBezTo>
                <a:cubicBezTo>
                  <a:pt x="2271" y="14745"/>
                  <a:pt x="2339" y="14966"/>
                  <a:pt x="2386" y="15028"/>
                </a:cubicBezTo>
                <a:cubicBezTo>
                  <a:pt x="2433" y="15090"/>
                  <a:pt x="2493" y="15232"/>
                  <a:pt x="2512" y="15337"/>
                </a:cubicBezTo>
                <a:cubicBezTo>
                  <a:pt x="2562" y="15624"/>
                  <a:pt x="2638" y="15874"/>
                  <a:pt x="2872" y="16383"/>
                </a:cubicBezTo>
                <a:cubicBezTo>
                  <a:pt x="3069" y="16812"/>
                  <a:pt x="3074" y="16851"/>
                  <a:pt x="2935" y="16984"/>
                </a:cubicBezTo>
                <a:cubicBezTo>
                  <a:pt x="2791" y="17120"/>
                  <a:pt x="1830" y="17510"/>
                  <a:pt x="1399" y="17601"/>
                </a:cubicBezTo>
                <a:cubicBezTo>
                  <a:pt x="1286" y="17625"/>
                  <a:pt x="1132" y="17700"/>
                  <a:pt x="1070" y="17756"/>
                </a:cubicBezTo>
                <a:cubicBezTo>
                  <a:pt x="1009" y="17812"/>
                  <a:pt x="942" y="17821"/>
                  <a:pt x="914" y="17790"/>
                </a:cubicBezTo>
                <a:cubicBezTo>
                  <a:pt x="885" y="17758"/>
                  <a:pt x="674" y="17848"/>
                  <a:pt x="444" y="17996"/>
                </a:cubicBezTo>
                <a:cubicBezTo>
                  <a:pt x="213" y="18143"/>
                  <a:pt x="41" y="18292"/>
                  <a:pt x="67" y="18322"/>
                </a:cubicBezTo>
                <a:cubicBezTo>
                  <a:pt x="94" y="18351"/>
                  <a:pt x="73" y="18441"/>
                  <a:pt x="20" y="18510"/>
                </a:cubicBezTo>
                <a:cubicBezTo>
                  <a:pt x="-124" y="18701"/>
                  <a:pt x="519" y="19410"/>
                  <a:pt x="1086" y="19694"/>
                </a:cubicBezTo>
                <a:cubicBezTo>
                  <a:pt x="1345" y="19824"/>
                  <a:pt x="1610" y="19934"/>
                  <a:pt x="1666" y="19934"/>
                </a:cubicBezTo>
                <a:cubicBezTo>
                  <a:pt x="1721" y="19934"/>
                  <a:pt x="1871" y="19993"/>
                  <a:pt x="2010" y="20071"/>
                </a:cubicBezTo>
                <a:cubicBezTo>
                  <a:pt x="2149" y="20150"/>
                  <a:pt x="2441" y="20232"/>
                  <a:pt x="2653" y="20260"/>
                </a:cubicBezTo>
                <a:cubicBezTo>
                  <a:pt x="2864" y="20288"/>
                  <a:pt x="3081" y="20365"/>
                  <a:pt x="3138" y="20415"/>
                </a:cubicBezTo>
                <a:cubicBezTo>
                  <a:pt x="3230" y="20493"/>
                  <a:pt x="3605" y="20616"/>
                  <a:pt x="3875" y="20672"/>
                </a:cubicBezTo>
                <a:cubicBezTo>
                  <a:pt x="3925" y="20682"/>
                  <a:pt x="3991" y="20710"/>
                  <a:pt x="4016" y="20723"/>
                </a:cubicBezTo>
                <a:cubicBezTo>
                  <a:pt x="4041" y="20737"/>
                  <a:pt x="4158" y="20762"/>
                  <a:pt x="4282" y="20775"/>
                </a:cubicBezTo>
                <a:cubicBezTo>
                  <a:pt x="4407" y="20787"/>
                  <a:pt x="4979" y="20869"/>
                  <a:pt x="5551" y="20963"/>
                </a:cubicBezTo>
                <a:cubicBezTo>
                  <a:pt x="6124" y="21058"/>
                  <a:pt x="6769" y="21152"/>
                  <a:pt x="6993" y="21169"/>
                </a:cubicBezTo>
                <a:cubicBezTo>
                  <a:pt x="7217" y="21187"/>
                  <a:pt x="8061" y="21273"/>
                  <a:pt x="8857" y="21358"/>
                </a:cubicBezTo>
                <a:cubicBezTo>
                  <a:pt x="9653" y="21443"/>
                  <a:pt x="10549" y="21531"/>
                  <a:pt x="10847" y="21547"/>
                </a:cubicBezTo>
                <a:cubicBezTo>
                  <a:pt x="11837" y="21599"/>
                  <a:pt x="15266" y="21510"/>
                  <a:pt x="15689" y="21427"/>
                </a:cubicBezTo>
                <a:cubicBezTo>
                  <a:pt x="15917" y="21382"/>
                  <a:pt x="16241" y="21362"/>
                  <a:pt x="16409" y="21375"/>
                </a:cubicBezTo>
                <a:cubicBezTo>
                  <a:pt x="16578" y="21388"/>
                  <a:pt x="16753" y="21373"/>
                  <a:pt x="16801" y="21341"/>
                </a:cubicBezTo>
                <a:cubicBezTo>
                  <a:pt x="16849" y="21309"/>
                  <a:pt x="17009" y="21268"/>
                  <a:pt x="17161" y="21255"/>
                </a:cubicBezTo>
                <a:cubicBezTo>
                  <a:pt x="17314" y="21242"/>
                  <a:pt x="17646" y="21177"/>
                  <a:pt x="17882" y="21118"/>
                </a:cubicBezTo>
                <a:cubicBezTo>
                  <a:pt x="18118" y="21058"/>
                  <a:pt x="18330" y="21023"/>
                  <a:pt x="18368" y="21032"/>
                </a:cubicBezTo>
                <a:cubicBezTo>
                  <a:pt x="18406" y="21041"/>
                  <a:pt x="18557" y="20992"/>
                  <a:pt x="18697" y="20929"/>
                </a:cubicBezTo>
                <a:cubicBezTo>
                  <a:pt x="18837" y="20866"/>
                  <a:pt x="19015" y="20826"/>
                  <a:pt x="19089" y="20826"/>
                </a:cubicBezTo>
                <a:cubicBezTo>
                  <a:pt x="19162" y="20826"/>
                  <a:pt x="19311" y="20742"/>
                  <a:pt x="19433" y="20655"/>
                </a:cubicBezTo>
                <a:cubicBezTo>
                  <a:pt x="19572" y="20555"/>
                  <a:pt x="19746" y="20530"/>
                  <a:pt x="19888" y="20569"/>
                </a:cubicBezTo>
                <a:cubicBezTo>
                  <a:pt x="20013" y="20603"/>
                  <a:pt x="20115" y="20594"/>
                  <a:pt x="20107" y="20552"/>
                </a:cubicBezTo>
                <a:cubicBezTo>
                  <a:pt x="20099" y="20510"/>
                  <a:pt x="20175" y="20281"/>
                  <a:pt x="20279" y="20037"/>
                </a:cubicBezTo>
                <a:cubicBezTo>
                  <a:pt x="20446" y="19648"/>
                  <a:pt x="20457" y="19575"/>
                  <a:pt x="20342" y="19437"/>
                </a:cubicBezTo>
                <a:cubicBezTo>
                  <a:pt x="20270" y="19350"/>
                  <a:pt x="20201" y="19174"/>
                  <a:pt x="20201" y="19059"/>
                </a:cubicBezTo>
                <a:cubicBezTo>
                  <a:pt x="20201" y="18944"/>
                  <a:pt x="20171" y="18817"/>
                  <a:pt x="20123" y="18785"/>
                </a:cubicBezTo>
                <a:cubicBezTo>
                  <a:pt x="20074" y="18752"/>
                  <a:pt x="20175" y="18480"/>
                  <a:pt x="20358" y="18167"/>
                </a:cubicBezTo>
                <a:cubicBezTo>
                  <a:pt x="20540" y="17856"/>
                  <a:pt x="20683" y="17577"/>
                  <a:pt x="20671" y="17550"/>
                </a:cubicBezTo>
                <a:cubicBezTo>
                  <a:pt x="20659" y="17523"/>
                  <a:pt x="20670" y="17418"/>
                  <a:pt x="20702" y="17310"/>
                </a:cubicBezTo>
                <a:cubicBezTo>
                  <a:pt x="20735" y="17201"/>
                  <a:pt x="20757" y="17064"/>
                  <a:pt x="20749" y="17018"/>
                </a:cubicBezTo>
                <a:cubicBezTo>
                  <a:pt x="20742" y="16971"/>
                  <a:pt x="20778" y="16878"/>
                  <a:pt x="20828" y="16812"/>
                </a:cubicBezTo>
                <a:cubicBezTo>
                  <a:pt x="20880" y="16743"/>
                  <a:pt x="20909" y="16262"/>
                  <a:pt x="20890" y="15663"/>
                </a:cubicBezTo>
                <a:cubicBezTo>
                  <a:pt x="20853" y="14481"/>
                  <a:pt x="20790" y="13954"/>
                  <a:pt x="20640" y="13656"/>
                </a:cubicBezTo>
                <a:cubicBezTo>
                  <a:pt x="20582" y="13541"/>
                  <a:pt x="20526" y="13388"/>
                  <a:pt x="20514" y="13312"/>
                </a:cubicBezTo>
                <a:cubicBezTo>
                  <a:pt x="20503" y="13237"/>
                  <a:pt x="20369" y="12979"/>
                  <a:pt x="20217" y="12746"/>
                </a:cubicBezTo>
                <a:cubicBezTo>
                  <a:pt x="20064" y="12514"/>
                  <a:pt x="19935" y="12285"/>
                  <a:pt x="19935" y="12232"/>
                </a:cubicBezTo>
                <a:cubicBezTo>
                  <a:pt x="19935" y="12178"/>
                  <a:pt x="19868" y="12109"/>
                  <a:pt x="19794" y="12077"/>
                </a:cubicBezTo>
                <a:cubicBezTo>
                  <a:pt x="19719" y="12046"/>
                  <a:pt x="19656" y="11958"/>
                  <a:pt x="19653" y="11889"/>
                </a:cubicBezTo>
                <a:cubicBezTo>
                  <a:pt x="19649" y="11819"/>
                  <a:pt x="19488" y="11616"/>
                  <a:pt x="19292" y="11425"/>
                </a:cubicBezTo>
                <a:cubicBezTo>
                  <a:pt x="19096" y="11235"/>
                  <a:pt x="18811" y="10926"/>
                  <a:pt x="18650" y="10756"/>
                </a:cubicBezTo>
                <a:cubicBezTo>
                  <a:pt x="18489" y="10587"/>
                  <a:pt x="18258" y="10407"/>
                  <a:pt x="18149" y="10345"/>
                </a:cubicBezTo>
                <a:cubicBezTo>
                  <a:pt x="17874" y="10188"/>
                  <a:pt x="17654" y="9632"/>
                  <a:pt x="17710" y="9247"/>
                </a:cubicBezTo>
                <a:cubicBezTo>
                  <a:pt x="17752" y="8951"/>
                  <a:pt x="17991" y="8543"/>
                  <a:pt x="18117" y="8561"/>
                </a:cubicBezTo>
                <a:cubicBezTo>
                  <a:pt x="18149" y="8565"/>
                  <a:pt x="18186" y="8554"/>
                  <a:pt x="18211" y="8543"/>
                </a:cubicBezTo>
                <a:cubicBezTo>
                  <a:pt x="18375" y="8472"/>
                  <a:pt x="18873" y="8493"/>
                  <a:pt x="19230" y="8578"/>
                </a:cubicBezTo>
                <a:cubicBezTo>
                  <a:pt x="19461" y="8633"/>
                  <a:pt x="19717" y="8639"/>
                  <a:pt x="19809" y="8595"/>
                </a:cubicBezTo>
                <a:cubicBezTo>
                  <a:pt x="19902" y="8551"/>
                  <a:pt x="20007" y="8514"/>
                  <a:pt x="20044" y="8509"/>
                </a:cubicBezTo>
                <a:cubicBezTo>
                  <a:pt x="20082" y="8504"/>
                  <a:pt x="20242" y="8377"/>
                  <a:pt x="20405" y="8235"/>
                </a:cubicBezTo>
                <a:cubicBezTo>
                  <a:pt x="20729" y="7951"/>
                  <a:pt x="20824" y="7556"/>
                  <a:pt x="20608" y="7360"/>
                </a:cubicBezTo>
                <a:cubicBezTo>
                  <a:pt x="20535" y="7293"/>
                  <a:pt x="20483" y="7194"/>
                  <a:pt x="20483" y="7137"/>
                </a:cubicBezTo>
                <a:cubicBezTo>
                  <a:pt x="20483" y="7080"/>
                  <a:pt x="20416" y="6952"/>
                  <a:pt x="20342" y="6862"/>
                </a:cubicBezTo>
                <a:cubicBezTo>
                  <a:pt x="20221" y="6716"/>
                  <a:pt x="20245" y="6661"/>
                  <a:pt x="20640" y="6193"/>
                </a:cubicBezTo>
                <a:cubicBezTo>
                  <a:pt x="21335" y="5371"/>
                  <a:pt x="21476" y="4954"/>
                  <a:pt x="21188" y="4478"/>
                </a:cubicBezTo>
                <a:cubicBezTo>
                  <a:pt x="21056" y="4260"/>
                  <a:pt x="20958" y="4222"/>
                  <a:pt x="20593" y="4221"/>
                </a:cubicBezTo>
                <a:cubicBezTo>
                  <a:pt x="20355" y="4219"/>
                  <a:pt x="20081" y="4267"/>
                  <a:pt x="19982" y="4323"/>
                </a:cubicBezTo>
                <a:cubicBezTo>
                  <a:pt x="19718" y="4474"/>
                  <a:pt x="18917" y="4407"/>
                  <a:pt x="18728" y="4221"/>
                </a:cubicBezTo>
                <a:cubicBezTo>
                  <a:pt x="18640" y="4133"/>
                  <a:pt x="18594" y="4042"/>
                  <a:pt x="18619" y="4015"/>
                </a:cubicBezTo>
                <a:cubicBezTo>
                  <a:pt x="18643" y="3988"/>
                  <a:pt x="18627" y="3899"/>
                  <a:pt x="18572" y="3826"/>
                </a:cubicBezTo>
                <a:cubicBezTo>
                  <a:pt x="18516" y="3753"/>
                  <a:pt x="18492" y="3706"/>
                  <a:pt x="18525" y="3706"/>
                </a:cubicBezTo>
                <a:cubicBezTo>
                  <a:pt x="18557" y="3706"/>
                  <a:pt x="18540" y="3605"/>
                  <a:pt x="18478" y="3483"/>
                </a:cubicBezTo>
                <a:cubicBezTo>
                  <a:pt x="18415" y="3360"/>
                  <a:pt x="18356" y="3236"/>
                  <a:pt x="18352" y="3208"/>
                </a:cubicBezTo>
                <a:cubicBezTo>
                  <a:pt x="18340" y="3125"/>
                  <a:pt x="17857" y="2081"/>
                  <a:pt x="17741" y="1887"/>
                </a:cubicBezTo>
                <a:cubicBezTo>
                  <a:pt x="17606" y="1663"/>
                  <a:pt x="16946" y="927"/>
                  <a:pt x="16879" y="927"/>
                </a:cubicBezTo>
                <a:cubicBezTo>
                  <a:pt x="16853" y="927"/>
                  <a:pt x="16701" y="808"/>
                  <a:pt x="16535" y="669"/>
                </a:cubicBezTo>
                <a:cubicBezTo>
                  <a:pt x="16368" y="531"/>
                  <a:pt x="16221" y="445"/>
                  <a:pt x="16221" y="481"/>
                </a:cubicBezTo>
                <a:cubicBezTo>
                  <a:pt x="16221" y="517"/>
                  <a:pt x="16125" y="483"/>
                  <a:pt x="16002" y="395"/>
                </a:cubicBezTo>
                <a:cubicBezTo>
                  <a:pt x="15879" y="307"/>
                  <a:pt x="15699" y="221"/>
                  <a:pt x="15610" y="206"/>
                </a:cubicBezTo>
                <a:cubicBezTo>
                  <a:pt x="15522" y="191"/>
                  <a:pt x="15409" y="151"/>
                  <a:pt x="15360" y="121"/>
                </a:cubicBezTo>
                <a:cubicBezTo>
                  <a:pt x="15255" y="57"/>
                  <a:pt x="14692" y="-1"/>
                  <a:pt x="14231" y="0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631" name="EDAC510A-59B1-472B-BBD5-2D236F925ABA.png" descr="EDAC510A-59B1-472B-BBD5-2D236F925ABA.png"/>
          <p:cNvPicPr>
            <a:picLocks noChangeAspect="1"/>
          </p:cNvPicPr>
          <p:nvPr/>
        </p:nvPicPr>
        <p:blipFill>
          <a:blip r:embed="rId2">
            <a:extLst/>
          </a:blip>
          <a:srcRect l="17348" t="46714" r="25564" b="18144"/>
          <a:stretch>
            <a:fillRect/>
          </a:stretch>
        </p:blipFill>
        <p:spPr>
          <a:xfrm flipH="1">
            <a:off x="4701188" y="5008381"/>
            <a:ext cx="540258" cy="49883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29" h="21562" fill="norm" stroke="1" extrusionOk="0">
                <a:moveTo>
                  <a:pt x="14231" y="0"/>
                </a:moveTo>
                <a:cubicBezTo>
                  <a:pt x="13916" y="1"/>
                  <a:pt x="13009" y="105"/>
                  <a:pt x="13009" y="138"/>
                </a:cubicBezTo>
                <a:cubicBezTo>
                  <a:pt x="13009" y="147"/>
                  <a:pt x="12910" y="165"/>
                  <a:pt x="12790" y="189"/>
                </a:cubicBezTo>
                <a:cubicBezTo>
                  <a:pt x="12670" y="213"/>
                  <a:pt x="12527" y="284"/>
                  <a:pt x="12461" y="344"/>
                </a:cubicBezTo>
                <a:cubicBezTo>
                  <a:pt x="12395" y="404"/>
                  <a:pt x="12336" y="426"/>
                  <a:pt x="12336" y="395"/>
                </a:cubicBezTo>
                <a:cubicBezTo>
                  <a:pt x="12336" y="364"/>
                  <a:pt x="12091" y="499"/>
                  <a:pt x="11787" y="687"/>
                </a:cubicBezTo>
                <a:cubicBezTo>
                  <a:pt x="11484" y="874"/>
                  <a:pt x="11216" y="1030"/>
                  <a:pt x="11192" y="1030"/>
                </a:cubicBezTo>
                <a:cubicBezTo>
                  <a:pt x="11135" y="1030"/>
                  <a:pt x="10079" y="2185"/>
                  <a:pt x="10079" y="2248"/>
                </a:cubicBezTo>
                <a:cubicBezTo>
                  <a:pt x="10079" y="2274"/>
                  <a:pt x="9929" y="2571"/>
                  <a:pt x="9750" y="2917"/>
                </a:cubicBezTo>
                <a:cubicBezTo>
                  <a:pt x="9571" y="3262"/>
                  <a:pt x="9407" y="3628"/>
                  <a:pt x="9390" y="3723"/>
                </a:cubicBezTo>
                <a:cubicBezTo>
                  <a:pt x="9373" y="3818"/>
                  <a:pt x="9328" y="3941"/>
                  <a:pt x="9296" y="3997"/>
                </a:cubicBezTo>
                <a:cubicBezTo>
                  <a:pt x="9264" y="4054"/>
                  <a:pt x="9221" y="4252"/>
                  <a:pt x="9202" y="4426"/>
                </a:cubicBezTo>
                <a:cubicBezTo>
                  <a:pt x="9183" y="4601"/>
                  <a:pt x="9141" y="4957"/>
                  <a:pt x="9108" y="5215"/>
                </a:cubicBezTo>
                <a:cubicBezTo>
                  <a:pt x="9071" y="5504"/>
                  <a:pt x="9095" y="5719"/>
                  <a:pt x="9155" y="5799"/>
                </a:cubicBezTo>
                <a:cubicBezTo>
                  <a:pt x="9209" y="5870"/>
                  <a:pt x="9251" y="6018"/>
                  <a:pt x="9249" y="6125"/>
                </a:cubicBezTo>
                <a:cubicBezTo>
                  <a:pt x="9244" y="6352"/>
                  <a:pt x="9311" y="6723"/>
                  <a:pt x="9390" y="6862"/>
                </a:cubicBezTo>
                <a:cubicBezTo>
                  <a:pt x="9421" y="6916"/>
                  <a:pt x="9467" y="7040"/>
                  <a:pt x="9484" y="7137"/>
                </a:cubicBezTo>
                <a:cubicBezTo>
                  <a:pt x="9501" y="7234"/>
                  <a:pt x="9736" y="7663"/>
                  <a:pt x="10001" y="8097"/>
                </a:cubicBezTo>
                <a:cubicBezTo>
                  <a:pt x="10266" y="8532"/>
                  <a:pt x="10479" y="8932"/>
                  <a:pt x="10487" y="8972"/>
                </a:cubicBezTo>
                <a:cubicBezTo>
                  <a:pt x="10494" y="9013"/>
                  <a:pt x="10508" y="9062"/>
                  <a:pt x="10518" y="9075"/>
                </a:cubicBezTo>
                <a:cubicBezTo>
                  <a:pt x="10528" y="9089"/>
                  <a:pt x="10548" y="9168"/>
                  <a:pt x="10565" y="9264"/>
                </a:cubicBezTo>
                <a:cubicBezTo>
                  <a:pt x="10600" y="9462"/>
                  <a:pt x="10347" y="9657"/>
                  <a:pt x="9938" y="9727"/>
                </a:cubicBezTo>
                <a:cubicBezTo>
                  <a:pt x="9516" y="9799"/>
                  <a:pt x="7703" y="9771"/>
                  <a:pt x="7400" y="9693"/>
                </a:cubicBezTo>
                <a:cubicBezTo>
                  <a:pt x="7251" y="9654"/>
                  <a:pt x="7090" y="9620"/>
                  <a:pt x="7040" y="9607"/>
                </a:cubicBezTo>
                <a:cubicBezTo>
                  <a:pt x="6990" y="9594"/>
                  <a:pt x="6854" y="9520"/>
                  <a:pt x="6742" y="9453"/>
                </a:cubicBezTo>
                <a:cubicBezTo>
                  <a:pt x="6630" y="9385"/>
                  <a:pt x="6538" y="9353"/>
                  <a:pt x="6538" y="9384"/>
                </a:cubicBezTo>
                <a:cubicBezTo>
                  <a:pt x="6538" y="9472"/>
                  <a:pt x="6198" y="9254"/>
                  <a:pt x="5739" y="8869"/>
                </a:cubicBezTo>
                <a:cubicBezTo>
                  <a:pt x="5252" y="8460"/>
                  <a:pt x="4495" y="8047"/>
                  <a:pt x="4220" y="8046"/>
                </a:cubicBezTo>
                <a:cubicBezTo>
                  <a:pt x="3928" y="8045"/>
                  <a:pt x="3202" y="8441"/>
                  <a:pt x="3138" y="8629"/>
                </a:cubicBezTo>
                <a:cubicBezTo>
                  <a:pt x="3107" y="8721"/>
                  <a:pt x="2997" y="8918"/>
                  <a:pt x="2903" y="9058"/>
                </a:cubicBezTo>
                <a:cubicBezTo>
                  <a:pt x="2810" y="9199"/>
                  <a:pt x="2730" y="9376"/>
                  <a:pt x="2715" y="9453"/>
                </a:cubicBezTo>
                <a:cubicBezTo>
                  <a:pt x="2701" y="9530"/>
                  <a:pt x="2610" y="9747"/>
                  <a:pt x="2527" y="9950"/>
                </a:cubicBezTo>
                <a:cubicBezTo>
                  <a:pt x="2445" y="10153"/>
                  <a:pt x="2380" y="10354"/>
                  <a:pt x="2386" y="10396"/>
                </a:cubicBezTo>
                <a:cubicBezTo>
                  <a:pt x="2393" y="10438"/>
                  <a:pt x="2396" y="10506"/>
                  <a:pt x="2386" y="10533"/>
                </a:cubicBezTo>
                <a:cubicBezTo>
                  <a:pt x="2346" y="10647"/>
                  <a:pt x="2251" y="11171"/>
                  <a:pt x="2167" y="11717"/>
                </a:cubicBezTo>
                <a:cubicBezTo>
                  <a:pt x="2102" y="12138"/>
                  <a:pt x="2088" y="13318"/>
                  <a:pt x="2151" y="13793"/>
                </a:cubicBezTo>
                <a:cubicBezTo>
                  <a:pt x="2177" y="13983"/>
                  <a:pt x="2219" y="14316"/>
                  <a:pt x="2245" y="14530"/>
                </a:cubicBezTo>
                <a:cubicBezTo>
                  <a:pt x="2271" y="14745"/>
                  <a:pt x="2339" y="14966"/>
                  <a:pt x="2386" y="15028"/>
                </a:cubicBezTo>
                <a:cubicBezTo>
                  <a:pt x="2433" y="15090"/>
                  <a:pt x="2493" y="15232"/>
                  <a:pt x="2512" y="15337"/>
                </a:cubicBezTo>
                <a:cubicBezTo>
                  <a:pt x="2562" y="15624"/>
                  <a:pt x="2638" y="15874"/>
                  <a:pt x="2872" y="16383"/>
                </a:cubicBezTo>
                <a:cubicBezTo>
                  <a:pt x="3069" y="16812"/>
                  <a:pt x="3074" y="16851"/>
                  <a:pt x="2935" y="16984"/>
                </a:cubicBezTo>
                <a:cubicBezTo>
                  <a:pt x="2791" y="17120"/>
                  <a:pt x="1830" y="17510"/>
                  <a:pt x="1399" y="17601"/>
                </a:cubicBezTo>
                <a:cubicBezTo>
                  <a:pt x="1286" y="17625"/>
                  <a:pt x="1132" y="17700"/>
                  <a:pt x="1070" y="17756"/>
                </a:cubicBezTo>
                <a:cubicBezTo>
                  <a:pt x="1009" y="17812"/>
                  <a:pt x="942" y="17821"/>
                  <a:pt x="914" y="17790"/>
                </a:cubicBezTo>
                <a:cubicBezTo>
                  <a:pt x="885" y="17758"/>
                  <a:pt x="674" y="17848"/>
                  <a:pt x="444" y="17996"/>
                </a:cubicBezTo>
                <a:cubicBezTo>
                  <a:pt x="213" y="18143"/>
                  <a:pt x="41" y="18292"/>
                  <a:pt x="67" y="18322"/>
                </a:cubicBezTo>
                <a:cubicBezTo>
                  <a:pt x="94" y="18351"/>
                  <a:pt x="73" y="18441"/>
                  <a:pt x="20" y="18510"/>
                </a:cubicBezTo>
                <a:cubicBezTo>
                  <a:pt x="-124" y="18701"/>
                  <a:pt x="519" y="19410"/>
                  <a:pt x="1086" y="19694"/>
                </a:cubicBezTo>
                <a:cubicBezTo>
                  <a:pt x="1345" y="19824"/>
                  <a:pt x="1610" y="19934"/>
                  <a:pt x="1666" y="19934"/>
                </a:cubicBezTo>
                <a:cubicBezTo>
                  <a:pt x="1721" y="19934"/>
                  <a:pt x="1871" y="19993"/>
                  <a:pt x="2010" y="20071"/>
                </a:cubicBezTo>
                <a:cubicBezTo>
                  <a:pt x="2149" y="20150"/>
                  <a:pt x="2441" y="20232"/>
                  <a:pt x="2653" y="20260"/>
                </a:cubicBezTo>
                <a:cubicBezTo>
                  <a:pt x="2864" y="20288"/>
                  <a:pt x="3081" y="20365"/>
                  <a:pt x="3138" y="20415"/>
                </a:cubicBezTo>
                <a:cubicBezTo>
                  <a:pt x="3230" y="20493"/>
                  <a:pt x="3605" y="20616"/>
                  <a:pt x="3875" y="20672"/>
                </a:cubicBezTo>
                <a:cubicBezTo>
                  <a:pt x="3925" y="20682"/>
                  <a:pt x="3991" y="20710"/>
                  <a:pt x="4016" y="20723"/>
                </a:cubicBezTo>
                <a:cubicBezTo>
                  <a:pt x="4041" y="20737"/>
                  <a:pt x="4158" y="20762"/>
                  <a:pt x="4282" y="20775"/>
                </a:cubicBezTo>
                <a:cubicBezTo>
                  <a:pt x="4407" y="20787"/>
                  <a:pt x="4979" y="20869"/>
                  <a:pt x="5551" y="20963"/>
                </a:cubicBezTo>
                <a:cubicBezTo>
                  <a:pt x="6124" y="21058"/>
                  <a:pt x="6769" y="21152"/>
                  <a:pt x="6993" y="21169"/>
                </a:cubicBezTo>
                <a:cubicBezTo>
                  <a:pt x="7217" y="21187"/>
                  <a:pt x="8061" y="21273"/>
                  <a:pt x="8857" y="21358"/>
                </a:cubicBezTo>
                <a:cubicBezTo>
                  <a:pt x="9653" y="21443"/>
                  <a:pt x="10549" y="21531"/>
                  <a:pt x="10847" y="21547"/>
                </a:cubicBezTo>
                <a:cubicBezTo>
                  <a:pt x="11837" y="21599"/>
                  <a:pt x="15266" y="21510"/>
                  <a:pt x="15689" y="21427"/>
                </a:cubicBezTo>
                <a:cubicBezTo>
                  <a:pt x="15917" y="21382"/>
                  <a:pt x="16241" y="21362"/>
                  <a:pt x="16409" y="21375"/>
                </a:cubicBezTo>
                <a:cubicBezTo>
                  <a:pt x="16578" y="21388"/>
                  <a:pt x="16753" y="21373"/>
                  <a:pt x="16801" y="21341"/>
                </a:cubicBezTo>
                <a:cubicBezTo>
                  <a:pt x="16849" y="21309"/>
                  <a:pt x="17009" y="21268"/>
                  <a:pt x="17161" y="21255"/>
                </a:cubicBezTo>
                <a:cubicBezTo>
                  <a:pt x="17314" y="21242"/>
                  <a:pt x="17646" y="21177"/>
                  <a:pt x="17882" y="21118"/>
                </a:cubicBezTo>
                <a:cubicBezTo>
                  <a:pt x="18118" y="21058"/>
                  <a:pt x="18330" y="21023"/>
                  <a:pt x="18368" y="21032"/>
                </a:cubicBezTo>
                <a:cubicBezTo>
                  <a:pt x="18406" y="21041"/>
                  <a:pt x="18557" y="20992"/>
                  <a:pt x="18697" y="20929"/>
                </a:cubicBezTo>
                <a:cubicBezTo>
                  <a:pt x="18837" y="20866"/>
                  <a:pt x="19015" y="20826"/>
                  <a:pt x="19089" y="20826"/>
                </a:cubicBezTo>
                <a:cubicBezTo>
                  <a:pt x="19162" y="20826"/>
                  <a:pt x="19311" y="20742"/>
                  <a:pt x="19433" y="20655"/>
                </a:cubicBezTo>
                <a:cubicBezTo>
                  <a:pt x="19572" y="20555"/>
                  <a:pt x="19746" y="20530"/>
                  <a:pt x="19888" y="20569"/>
                </a:cubicBezTo>
                <a:cubicBezTo>
                  <a:pt x="20013" y="20603"/>
                  <a:pt x="20115" y="20594"/>
                  <a:pt x="20107" y="20552"/>
                </a:cubicBezTo>
                <a:cubicBezTo>
                  <a:pt x="20099" y="20510"/>
                  <a:pt x="20175" y="20281"/>
                  <a:pt x="20279" y="20037"/>
                </a:cubicBezTo>
                <a:cubicBezTo>
                  <a:pt x="20446" y="19648"/>
                  <a:pt x="20457" y="19575"/>
                  <a:pt x="20342" y="19437"/>
                </a:cubicBezTo>
                <a:cubicBezTo>
                  <a:pt x="20270" y="19350"/>
                  <a:pt x="20201" y="19174"/>
                  <a:pt x="20201" y="19059"/>
                </a:cubicBezTo>
                <a:cubicBezTo>
                  <a:pt x="20201" y="18944"/>
                  <a:pt x="20171" y="18817"/>
                  <a:pt x="20123" y="18785"/>
                </a:cubicBezTo>
                <a:cubicBezTo>
                  <a:pt x="20074" y="18752"/>
                  <a:pt x="20175" y="18480"/>
                  <a:pt x="20358" y="18167"/>
                </a:cubicBezTo>
                <a:cubicBezTo>
                  <a:pt x="20540" y="17856"/>
                  <a:pt x="20683" y="17577"/>
                  <a:pt x="20671" y="17550"/>
                </a:cubicBezTo>
                <a:cubicBezTo>
                  <a:pt x="20659" y="17523"/>
                  <a:pt x="20670" y="17418"/>
                  <a:pt x="20702" y="17310"/>
                </a:cubicBezTo>
                <a:cubicBezTo>
                  <a:pt x="20735" y="17201"/>
                  <a:pt x="20757" y="17064"/>
                  <a:pt x="20749" y="17018"/>
                </a:cubicBezTo>
                <a:cubicBezTo>
                  <a:pt x="20742" y="16971"/>
                  <a:pt x="20778" y="16878"/>
                  <a:pt x="20828" y="16812"/>
                </a:cubicBezTo>
                <a:cubicBezTo>
                  <a:pt x="20880" y="16743"/>
                  <a:pt x="20909" y="16262"/>
                  <a:pt x="20890" y="15663"/>
                </a:cubicBezTo>
                <a:cubicBezTo>
                  <a:pt x="20853" y="14481"/>
                  <a:pt x="20790" y="13954"/>
                  <a:pt x="20640" y="13656"/>
                </a:cubicBezTo>
                <a:cubicBezTo>
                  <a:pt x="20582" y="13541"/>
                  <a:pt x="20526" y="13388"/>
                  <a:pt x="20514" y="13312"/>
                </a:cubicBezTo>
                <a:cubicBezTo>
                  <a:pt x="20503" y="13237"/>
                  <a:pt x="20369" y="12979"/>
                  <a:pt x="20217" y="12746"/>
                </a:cubicBezTo>
                <a:cubicBezTo>
                  <a:pt x="20064" y="12514"/>
                  <a:pt x="19935" y="12285"/>
                  <a:pt x="19935" y="12232"/>
                </a:cubicBezTo>
                <a:cubicBezTo>
                  <a:pt x="19935" y="12178"/>
                  <a:pt x="19868" y="12109"/>
                  <a:pt x="19794" y="12077"/>
                </a:cubicBezTo>
                <a:cubicBezTo>
                  <a:pt x="19719" y="12046"/>
                  <a:pt x="19656" y="11958"/>
                  <a:pt x="19653" y="11889"/>
                </a:cubicBezTo>
                <a:cubicBezTo>
                  <a:pt x="19649" y="11819"/>
                  <a:pt x="19488" y="11616"/>
                  <a:pt x="19292" y="11425"/>
                </a:cubicBezTo>
                <a:cubicBezTo>
                  <a:pt x="19096" y="11235"/>
                  <a:pt x="18811" y="10926"/>
                  <a:pt x="18650" y="10756"/>
                </a:cubicBezTo>
                <a:cubicBezTo>
                  <a:pt x="18489" y="10587"/>
                  <a:pt x="18258" y="10407"/>
                  <a:pt x="18149" y="10345"/>
                </a:cubicBezTo>
                <a:cubicBezTo>
                  <a:pt x="17874" y="10188"/>
                  <a:pt x="17654" y="9632"/>
                  <a:pt x="17710" y="9247"/>
                </a:cubicBezTo>
                <a:cubicBezTo>
                  <a:pt x="17752" y="8951"/>
                  <a:pt x="17991" y="8543"/>
                  <a:pt x="18117" y="8561"/>
                </a:cubicBezTo>
                <a:cubicBezTo>
                  <a:pt x="18149" y="8565"/>
                  <a:pt x="18186" y="8554"/>
                  <a:pt x="18211" y="8543"/>
                </a:cubicBezTo>
                <a:cubicBezTo>
                  <a:pt x="18375" y="8472"/>
                  <a:pt x="18873" y="8493"/>
                  <a:pt x="19230" y="8578"/>
                </a:cubicBezTo>
                <a:cubicBezTo>
                  <a:pt x="19461" y="8633"/>
                  <a:pt x="19717" y="8639"/>
                  <a:pt x="19809" y="8595"/>
                </a:cubicBezTo>
                <a:cubicBezTo>
                  <a:pt x="19902" y="8551"/>
                  <a:pt x="20007" y="8514"/>
                  <a:pt x="20044" y="8509"/>
                </a:cubicBezTo>
                <a:cubicBezTo>
                  <a:pt x="20082" y="8504"/>
                  <a:pt x="20242" y="8377"/>
                  <a:pt x="20405" y="8235"/>
                </a:cubicBezTo>
                <a:cubicBezTo>
                  <a:pt x="20729" y="7951"/>
                  <a:pt x="20824" y="7556"/>
                  <a:pt x="20608" y="7360"/>
                </a:cubicBezTo>
                <a:cubicBezTo>
                  <a:pt x="20535" y="7293"/>
                  <a:pt x="20483" y="7194"/>
                  <a:pt x="20483" y="7137"/>
                </a:cubicBezTo>
                <a:cubicBezTo>
                  <a:pt x="20483" y="7080"/>
                  <a:pt x="20416" y="6952"/>
                  <a:pt x="20342" y="6862"/>
                </a:cubicBezTo>
                <a:cubicBezTo>
                  <a:pt x="20221" y="6716"/>
                  <a:pt x="20245" y="6661"/>
                  <a:pt x="20640" y="6193"/>
                </a:cubicBezTo>
                <a:cubicBezTo>
                  <a:pt x="21335" y="5371"/>
                  <a:pt x="21476" y="4954"/>
                  <a:pt x="21188" y="4478"/>
                </a:cubicBezTo>
                <a:cubicBezTo>
                  <a:pt x="21056" y="4260"/>
                  <a:pt x="20958" y="4222"/>
                  <a:pt x="20593" y="4221"/>
                </a:cubicBezTo>
                <a:cubicBezTo>
                  <a:pt x="20355" y="4219"/>
                  <a:pt x="20081" y="4267"/>
                  <a:pt x="19982" y="4323"/>
                </a:cubicBezTo>
                <a:cubicBezTo>
                  <a:pt x="19718" y="4474"/>
                  <a:pt x="18917" y="4407"/>
                  <a:pt x="18728" y="4221"/>
                </a:cubicBezTo>
                <a:cubicBezTo>
                  <a:pt x="18640" y="4133"/>
                  <a:pt x="18594" y="4042"/>
                  <a:pt x="18619" y="4015"/>
                </a:cubicBezTo>
                <a:cubicBezTo>
                  <a:pt x="18643" y="3988"/>
                  <a:pt x="18627" y="3899"/>
                  <a:pt x="18572" y="3826"/>
                </a:cubicBezTo>
                <a:cubicBezTo>
                  <a:pt x="18516" y="3753"/>
                  <a:pt x="18492" y="3706"/>
                  <a:pt x="18525" y="3706"/>
                </a:cubicBezTo>
                <a:cubicBezTo>
                  <a:pt x="18557" y="3706"/>
                  <a:pt x="18540" y="3605"/>
                  <a:pt x="18478" y="3483"/>
                </a:cubicBezTo>
                <a:cubicBezTo>
                  <a:pt x="18415" y="3360"/>
                  <a:pt x="18356" y="3236"/>
                  <a:pt x="18352" y="3208"/>
                </a:cubicBezTo>
                <a:cubicBezTo>
                  <a:pt x="18340" y="3125"/>
                  <a:pt x="17857" y="2081"/>
                  <a:pt x="17741" y="1887"/>
                </a:cubicBezTo>
                <a:cubicBezTo>
                  <a:pt x="17606" y="1663"/>
                  <a:pt x="16946" y="927"/>
                  <a:pt x="16879" y="927"/>
                </a:cubicBezTo>
                <a:cubicBezTo>
                  <a:pt x="16853" y="927"/>
                  <a:pt x="16701" y="808"/>
                  <a:pt x="16535" y="669"/>
                </a:cubicBezTo>
                <a:cubicBezTo>
                  <a:pt x="16368" y="531"/>
                  <a:pt x="16221" y="445"/>
                  <a:pt x="16221" y="481"/>
                </a:cubicBezTo>
                <a:cubicBezTo>
                  <a:pt x="16221" y="517"/>
                  <a:pt x="16125" y="483"/>
                  <a:pt x="16002" y="395"/>
                </a:cubicBezTo>
                <a:cubicBezTo>
                  <a:pt x="15879" y="307"/>
                  <a:pt x="15699" y="221"/>
                  <a:pt x="15610" y="206"/>
                </a:cubicBezTo>
                <a:cubicBezTo>
                  <a:pt x="15522" y="191"/>
                  <a:pt x="15409" y="151"/>
                  <a:pt x="15360" y="121"/>
                </a:cubicBezTo>
                <a:cubicBezTo>
                  <a:pt x="15255" y="57"/>
                  <a:pt x="14692" y="-1"/>
                  <a:pt x="14231" y="0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632" name="EDAC510A-59B1-472B-BBD5-2D236F925ABA.png" descr="EDAC510A-59B1-472B-BBD5-2D236F925ABA.png"/>
          <p:cNvPicPr>
            <a:picLocks noChangeAspect="1"/>
          </p:cNvPicPr>
          <p:nvPr/>
        </p:nvPicPr>
        <p:blipFill>
          <a:blip r:embed="rId2">
            <a:extLst/>
          </a:blip>
          <a:srcRect l="17348" t="46714" r="25564" b="18144"/>
          <a:stretch>
            <a:fillRect/>
          </a:stretch>
        </p:blipFill>
        <p:spPr>
          <a:xfrm flipH="1">
            <a:off x="5666388" y="6024381"/>
            <a:ext cx="540258" cy="49883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29" h="21562" fill="norm" stroke="1" extrusionOk="0">
                <a:moveTo>
                  <a:pt x="14231" y="0"/>
                </a:moveTo>
                <a:cubicBezTo>
                  <a:pt x="13916" y="1"/>
                  <a:pt x="13009" y="105"/>
                  <a:pt x="13009" y="138"/>
                </a:cubicBezTo>
                <a:cubicBezTo>
                  <a:pt x="13009" y="147"/>
                  <a:pt x="12910" y="165"/>
                  <a:pt x="12790" y="189"/>
                </a:cubicBezTo>
                <a:cubicBezTo>
                  <a:pt x="12670" y="213"/>
                  <a:pt x="12527" y="284"/>
                  <a:pt x="12461" y="344"/>
                </a:cubicBezTo>
                <a:cubicBezTo>
                  <a:pt x="12395" y="404"/>
                  <a:pt x="12336" y="426"/>
                  <a:pt x="12336" y="395"/>
                </a:cubicBezTo>
                <a:cubicBezTo>
                  <a:pt x="12336" y="364"/>
                  <a:pt x="12091" y="499"/>
                  <a:pt x="11787" y="687"/>
                </a:cubicBezTo>
                <a:cubicBezTo>
                  <a:pt x="11484" y="874"/>
                  <a:pt x="11216" y="1030"/>
                  <a:pt x="11192" y="1030"/>
                </a:cubicBezTo>
                <a:cubicBezTo>
                  <a:pt x="11135" y="1030"/>
                  <a:pt x="10079" y="2185"/>
                  <a:pt x="10079" y="2248"/>
                </a:cubicBezTo>
                <a:cubicBezTo>
                  <a:pt x="10079" y="2274"/>
                  <a:pt x="9929" y="2571"/>
                  <a:pt x="9750" y="2917"/>
                </a:cubicBezTo>
                <a:cubicBezTo>
                  <a:pt x="9571" y="3262"/>
                  <a:pt x="9407" y="3628"/>
                  <a:pt x="9390" y="3723"/>
                </a:cubicBezTo>
                <a:cubicBezTo>
                  <a:pt x="9373" y="3818"/>
                  <a:pt x="9328" y="3941"/>
                  <a:pt x="9296" y="3997"/>
                </a:cubicBezTo>
                <a:cubicBezTo>
                  <a:pt x="9264" y="4054"/>
                  <a:pt x="9221" y="4252"/>
                  <a:pt x="9202" y="4426"/>
                </a:cubicBezTo>
                <a:cubicBezTo>
                  <a:pt x="9183" y="4601"/>
                  <a:pt x="9141" y="4957"/>
                  <a:pt x="9108" y="5215"/>
                </a:cubicBezTo>
                <a:cubicBezTo>
                  <a:pt x="9071" y="5504"/>
                  <a:pt x="9095" y="5719"/>
                  <a:pt x="9155" y="5799"/>
                </a:cubicBezTo>
                <a:cubicBezTo>
                  <a:pt x="9209" y="5870"/>
                  <a:pt x="9251" y="6018"/>
                  <a:pt x="9249" y="6125"/>
                </a:cubicBezTo>
                <a:cubicBezTo>
                  <a:pt x="9244" y="6352"/>
                  <a:pt x="9311" y="6723"/>
                  <a:pt x="9390" y="6862"/>
                </a:cubicBezTo>
                <a:cubicBezTo>
                  <a:pt x="9421" y="6916"/>
                  <a:pt x="9467" y="7040"/>
                  <a:pt x="9484" y="7137"/>
                </a:cubicBezTo>
                <a:cubicBezTo>
                  <a:pt x="9501" y="7234"/>
                  <a:pt x="9736" y="7663"/>
                  <a:pt x="10001" y="8097"/>
                </a:cubicBezTo>
                <a:cubicBezTo>
                  <a:pt x="10266" y="8532"/>
                  <a:pt x="10479" y="8932"/>
                  <a:pt x="10487" y="8972"/>
                </a:cubicBezTo>
                <a:cubicBezTo>
                  <a:pt x="10494" y="9013"/>
                  <a:pt x="10508" y="9062"/>
                  <a:pt x="10518" y="9075"/>
                </a:cubicBezTo>
                <a:cubicBezTo>
                  <a:pt x="10528" y="9089"/>
                  <a:pt x="10548" y="9168"/>
                  <a:pt x="10565" y="9264"/>
                </a:cubicBezTo>
                <a:cubicBezTo>
                  <a:pt x="10600" y="9462"/>
                  <a:pt x="10347" y="9657"/>
                  <a:pt x="9938" y="9727"/>
                </a:cubicBezTo>
                <a:cubicBezTo>
                  <a:pt x="9516" y="9799"/>
                  <a:pt x="7703" y="9771"/>
                  <a:pt x="7400" y="9693"/>
                </a:cubicBezTo>
                <a:cubicBezTo>
                  <a:pt x="7251" y="9654"/>
                  <a:pt x="7090" y="9620"/>
                  <a:pt x="7040" y="9607"/>
                </a:cubicBezTo>
                <a:cubicBezTo>
                  <a:pt x="6990" y="9594"/>
                  <a:pt x="6854" y="9520"/>
                  <a:pt x="6742" y="9453"/>
                </a:cubicBezTo>
                <a:cubicBezTo>
                  <a:pt x="6630" y="9385"/>
                  <a:pt x="6538" y="9353"/>
                  <a:pt x="6538" y="9384"/>
                </a:cubicBezTo>
                <a:cubicBezTo>
                  <a:pt x="6538" y="9472"/>
                  <a:pt x="6198" y="9254"/>
                  <a:pt x="5739" y="8869"/>
                </a:cubicBezTo>
                <a:cubicBezTo>
                  <a:pt x="5252" y="8460"/>
                  <a:pt x="4495" y="8047"/>
                  <a:pt x="4220" y="8046"/>
                </a:cubicBezTo>
                <a:cubicBezTo>
                  <a:pt x="3928" y="8045"/>
                  <a:pt x="3202" y="8441"/>
                  <a:pt x="3138" y="8629"/>
                </a:cubicBezTo>
                <a:cubicBezTo>
                  <a:pt x="3107" y="8721"/>
                  <a:pt x="2997" y="8918"/>
                  <a:pt x="2903" y="9058"/>
                </a:cubicBezTo>
                <a:cubicBezTo>
                  <a:pt x="2810" y="9199"/>
                  <a:pt x="2730" y="9376"/>
                  <a:pt x="2715" y="9453"/>
                </a:cubicBezTo>
                <a:cubicBezTo>
                  <a:pt x="2701" y="9530"/>
                  <a:pt x="2610" y="9747"/>
                  <a:pt x="2527" y="9950"/>
                </a:cubicBezTo>
                <a:cubicBezTo>
                  <a:pt x="2445" y="10153"/>
                  <a:pt x="2380" y="10354"/>
                  <a:pt x="2386" y="10396"/>
                </a:cubicBezTo>
                <a:cubicBezTo>
                  <a:pt x="2393" y="10438"/>
                  <a:pt x="2396" y="10506"/>
                  <a:pt x="2386" y="10533"/>
                </a:cubicBezTo>
                <a:cubicBezTo>
                  <a:pt x="2346" y="10647"/>
                  <a:pt x="2251" y="11171"/>
                  <a:pt x="2167" y="11717"/>
                </a:cubicBezTo>
                <a:cubicBezTo>
                  <a:pt x="2102" y="12138"/>
                  <a:pt x="2088" y="13318"/>
                  <a:pt x="2151" y="13793"/>
                </a:cubicBezTo>
                <a:cubicBezTo>
                  <a:pt x="2177" y="13983"/>
                  <a:pt x="2219" y="14316"/>
                  <a:pt x="2245" y="14530"/>
                </a:cubicBezTo>
                <a:cubicBezTo>
                  <a:pt x="2271" y="14745"/>
                  <a:pt x="2339" y="14966"/>
                  <a:pt x="2386" y="15028"/>
                </a:cubicBezTo>
                <a:cubicBezTo>
                  <a:pt x="2433" y="15090"/>
                  <a:pt x="2493" y="15232"/>
                  <a:pt x="2512" y="15337"/>
                </a:cubicBezTo>
                <a:cubicBezTo>
                  <a:pt x="2562" y="15624"/>
                  <a:pt x="2638" y="15874"/>
                  <a:pt x="2872" y="16383"/>
                </a:cubicBezTo>
                <a:cubicBezTo>
                  <a:pt x="3069" y="16812"/>
                  <a:pt x="3074" y="16851"/>
                  <a:pt x="2935" y="16984"/>
                </a:cubicBezTo>
                <a:cubicBezTo>
                  <a:pt x="2791" y="17120"/>
                  <a:pt x="1830" y="17510"/>
                  <a:pt x="1399" y="17601"/>
                </a:cubicBezTo>
                <a:cubicBezTo>
                  <a:pt x="1286" y="17625"/>
                  <a:pt x="1132" y="17700"/>
                  <a:pt x="1070" y="17756"/>
                </a:cubicBezTo>
                <a:cubicBezTo>
                  <a:pt x="1009" y="17812"/>
                  <a:pt x="942" y="17821"/>
                  <a:pt x="914" y="17790"/>
                </a:cubicBezTo>
                <a:cubicBezTo>
                  <a:pt x="885" y="17758"/>
                  <a:pt x="674" y="17848"/>
                  <a:pt x="444" y="17996"/>
                </a:cubicBezTo>
                <a:cubicBezTo>
                  <a:pt x="213" y="18143"/>
                  <a:pt x="41" y="18292"/>
                  <a:pt x="67" y="18322"/>
                </a:cubicBezTo>
                <a:cubicBezTo>
                  <a:pt x="94" y="18351"/>
                  <a:pt x="73" y="18441"/>
                  <a:pt x="20" y="18510"/>
                </a:cubicBezTo>
                <a:cubicBezTo>
                  <a:pt x="-124" y="18701"/>
                  <a:pt x="519" y="19410"/>
                  <a:pt x="1086" y="19694"/>
                </a:cubicBezTo>
                <a:cubicBezTo>
                  <a:pt x="1345" y="19824"/>
                  <a:pt x="1610" y="19934"/>
                  <a:pt x="1666" y="19934"/>
                </a:cubicBezTo>
                <a:cubicBezTo>
                  <a:pt x="1721" y="19934"/>
                  <a:pt x="1871" y="19993"/>
                  <a:pt x="2010" y="20071"/>
                </a:cubicBezTo>
                <a:cubicBezTo>
                  <a:pt x="2149" y="20150"/>
                  <a:pt x="2441" y="20232"/>
                  <a:pt x="2653" y="20260"/>
                </a:cubicBezTo>
                <a:cubicBezTo>
                  <a:pt x="2864" y="20288"/>
                  <a:pt x="3081" y="20365"/>
                  <a:pt x="3138" y="20415"/>
                </a:cubicBezTo>
                <a:cubicBezTo>
                  <a:pt x="3230" y="20493"/>
                  <a:pt x="3605" y="20616"/>
                  <a:pt x="3875" y="20672"/>
                </a:cubicBezTo>
                <a:cubicBezTo>
                  <a:pt x="3925" y="20682"/>
                  <a:pt x="3991" y="20710"/>
                  <a:pt x="4016" y="20723"/>
                </a:cubicBezTo>
                <a:cubicBezTo>
                  <a:pt x="4041" y="20737"/>
                  <a:pt x="4158" y="20762"/>
                  <a:pt x="4282" y="20775"/>
                </a:cubicBezTo>
                <a:cubicBezTo>
                  <a:pt x="4407" y="20787"/>
                  <a:pt x="4979" y="20869"/>
                  <a:pt x="5551" y="20963"/>
                </a:cubicBezTo>
                <a:cubicBezTo>
                  <a:pt x="6124" y="21058"/>
                  <a:pt x="6769" y="21152"/>
                  <a:pt x="6993" y="21169"/>
                </a:cubicBezTo>
                <a:cubicBezTo>
                  <a:pt x="7217" y="21187"/>
                  <a:pt x="8061" y="21273"/>
                  <a:pt x="8857" y="21358"/>
                </a:cubicBezTo>
                <a:cubicBezTo>
                  <a:pt x="9653" y="21443"/>
                  <a:pt x="10549" y="21531"/>
                  <a:pt x="10847" y="21547"/>
                </a:cubicBezTo>
                <a:cubicBezTo>
                  <a:pt x="11837" y="21599"/>
                  <a:pt x="15266" y="21510"/>
                  <a:pt x="15689" y="21427"/>
                </a:cubicBezTo>
                <a:cubicBezTo>
                  <a:pt x="15917" y="21382"/>
                  <a:pt x="16241" y="21362"/>
                  <a:pt x="16409" y="21375"/>
                </a:cubicBezTo>
                <a:cubicBezTo>
                  <a:pt x="16578" y="21388"/>
                  <a:pt x="16753" y="21373"/>
                  <a:pt x="16801" y="21341"/>
                </a:cubicBezTo>
                <a:cubicBezTo>
                  <a:pt x="16849" y="21309"/>
                  <a:pt x="17009" y="21268"/>
                  <a:pt x="17161" y="21255"/>
                </a:cubicBezTo>
                <a:cubicBezTo>
                  <a:pt x="17314" y="21242"/>
                  <a:pt x="17646" y="21177"/>
                  <a:pt x="17882" y="21118"/>
                </a:cubicBezTo>
                <a:cubicBezTo>
                  <a:pt x="18118" y="21058"/>
                  <a:pt x="18330" y="21023"/>
                  <a:pt x="18368" y="21032"/>
                </a:cubicBezTo>
                <a:cubicBezTo>
                  <a:pt x="18406" y="21041"/>
                  <a:pt x="18557" y="20992"/>
                  <a:pt x="18697" y="20929"/>
                </a:cubicBezTo>
                <a:cubicBezTo>
                  <a:pt x="18837" y="20866"/>
                  <a:pt x="19015" y="20826"/>
                  <a:pt x="19089" y="20826"/>
                </a:cubicBezTo>
                <a:cubicBezTo>
                  <a:pt x="19162" y="20826"/>
                  <a:pt x="19311" y="20742"/>
                  <a:pt x="19433" y="20655"/>
                </a:cubicBezTo>
                <a:cubicBezTo>
                  <a:pt x="19572" y="20555"/>
                  <a:pt x="19746" y="20530"/>
                  <a:pt x="19888" y="20569"/>
                </a:cubicBezTo>
                <a:cubicBezTo>
                  <a:pt x="20013" y="20603"/>
                  <a:pt x="20115" y="20594"/>
                  <a:pt x="20107" y="20552"/>
                </a:cubicBezTo>
                <a:cubicBezTo>
                  <a:pt x="20099" y="20510"/>
                  <a:pt x="20175" y="20281"/>
                  <a:pt x="20279" y="20037"/>
                </a:cubicBezTo>
                <a:cubicBezTo>
                  <a:pt x="20446" y="19648"/>
                  <a:pt x="20457" y="19575"/>
                  <a:pt x="20342" y="19437"/>
                </a:cubicBezTo>
                <a:cubicBezTo>
                  <a:pt x="20270" y="19350"/>
                  <a:pt x="20201" y="19174"/>
                  <a:pt x="20201" y="19059"/>
                </a:cubicBezTo>
                <a:cubicBezTo>
                  <a:pt x="20201" y="18944"/>
                  <a:pt x="20171" y="18817"/>
                  <a:pt x="20123" y="18785"/>
                </a:cubicBezTo>
                <a:cubicBezTo>
                  <a:pt x="20074" y="18752"/>
                  <a:pt x="20175" y="18480"/>
                  <a:pt x="20358" y="18167"/>
                </a:cubicBezTo>
                <a:cubicBezTo>
                  <a:pt x="20540" y="17856"/>
                  <a:pt x="20683" y="17577"/>
                  <a:pt x="20671" y="17550"/>
                </a:cubicBezTo>
                <a:cubicBezTo>
                  <a:pt x="20659" y="17523"/>
                  <a:pt x="20670" y="17418"/>
                  <a:pt x="20702" y="17310"/>
                </a:cubicBezTo>
                <a:cubicBezTo>
                  <a:pt x="20735" y="17201"/>
                  <a:pt x="20757" y="17064"/>
                  <a:pt x="20749" y="17018"/>
                </a:cubicBezTo>
                <a:cubicBezTo>
                  <a:pt x="20742" y="16971"/>
                  <a:pt x="20778" y="16878"/>
                  <a:pt x="20828" y="16812"/>
                </a:cubicBezTo>
                <a:cubicBezTo>
                  <a:pt x="20880" y="16743"/>
                  <a:pt x="20909" y="16262"/>
                  <a:pt x="20890" y="15663"/>
                </a:cubicBezTo>
                <a:cubicBezTo>
                  <a:pt x="20853" y="14481"/>
                  <a:pt x="20790" y="13954"/>
                  <a:pt x="20640" y="13656"/>
                </a:cubicBezTo>
                <a:cubicBezTo>
                  <a:pt x="20582" y="13541"/>
                  <a:pt x="20526" y="13388"/>
                  <a:pt x="20514" y="13312"/>
                </a:cubicBezTo>
                <a:cubicBezTo>
                  <a:pt x="20503" y="13237"/>
                  <a:pt x="20369" y="12979"/>
                  <a:pt x="20217" y="12746"/>
                </a:cubicBezTo>
                <a:cubicBezTo>
                  <a:pt x="20064" y="12514"/>
                  <a:pt x="19935" y="12285"/>
                  <a:pt x="19935" y="12232"/>
                </a:cubicBezTo>
                <a:cubicBezTo>
                  <a:pt x="19935" y="12178"/>
                  <a:pt x="19868" y="12109"/>
                  <a:pt x="19794" y="12077"/>
                </a:cubicBezTo>
                <a:cubicBezTo>
                  <a:pt x="19719" y="12046"/>
                  <a:pt x="19656" y="11958"/>
                  <a:pt x="19653" y="11889"/>
                </a:cubicBezTo>
                <a:cubicBezTo>
                  <a:pt x="19649" y="11819"/>
                  <a:pt x="19488" y="11616"/>
                  <a:pt x="19292" y="11425"/>
                </a:cubicBezTo>
                <a:cubicBezTo>
                  <a:pt x="19096" y="11235"/>
                  <a:pt x="18811" y="10926"/>
                  <a:pt x="18650" y="10756"/>
                </a:cubicBezTo>
                <a:cubicBezTo>
                  <a:pt x="18489" y="10587"/>
                  <a:pt x="18258" y="10407"/>
                  <a:pt x="18149" y="10345"/>
                </a:cubicBezTo>
                <a:cubicBezTo>
                  <a:pt x="17874" y="10188"/>
                  <a:pt x="17654" y="9632"/>
                  <a:pt x="17710" y="9247"/>
                </a:cubicBezTo>
                <a:cubicBezTo>
                  <a:pt x="17752" y="8951"/>
                  <a:pt x="17991" y="8543"/>
                  <a:pt x="18117" y="8561"/>
                </a:cubicBezTo>
                <a:cubicBezTo>
                  <a:pt x="18149" y="8565"/>
                  <a:pt x="18186" y="8554"/>
                  <a:pt x="18211" y="8543"/>
                </a:cubicBezTo>
                <a:cubicBezTo>
                  <a:pt x="18375" y="8472"/>
                  <a:pt x="18873" y="8493"/>
                  <a:pt x="19230" y="8578"/>
                </a:cubicBezTo>
                <a:cubicBezTo>
                  <a:pt x="19461" y="8633"/>
                  <a:pt x="19717" y="8639"/>
                  <a:pt x="19809" y="8595"/>
                </a:cubicBezTo>
                <a:cubicBezTo>
                  <a:pt x="19902" y="8551"/>
                  <a:pt x="20007" y="8514"/>
                  <a:pt x="20044" y="8509"/>
                </a:cubicBezTo>
                <a:cubicBezTo>
                  <a:pt x="20082" y="8504"/>
                  <a:pt x="20242" y="8377"/>
                  <a:pt x="20405" y="8235"/>
                </a:cubicBezTo>
                <a:cubicBezTo>
                  <a:pt x="20729" y="7951"/>
                  <a:pt x="20824" y="7556"/>
                  <a:pt x="20608" y="7360"/>
                </a:cubicBezTo>
                <a:cubicBezTo>
                  <a:pt x="20535" y="7293"/>
                  <a:pt x="20483" y="7194"/>
                  <a:pt x="20483" y="7137"/>
                </a:cubicBezTo>
                <a:cubicBezTo>
                  <a:pt x="20483" y="7080"/>
                  <a:pt x="20416" y="6952"/>
                  <a:pt x="20342" y="6862"/>
                </a:cubicBezTo>
                <a:cubicBezTo>
                  <a:pt x="20221" y="6716"/>
                  <a:pt x="20245" y="6661"/>
                  <a:pt x="20640" y="6193"/>
                </a:cubicBezTo>
                <a:cubicBezTo>
                  <a:pt x="21335" y="5371"/>
                  <a:pt x="21476" y="4954"/>
                  <a:pt x="21188" y="4478"/>
                </a:cubicBezTo>
                <a:cubicBezTo>
                  <a:pt x="21056" y="4260"/>
                  <a:pt x="20958" y="4222"/>
                  <a:pt x="20593" y="4221"/>
                </a:cubicBezTo>
                <a:cubicBezTo>
                  <a:pt x="20355" y="4219"/>
                  <a:pt x="20081" y="4267"/>
                  <a:pt x="19982" y="4323"/>
                </a:cubicBezTo>
                <a:cubicBezTo>
                  <a:pt x="19718" y="4474"/>
                  <a:pt x="18917" y="4407"/>
                  <a:pt x="18728" y="4221"/>
                </a:cubicBezTo>
                <a:cubicBezTo>
                  <a:pt x="18640" y="4133"/>
                  <a:pt x="18594" y="4042"/>
                  <a:pt x="18619" y="4015"/>
                </a:cubicBezTo>
                <a:cubicBezTo>
                  <a:pt x="18643" y="3988"/>
                  <a:pt x="18627" y="3899"/>
                  <a:pt x="18572" y="3826"/>
                </a:cubicBezTo>
                <a:cubicBezTo>
                  <a:pt x="18516" y="3753"/>
                  <a:pt x="18492" y="3706"/>
                  <a:pt x="18525" y="3706"/>
                </a:cubicBezTo>
                <a:cubicBezTo>
                  <a:pt x="18557" y="3706"/>
                  <a:pt x="18540" y="3605"/>
                  <a:pt x="18478" y="3483"/>
                </a:cubicBezTo>
                <a:cubicBezTo>
                  <a:pt x="18415" y="3360"/>
                  <a:pt x="18356" y="3236"/>
                  <a:pt x="18352" y="3208"/>
                </a:cubicBezTo>
                <a:cubicBezTo>
                  <a:pt x="18340" y="3125"/>
                  <a:pt x="17857" y="2081"/>
                  <a:pt x="17741" y="1887"/>
                </a:cubicBezTo>
                <a:cubicBezTo>
                  <a:pt x="17606" y="1663"/>
                  <a:pt x="16946" y="927"/>
                  <a:pt x="16879" y="927"/>
                </a:cubicBezTo>
                <a:cubicBezTo>
                  <a:pt x="16853" y="927"/>
                  <a:pt x="16701" y="808"/>
                  <a:pt x="16535" y="669"/>
                </a:cubicBezTo>
                <a:cubicBezTo>
                  <a:pt x="16368" y="531"/>
                  <a:pt x="16221" y="445"/>
                  <a:pt x="16221" y="481"/>
                </a:cubicBezTo>
                <a:cubicBezTo>
                  <a:pt x="16221" y="517"/>
                  <a:pt x="16125" y="483"/>
                  <a:pt x="16002" y="395"/>
                </a:cubicBezTo>
                <a:cubicBezTo>
                  <a:pt x="15879" y="307"/>
                  <a:pt x="15699" y="221"/>
                  <a:pt x="15610" y="206"/>
                </a:cubicBezTo>
                <a:cubicBezTo>
                  <a:pt x="15522" y="191"/>
                  <a:pt x="15409" y="151"/>
                  <a:pt x="15360" y="121"/>
                </a:cubicBezTo>
                <a:cubicBezTo>
                  <a:pt x="15255" y="57"/>
                  <a:pt x="14692" y="-1"/>
                  <a:pt x="14231" y="0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633" name="EDAC510A-59B1-472B-BBD5-2D236F925ABA.png" descr="EDAC510A-59B1-472B-BBD5-2D236F925ABA.png"/>
          <p:cNvPicPr>
            <a:picLocks noChangeAspect="1"/>
          </p:cNvPicPr>
          <p:nvPr/>
        </p:nvPicPr>
        <p:blipFill>
          <a:blip r:embed="rId2">
            <a:extLst/>
          </a:blip>
          <a:srcRect l="17348" t="46714" r="25564" b="18144"/>
          <a:stretch>
            <a:fillRect/>
          </a:stretch>
        </p:blipFill>
        <p:spPr>
          <a:xfrm flipH="1">
            <a:off x="6098188" y="5719581"/>
            <a:ext cx="540258" cy="49883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29" h="21562" fill="norm" stroke="1" extrusionOk="0">
                <a:moveTo>
                  <a:pt x="14231" y="0"/>
                </a:moveTo>
                <a:cubicBezTo>
                  <a:pt x="13916" y="1"/>
                  <a:pt x="13009" y="105"/>
                  <a:pt x="13009" y="138"/>
                </a:cubicBezTo>
                <a:cubicBezTo>
                  <a:pt x="13009" y="147"/>
                  <a:pt x="12910" y="165"/>
                  <a:pt x="12790" y="189"/>
                </a:cubicBezTo>
                <a:cubicBezTo>
                  <a:pt x="12670" y="213"/>
                  <a:pt x="12527" y="284"/>
                  <a:pt x="12461" y="344"/>
                </a:cubicBezTo>
                <a:cubicBezTo>
                  <a:pt x="12395" y="404"/>
                  <a:pt x="12336" y="426"/>
                  <a:pt x="12336" y="395"/>
                </a:cubicBezTo>
                <a:cubicBezTo>
                  <a:pt x="12336" y="364"/>
                  <a:pt x="12091" y="499"/>
                  <a:pt x="11787" y="687"/>
                </a:cubicBezTo>
                <a:cubicBezTo>
                  <a:pt x="11484" y="874"/>
                  <a:pt x="11216" y="1030"/>
                  <a:pt x="11192" y="1030"/>
                </a:cubicBezTo>
                <a:cubicBezTo>
                  <a:pt x="11135" y="1030"/>
                  <a:pt x="10079" y="2185"/>
                  <a:pt x="10079" y="2248"/>
                </a:cubicBezTo>
                <a:cubicBezTo>
                  <a:pt x="10079" y="2274"/>
                  <a:pt x="9929" y="2571"/>
                  <a:pt x="9750" y="2917"/>
                </a:cubicBezTo>
                <a:cubicBezTo>
                  <a:pt x="9571" y="3262"/>
                  <a:pt x="9407" y="3628"/>
                  <a:pt x="9390" y="3723"/>
                </a:cubicBezTo>
                <a:cubicBezTo>
                  <a:pt x="9373" y="3818"/>
                  <a:pt x="9328" y="3941"/>
                  <a:pt x="9296" y="3997"/>
                </a:cubicBezTo>
                <a:cubicBezTo>
                  <a:pt x="9264" y="4054"/>
                  <a:pt x="9221" y="4252"/>
                  <a:pt x="9202" y="4426"/>
                </a:cubicBezTo>
                <a:cubicBezTo>
                  <a:pt x="9183" y="4601"/>
                  <a:pt x="9141" y="4957"/>
                  <a:pt x="9108" y="5215"/>
                </a:cubicBezTo>
                <a:cubicBezTo>
                  <a:pt x="9071" y="5504"/>
                  <a:pt x="9095" y="5719"/>
                  <a:pt x="9155" y="5799"/>
                </a:cubicBezTo>
                <a:cubicBezTo>
                  <a:pt x="9209" y="5870"/>
                  <a:pt x="9251" y="6018"/>
                  <a:pt x="9249" y="6125"/>
                </a:cubicBezTo>
                <a:cubicBezTo>
                  <a:pt x="9244" y="6352"/>
                  <a:pt x="9311" y="6723"/>
                  <a:pt x="9390" y="6862"/>
                </a:cubicBezTo>
                <a:cubicBezTo>
                  <a:pt x="9421" y="6916"/>
                  <a:pt x="9467" y="7040"/>
                  <a:pt x="9484" y="7137"/>
                </a:cubicBezTo>
                <a:cubicBezTo>
                  <a:pt x="9501" y="7234"/>
                  <a:pt x="9736" y="7663"/>
                  <a:pt x="10001" y="8097"/>
                </a:cubicBezTo>
                <a:cubicBezTo>
                  <a:pt x="10266" y="8532"/>
                  <a:pt x="10479" y="8932"/>
                  <a:pt x="10487" y="8972"/>
                </a:cubicBezTo>
                <a:cubicBezTo>
                  <a:pt x="10494" y="9013"/>
                  <a:pt x="10508" y="9062"/>
                  <a:pt x="10518" y="9075"/>
                </a:cubicBezTo>
                <a:cubicBezTo>
                  <a:pt x="10528" y="9089"/>
                  <a:pt x="10548" y="9168"/>
                  <a:pt x="10565" y="9264"/>
                </a:cubicBezTo>
                <a:cubicBezTo>
                  <a:pt x="10600" y="9462"/>
                  <a:pt x="10347" y="9657"/>
                  <a:pt x="9938" y="9727"/>
                </a:cubicBezTo>
                <a:cubicBezTo>
                  <a:pt x="9516" y="9799"/>
                  <a:pt x="7703" y="9771"/>
                  <a:pt x="7400" y="9693"/>
                </a:cubicBezTo>
                <a:cubicBezTo>
                  <a:pt x="7251" y="9654"/>
                  <a:pt x="7090" y="9620"/>
                  <a:pt x="7040" y="9607"/>
                </a:cubicBezTo>
                <a:cubicBezTo>
                  <a:pt x="6990" y="9594"/>
                  <a:pt x="6854" y="9520"/>
                  <a:pt x="6742" y="9453"/>
                </a:cubicBezTo>
                <a:cubicBezTo>
                  <a:pt x="6630" y="9385"/>
                  <a:pt x="6538" y="9353"/>
                  <a:pt x="6538" y="9384"/>
                </a:cubicBezTo>
                <a:cubicBezTo>
                  <a:pt x="6538" y="9472"/>
                  <a:pt x="6198" y="9254"/>
                  <a:pt x="5739" y="8869"/>
                </a:cubicBezTo>
                <a:cubicBezTo>
                  <a:pt x="5252" y="8460"/>
                  <a:pt x="4495" y="8047"/>
                  <a:pt x="4220" y="8046"/>
                </a:cubicBezTo>
                <a:cubicBezTo>
                  <a:pt x="3928" y="8045"/>
                  <a:pt x="3202" y="8441"/>
                  <a:pt x="3138" y="8629"/>
                </a:cubicBezTo>
                <a:cubicBezTo>
                  <a:pt x="3107" y="8721"/>
                  <a:pt x="2997" y="8918"/>
                  <a:pt x="2903" y="9058"/>
                </a:cubicBezTo>
                <a:cubicBezTo>
                  <a:pt x="2810" y="9199"/>
                  <a:pt x="2730" y="9376"/>
                  <a:pt x="2715" y="9453"/>
                </a:cubicBezTo>
                <a:cubicBezTo>
                  <a:pt x="2701" y="9530"/>
                  <a:pt x="2610" y="9747"/>
                  <a:pt x="2527" y="9950"/>
                </a:cubicBezTo>
                <a:cubicBezTo>
                  <a:pt x="2445" y="10153"/>
                  <a:pt x="2380" y="10354"/>
                  <a:pt x="2386" y="10396"/>
                </a:cubicBezTo>
                <a:cubicBezTo>
                  <a:pt x="2393" y="10438"/>
                  <a:pt x="2396" y="10506"/>
                  <a:pt x="2386" y="10533"/>
                </a:cubicBezTo>
                <a:cubicBezTo>
                  <a:pt x="2346" y="10647"/>
                  <a:pt x="2251" y="11171"/>
                  <a:pt x="2167" y="11717"/>
                </a:cubicBezTo>
                <a:cubicBezTo>
                  <a:pt x="2102" y="12138"/>
                  <a:pt x="2088" y="13318"/>
                  <a:pt x="2151" y="13793"/>
                </a:cubicBezTo>
                <a:cubicBezTo>
                  <a:pt x="2177" y="13983"/>
                  <a:pt x="2219" y="14316"/>
                  <a:pt x="2245" y="14530"/>
                </a:cubicBezTo>
                <a:cubicBezTo>
                  <a:pt x="2271" y="14745"/>
                  <a:pt x="2339" y="14966"/>
                  <a:pt x="2386" y="15028"/>
                </a:cubicBezTo>
                <a:cubicBezTo>
                  <a:pt x="2433" y="15090"/>
                  <a:pt x="2493" y="15232"/>
                  <a:pt x="2512" y="15337"/>
                </a:cubicBezTo>
                <a:cubicBezTo>
                  <a:pt x="2562" y="15624"/>
                  <a:pt x="2638" y="15874"/>
                  <a:pt x="2872" y="16383"/>
                </a:cubicBezTo>
                <a:cubicBezTo>
                  <a:pt x="3069" y="16812"/>
                  <a:pt x="3074" y="16851"/>
                  <a:pt x="2935" y="16984"/>
                </a:cubicBezTo>
                <a:cubicBezTo>
                  <a:pt x="2791" y="17120"/>
                  <a:pt x="1830" y="17510"/>
                  <a:pt x="1399" y="17601"/>
                </a:cubicBezTo>
                <a:cubicBezTo>
                  <a:pt x="1286" y="17625"/>
                  <a:pt x="1132" y="17700"/>
                  <a:pt x="1070" y="17756"/>
                </a:cubicBezTo>
                <a:cubicBezTo>
                  <a:pt x="1009" y="17812"/>
                  <a:pt x="942" y="17821"/>
                  <a:pt x="914" y="17790"/>
                </a:cubicBezTo>
                <a:cubicBezTo>
                  <a:pt x="885" y="17758"/>
                  <a:pt x="674" y="17848"/>
                  <a:pt x="444" y="17996"/>
                </a:cubicBezTo>
                <a:cubicBezTo>
                  <a:pt x="213" y="18143"/>
                  <a:pt x="41" y="18292"/>
                  <a:pt x="67" y="18322"/>
                </a:cubicBezTo>
                <a:cubicBezTo>
                  <a:pt x="94" y="18351"/>
                  <a:pt x="73" y="18441"/>
                  <a:pt x="20" y="18510"/>
                </a:cubicBezTo>
                <a:cubicBezTo>
                  <a:pt x="-124" y="18701"/>
                  <a:pt x="519" y="19410"/>
                  <a:pt x="1086" y="19694"/>
                </a:cubicBezTo>
                <a:cubicBezTo>
                  <a:pt x="1345" y="19824"/>
                  <a:pt x="1610" y="19934"/>
                  <a:pt x="1666" y="19934"/>
                </a:cubicBezTo>
                <a:cubicBezTo>
                  <a:pt x="1721" y="19934"/>
                  <a:pt x="1871" y="19993"/>
                  <a:pt x="2010" y="20071"/>
                </a:cubicBezTo>
                <a:cubicBezTo>
                  <a:pt x="2149" y="20150"/>
                  <a:pt x="2441" y="20232"/>
                  <a:pt x="2653" y="20260"/>
                </a:cubicBezTo>
                <a:cubicBezTo>
                  <a:pt x="2864" y="20288"/>
                  <a:pt x="3081" y="20365"/>
                  <a:pt x="3138" y="20415"/>
                </a:cubicBezTo>
                <a:cubicBezTo>
                  <a:pt x="3230" y="20493"/>
                  <a:pt x="3605" y="20616"/>
                  <a:pt x="3875" y="20672"/>
                </a:cubicBezTo>
                <a:cubicBezTo>
                  <a:pt x="3925" y="20682"/>
                  <a:pt x="3991" y="20710"/>
                  <a:pt x="4016" y="20723"/>
                </a:cubicBezTo>
                <a:cubicBezTo>
                  <a:pt x="4041" y="20737"/>
                  <a:pt x="4158" y="20762"/>
                  <a:pt x="4282" y="20775"/>
                </a:cubicBezTo>
                <a:cubicBezTo>
                  <a:pt x="4407" y="20787"/>
                  <a:pt x="4979" y="20869"/>
                  <a:pt x="5551" y="20963"/>
                </a:cubicBezTo>
                <a:cubicBezTo>
                  <a:pt x="6124" y="21058"/>
                  <a:pt x="6769" y="21152"/>
                  <a:pt x="6993" y="21169"/>
                </a:cubicBezTo>
                <a:cubicBezTo>
                  <a:pt x="7217" y="21187"/>
                  <a:pt x="8061" y="21273"/>
                  <a:pt x="8857" y="21358"/>
                </a:cubicBezTo>
                <a:cubicBezTo>
                  <a:pt x="9653" y="21443"/>
                  <a:pt x="10549" y="21531"/>
                  <a:pt x="10847" y="21547"/>
                </a:cubicBezTo>
                <a:cubicBezTo>
                  <a:pt x="11837" y="21599"/>
                  <a:pt x="15266" y="21510"/>
                  <a:pt x="15689" y="21427"/>
                </a:cubicBezTo>
                <a:cubicBezTo>
                  <a:pt x="15917" y="21382"/>
                  <a:pt x="16241" y="21362"/>
                  <a:pt x="16409" y="21375"/>
                </a:cubicBezTo>
                <a:cubicBezTo>
                  <a:pt x="16578" y="21388"/>
                  <a:pt x="16753" y="21373"/>
                  <a:pt x="16801" y="21341"/>
                </a:cubicBezTo>
                <a:cubicBezTo>
                  <a:pt x="16849" y="21309"/>
                  <a:pt x="17009" y="21268"/>
                  <a:pt x="17161" y="21255"/>
                </a:cubicBezTo>
                <a:cubicBezTo>
                  <a:pt x="17314" y="21242"/>
                  <a:pt x="17646" y="21177"/>
                  <a:pt x="17882" y="21118"/>
                </a:cubicBezTo>
                <a:cubicBezTo>
                  <a:pt x="18118" y="21058"/>
                  <a:pt x="18330" y="21023"/>
                  <a:pt x="18368" y="21032"/>
                </a:cubicBezTo>
                <a:cubicBezTo>
                  <a:pt x="18406" y="21041"/>
                  <a:pt x="18557" y="20992"/>
                  <a:pt x="18697" y="20929"/>
                </a:cubicBezTo>
                <a:cubicBezTo>
                  <a:pt x="18837" y="20866"/>
                  <a:pt x="19015" y="20826"/>
                  <a:pt x="19089" y="20826"/>
                </a:cubicBezTo>
                <a:cubicBezTo>
                  <a:pt x="19162" y="20826"/>
                  <a:pt x="19311" y="20742"/>
                  <a:pt x="19433" y="20655"/>
                </a:cubicBezTo>
                <a:cubicBezTo>
                  <a:pt x="19572" y="20555"/>
                  <a:pt x="19746" y="20530"/>
                  <a:pt x="19888" y="20569"/>
                </a:cubicBezTo>
                <a:cubicBezTo>
                  <a:pt x="20013" y="20603"/>
                  <a:pt x="20115" y="20594"/>
                  <a:pt x="20107" y="20552"/>
                </a:cubicBezTo>
                <a:cubicBezTo>
                  <a:pt x="20099" y="20510"/>
                  <a:pt x="20175" y="20281"/>
                  <a:pt x="20279" y="20037"/>
                </a:cubicBezTo>
                <a:cubicBezTo>
                  <a:pt x="20446" y="19648"/>
                  <a:pt x="20457" y="19575"/>
                  <a:pt x="20342" y="19437"/>
                </a:cubicBezTo>
                <a:cubicBezTo>
                  <a:pt x="20270" y="19350"/>
                  <a:pt x="20201" y="19174"/>
                  <a:pt x="20201" y="19059"/>
                </a:cubicBezTo>
                <a:cubicBezTo>
                  <a:pt x="20201" y="18944"/>
                  <a:pt x="20171" y="18817"/>
                  <a:pt x="20123" y="18785"/>
                </a:cubicBezTo>
                <a:cubicBezTo>
                  <a:pt x="20074" y="18752"/>
                  <a:pt x="20175" y="18480"/>
                  <a:pt x="20358" y="18167"/>
                </a:cubicBezTo>
                <a:cubicBezTo>
                  <a:pt x="20540" y="17856"/>
                  <a:pt x="20683" y="17577"/>
                  <a:pt x="20671" y="17550"/>
                </a:cubicBezTo>
                <a:cubicBezTo>
                  <a:pt x="20659" y="17523"/>
                  <a:pt x="20670" y="17418"/>
                  <a:pt x="20702" y="17310"/>
                </a:cubicBezTo>
                <a:cubicBezTo>
                  <a:pt x="20735" y="17201"/>
                  <a:pt x="20757" y="17064"/>
                  <a:pt x="20749" y="17018"/>
                </a:cubicBezTo>
                <a:cubicBezTo>
                  <a:pt x="20742" y="16971"/>
                  <a:pt x="20778" y="16878"/>
                  <a:pt x="20828" y="16812"/>
                </a:cubicBezTo>
                <a:cubicBezTo>
                  <a:pt x="20880" y="16743"/>
                  <a:pt x="20909" y="16262"/>
                  <a:pt x="20890" y="15663"/>
                </a:cubicBezTo>
                <a:cubicBezTo>
                  <a:pt x="20853" y="14481"/>
                  <a:pt x="20790" y="13954"/>
                  <a:pt x="20640" y="13656"/>
                </a:cubicBezTo>
                <a:cubicBezTo>
                  <a:pt x="20582" y="13541"/>
                  <a:pt x="20526" y="13388"/>
                  <a:pt x="20514" y="13312"/>
                </a:cubicBezTo>
                <a:cubicBezTo>
                  <a:pt x="20503" y="13237"/>
                  <a:pt x="20369" y="12979"/>
                  <a:pt x="20217" y="12746"/>
                </a:cubicBezTo>
                <a:cubicBezTo>
                  <a:pt x="20064" y="12514"/>
                  <a:pt x="19935" y="12285"/>
                  <a:pt x="19935" y="12232"/>
                </a:cubicBezTo>
                <a:cubicBezTo>
                  <a:pt x="19935" y="12178"/>
                  <a:pt x="19868" y="12109"/>
                  <a:pt x="19794" y="12077"/>
                </a:cubicBezTo>
                <a:cubicBezTo>
                  <a:pt x="19719" y="12046"/>
                  <a:pt x="19656" y="11958"/>
                  <a:pt x="19653" y="11889"/>
                </a:cubicBezTo>
                <a:cubicBezTo>
                  <a:pt x="19649" y="11819"/>
                  <a:pt x="19488" y="11616"/>
                  <a:pt x="19292" y="11425"/>
                </a:cubicBezTo>
                <a:cubicBezTo>
                  <a:pt x="19096" y="11235"/>
                  <a:pt x="18811" y="10926"/>
                  <a:pt x="18650" y="10756"/>
                </a:cubicBezTo>
                <a:cubicBezTo>
                  <a:pt x="18489" y="10587"/>
                  <a:pt x="18258" y="10407"/>
                  <a:pt x="18149" y="10345"/>
                </a:cubicBezTo>
                <a:cubicBezTo>
                  <a:pt x="17874" y="10188"/>
                  <a:pt x="17654" y="9632"/>
                  <a:pt x="17710" y="9247"/>
                </a:cubicBezTo>
                <a:cubicBezTo>
                  <a:pt x="17752" y="8951"/>
                  <a:pt x="17991" y="8543"/>
                  <a:pt x="18117" y="8561"/>
                </a:cubicBezTo>
                <a:cubicBezTo>
                  <a:pt x="18149" y="8565"/>
                  <a:pt x="18186" y="8554"/>
                  <a:pt x="18211" y="8543"/>
                </a:cubicBezTo>
                <a:cubicBezTo>
                  <a:pt x="18375" y="8472"/>
                  <a:pt x="18873" y="8493"/>
                  <a:pt x="19230" y="8578"/>
                </a:cubicBezTo>
                <a:cubicBezTo>
                  <a:pt x="19461" y="8633"/>
                  <a:pt x="19717" y="8639"/>
                  <a:pt x="19809" y="8595"/>
                </a:cubicBezTo>
                <a:cubicBezTo>
                  <a:pt x="19902" y="8551"/>
                  <a:pt x="20007" y="8514"/>
                  <a:pt x="20044" y="8509"/>
                </a:cubicBezTo>
                <a:cubicBezTo>
                  <a:pt x="20082" y="8504"/>
                  <a:pt x="20242" y="8377"/>
                  <a:pt x="20405" y="8235"/>
                </a:cubicBezTo>
                <a:cubicBezTo>
                  <a:pt x="20729" y="7951"/>
                  <a:pt x="20824" y="7556"/>
                  <a:pt x="20608" y="7360"/>
                </a:cubicBezTo>
                <a:cubicBezTo>
                  <a:pt x="20535" y="7293"/>
                  <a:pt x="20483" y="7194"/>
                  <a:pt x="20483" y="7137"/>
                </a:cubicBezTo>
                <a:cubicBezTo>
                  <a:pt x="20483" y="7080"/>
                  <a:pt x="20416" y="6952"/>
                  <a:pt x="20342" y="6862"/>
                </a:cubicBezTo>
                <a:cubicBezTo>
                  <a:pt x="20221" y="6716"/>
                  <a:pt x="20245" y="6661"/>
                  <a:pt x="20640" y="6193"/>
                </a:cubicBezTo>
                <a:cubicBezTo>
                  <a:pt x="21335" y="5371"/>
                  <a:pt x="21476" y="4954"/>
                  <a:pt x="21188" y="4478"/>
                </a:cubicBezTo>
                <a:cubicBezTo>
                  <a:pt x="21056" y="4260"/>
                  <a:pt x="20958" y="4222"/>
                  <a:pt x="20593" y="4221"/>
                </a:cubicBezTo>
                <a:cubicBezTo>
                  <a:pt x="20355" y="4219"/>
                  <a:pt x="20081" y="4267"/>
                  <a:pt x="19982" y="4323"/>
                </a:cubicBezTo>
                <a:cubicBezTo>
                  <a:pt x="19718" y="4474"/>
                  <a:pt x="18917" y="4407"/>
                  <a:pt x="18728" y="4221"/>
                </a:cubicBezTo>
                <a:cubicBezTo>
                  <a:pt x="18640" y="4133"/>
                  <a:pt x="18594" y="4042"/>
                  <a:pt x="18619" y="4015"/>
                </a:cubicBezTo>
                <a:cubicBezTo>
                  <a:pt x="18643" y="3988"/>
                  <a:pt x="18627" y="3899"/>
                  <a:pt x="18572" y="3826"/>
                </a:cubicBezTo>
                <a:cubicBezTo>
                  <a:pt x="18516" y="3753"/>
                  <a:pt x="18492" y="3706"/>
                  <a:pt x="18525" y="3706"/>
                </a:cubicBezTo>
                <a:cubicBezTo>
                  <a:pt x="18557" y="3706"/>
                  <a:pt x="18540" y="3605"/>
                  <a:pt x="18478" y="3483"/>
                </a:cubicBezTo>
                <a:cubicBezTo>
                  <a:pt x="18415" y="3360"/>
                  <a:pt x="18356" y="3236"/>
                  <a:pt x="18352" y="3208"/>
                </a:cubicBezTo>
                <a:cubicBezTo>
                  <a:pt x="18340" y="3125"/>
                  <a:pt x="17857" y="2081"/>
                  <a:pt x="17741" y="1887"/>
                </a:cubicBezTo>
                <a:cubicBezTo>
                  <a:pt x="17606" y="1663"/>
                  <a:pt x="16946" y="927"/>
                  <a:pt x="16879" y="927"/>
                </a:cubicBezTo>
                <a:cubicBezTo>
                  <a:pt x="16853" y="927"/>
                  <a:pt x="16701" y="808"/>
                  <a:pt x="16535" y="669"/>
                </a:cubicBezTo>
                <a:cubicBezTo>
                  <a:pt x="16368" y="531"/>
                  <a:pt x="16221" y="445"/>
                  <a:pt x="16221" y="481"/>
                </a:cubicBezTo>
                <a:cubicBezTo>
                  <a:pt x="16221" y="517"/>
                  <a:pt x="16125" y="483"/>
                  <a:pt x="16002" y="395"/>
                </a:cubicBezTo>
                <a:cubicBezTo>
                  <a:pt x="15879" y="307"/>
                  <a:pt x="15699" y="221"/>
                  <a:pt x="15610" y="206"/>
                </a:cubicBezTo>
                <a:cubicBezTo>
                  <a:pt x="15522" y="191"/>
                  <a:pt x="15409" y="151"/>
                  <a:pt x="15360" y="121"/>
                </a:cubicBezTo>
                <a:cubicBezTo>
                  <a:pt x="15255" y="57"/>
                  <a:pt x="14692" y="-1"/>
                  <a:pt x="14231" y="0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634" name="EDAC510A-59B1-472B-BBD5-2D236F925ABA.png" descr="EDAC510A-59B1-472B-BBD5-2D236F925ABA.png"/>
          <p:cNvPicPr>
            <a:picLocks noChangeAspect="1"/>
          </p:cNvPicPr>
          <p:nvPr/>
        </p:nvPicPr>
        <p:blipFill>
          <a:blip r:embed="rId2">
            <a:extLst/>
          </a:blip>
          <a:srcRect l="17348" t="46714" r="25564" b="18144"/>
          <a:stretch>
            <a:fillRect/>
          </a:stretch>
        </p:blipFill>
        <p:spPr>
          <a:xfrm flipH="1">
            <a:off x="6326788" y="5236981"/>
            <a:ext cx="540258" cy="49883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29" h="21562" fill="norm" stroke="1" extrusionOk="0">
                <a:moveTo>
                  <a:pt x="14231" y="0"/>
                </a:moveTo>
                <a:cubicBezTo>
                  <a:pt x="13916" y="1"/>
                  <a:pt x="13009" y="105"/>
                  <a:pt x="13009" y="138"/>
                </a:cubicBezTo>
                <a:cubicBezTo>
                  <a:pt x="13009" y="147"/>
                  <a:pt x="12910" y="165"/>
                  <a:pt x="12790" y="189"/>
                </a:cubicBezTo>
                <a:cubicBezTo>
                  <a:pt x="12670" y="213"/>
                  <a:pt x="12527" y="284"/>
                  <a:pt x="12461" y="344"/>
                </a:cubicBezTo>
                <a:cubicBezTo>
                  <a:pt x="12395" y="404"/>
                  <a:pt x="12336" y="426"/>
                  <a:pt x="12336" y="395"/>
                </a:cubicBezTo>
                <a:cubicBezTo>
                  <a:pt x="12336" y="364"/>
                  <a:pt x="12091" y="499"/>
                  <a:pt x="11787" y="687"/>
                </a:cubicBezTo>
                <a:cubicBezTo>
                  <a:pt x="11484" y="874"/>
                  <a:pt x="11216" y="1030"/>
                  <a:pt x="11192" y="1030"/>
                </a:cubicBezTo>
                <a:cubicBezTo>
                  <a:pt x="11135" y="1030"/>
                  <a:pt x="10079" y="2185"/>
                  <a:pt x="10079" y="2248"/>
                </a:cubicBezTo>
                <a:cubicBezTo>
                  <a:pt x="10079" y="2274"/>
                  <a:pt x="9929" y="2571"/>
                  <a:pt x="9750" y="2917"/>
                </a:cubicBezTo>
                <a:cubicBezTo>
                  <a:pt x="9571" y="3262"/>
                  <a:pt x="9407" y="3628"/>
                  <a:pt x="9390" y="3723"/>
                </a:cubicBezTo>
                <a:cubicBezTo>
                  <a:pt x="9373" y="3818"/>
                  <a:pt x="9328" y="3941"/>
                  <a:pt x="9296" y="3997"/>
                </a:cubicBezTo>
                <a:cubicBezTo>
                  <a:pt x="9264" y="4054"/>
                  <a:pt x="9221" y="4252"/>
                  <a:pt x="9202" y="4426"/>
                </a:cubicBezTo>
                <a:cubicBezTo>
                  <a:pt x="9183" y="4601"/>
                  <a:pt x="9141" y="4957"/>
                  <a:pt x="9108" y="5215"/>
                </a:cubicBezTo>
                <a:cubicBezTo>
                  <a:pt x="9071" y="5504"/>
                  <a:pt x="9095" y="5719"/>
                  <a:pt x="9155" y="5799"/>
                </a:cubicBezTo>
                <a:cubicBezTo>
                  <a:pt x="9209" y="5870"/>
                  <a:pt x="9251" y="6018"/>
                  <a:pt x="9249" y="6125"/>
                </a:cubicBezTo>
                <a:cubicBezTo>
                  <a:pt x="9244" y="6352"/>
                  <a:pt x="9311" y="6723"/>
                  <a:pt x="9390" y="6862"/>
                </a:cubicBezTo>
                <a:cubicBezTo>
                  <a:pt x="9421" y="6916"/>
                  <a:pt x="9467" y="7040"/>
                  <a:pt x="9484" y="7137"/>
                </a:cubicBezTo>
                <a:cubicBezTo>
                  <a:pt x="9501" y="7234"/>
                  <a:pt x="9736" y="7663"/>
                  <a:pt x="10001" y="8097"/>
                </a:cubicBezTo>
                <a:cubicBezTo>
                  <a:pt x="10266" y="8532"/>
                  <a:pt x="10479" y="8932"/>
                  <a:pt x="10487" y="8972"/>
                </a:cubicBezTo>
                <a:cubicBezTo>
                  <a:pt x="10494" y="9013"/>
                  <a:pt x="10508" y="9062"/>
                  <a:pt x="10518" y="9075"/>
                </a:cubicBezTo>
                <a:cubicBezTo>
                  <a:pt x="10528" y="9089"/>
                  <a:pt x="10548" y="9168"/>
                  <a:pt x="10565" y="9264"/>
                </a:cubicBezTo>
                <a:cubicBezTo>
                  <a:pt x="10600" y="9462"/>
                  <a:pt x="10347" y="9657"/>
                  <a:pt x="9938" y="9727"/>
                </a:cubicBezTo>
                <a:cubicBezTo>
                  <a:pt x="9516" y="9799"/>
                  <a:pt x="7703" y="9771"/>
                  <a:pt x="7400" y="9693"/>
                </a:cubicBezTo>
                <a:cubicBezTo>
                  <a:pt x="7251" y="9654"/>
                  <a:pt x="7090" y="9620"/>
                  <a:pt x="7040" y="9607"/>
                </a:cubicBezTo>
                <a:cubicBezTo>
                  <a:pt x="6990" y="9594"/>
                  <a:pt x="6854" y="9520"/>
                  <a:pt x="6742" y="9453"/>
                </a:cubicBezTo>
                <a:cubicBezTo>
                  <a:pt x="6630" y="9385"/>
                  <a:pt x="6538" y="9353"/>
                  <a:pt x="6538" y="9384"/>
                </a:cubicBezTo>
                <a:cubicBezTo>
                  <a:pt x="6538" y="9472"/>
                  <a:pt x="6198" y="9254"/>
                  <a:pt x="5739" y="8869"/>
                </a:cubicBezTo>
                <a:cubicBezTo>
                  <a:pt x="5252" y="8460"/>
                  <a:pt x="4495" y="8047"/>
                  <a:pt x="4220" y="8046"/>
                </a:cubicBezTo>
                <a:cubicBezTo>
                  <a:pt x="3928" y="8045"/>
                  <a:pt x="3202" y="8441"/>
                  <a:pt x="3138" y="8629"/>
                </a:cubicBezTo>
                <a:cubicBezTo>
                  <a:pt x="3107" y="8721"/>
                  <a:pt x="2997" y="8918"/>
                  <a:pt x="2903" y="9058"/>
                </a:cubicBezTo>
                <a:cubicBezTo>
                  <a:pt x="2810" y="9199"/>
                  <a:pt x="2730" y="9376"/>
                  <a:pt x="2715" y="9453"/>
                </a:cubicBezTo>
                <a:cubicBezTo>
                  <a:pt x="2701" y="9530"/>
                  <a:pt x="2610" y="9747"/>
                  <a:pt x="2527" y="9950"/>
                </a:cubicBezTo>
                <a:cubicBezTo>
                  <a:pt x="2445" y="10153"/>
                  <a:pt x="2380" y="10354"/>
                  <a:pt x="2386" y="10396"/>
                </a:cubicBezTo>
                <a:cubicBezTo>
                  <a:pt x="2393" y="10438"/>
                  <a:pt x="2396" y="10506"/>
                  <a:pt x="2386" y="10533"/>
                </a:cubicBezTo>
                <a:cubicBezTo>
                  <a:pt x="2346" y="10647"/>
                  <a:pt x="2251" y="11171"/>
                  <a:pt x="2167" y="11717"/>
                </a:cubicBezTo>
                <a:cubicBezTo>
                  <a:pt x="2102" y="12138"/>
                  <a:pt x="2088" y="13318"/>
                  <a:pt x="2151" y="13793"/>
                </a:cubicBezTo>
                <a:cubicBezTo>
                  <a:pt x="2177" y="13983"/>
                  <a:pt x="2219" y="14316"/>
                  <a:pt x="2245" y="14530"/>
                </a:cubicBezTo>
                <a:cubicBezTo>
                  <a:pt x="2271" y="14745"/>
                  <a:pt x="2339" y="14966"/>
                  <a:pt x="2386" y="15028"/>
                </a:cubicBezTo>
                <a:cubicBezTo>
                  <a:pt x="2433" y="15090"/>
                  <a:pt x="2493" y="15232"/>
                  <a:pt x="2512" y="15337"/>
                </a:cubicBezTo>
                <a:cubicBezTo>
                  <a:pt x="2562" y="15624"/>
                  <a:pt x="2638" y="15874"/>
                  <a:pt x="2872" y="16383"/>
                </a:cubicBezTo>
                <a:cubicBezTo>
                  <a:pt x="3069" y="16812"/>
                  <a:pt x="3074" y="16851"/>
                  <a:pt x="2935" y="16984"/>
                </a:cubicBezTo>
                <a:cubicBezTo>
                  <a:pt x="2791" y="17120"/>
                  <a:pt x="1830" y="17510"/>
                  <a:pt x="1399" y="17601"/>
                </a:cubicBezTo>
                <a:cubicBezTo>
                  <a:pt x="1286" y="17625"/>
                  <a:pt x="1132" y="17700"/>
                  <a:pt x="1070" y="17756"/>
                </a:cubicBezTo>
                <a:cubicBezTo>
                  <a:pt x="1009" y="17812"/>
                  <a:pt x="942" y="17821"/>
                  <a:pt x="914" y="17790"/>
                </a:cubicBezTo>
                <a:cubicBezTo>
                  <a:pt x="885" y="17758"/>
                  <a:pt x="674" y="17848"/>
                  <a:pt x="444" y="17996"/>
                </a:cubicBezTo>
                <a:cubicBezTo>
                  <a:pt x="213" y="18143"/>
                  <a:pt x="41" y="18292"/>
                  <a:pt x="67" y="18322"/>
                </a:cubicBezTo>
                <a:cubicBezTo>
                  <a:pt x="94" y="18351"/>
                  <a:pt x="73" y="18441"/>
                  <a:pt x="20" y="18510"/>
                </a:cubicBezTo>
                <a:cubicBezTo>
                  <a:pt x="-124" y="18701"/>
                  <a:pt x="519" y="19410"/>
                  <a:pt x="1086" y="19694"/>
                </a:cubicBezTo>
                <a:cubicBezTo>
                  <a:pt x="1345" y="19824"/>
                  <a:pt x="1610" y="19934"/>
                  <a:pt x="1666" y="19934"/>
                </a:cubicBezTo>
                <a:cubicBezTo>
                  <a:pt x="1721" y="19934"/>
                  <a:pt x="1871" y="19993"/>
                  <a:pt x="2010" y="20071"/>
                </a:cubicBezTo>
                <a:cubicBezTo>
                  <a:pt x="2149" y="20150"/>
                  <a:pt x="2441" y="20232"/>
                  <a:pt x="2653" y="20260"/>
                </a:cubicBezTo>
                <a:cubicBezTo>
                  <a:pt x="2864" y="20288"/>
                  <a:pt x="3081" y="20365"/>
                  <a:pt x="3138" y="20415"/>
                </a:cubicBezTo>
                <a:cubicBezTo>
                  <a:pt x="3230" y="20493"/>
                  <a:pt x="3605" y="20616"/>
                  <a:pt x="3875" y="20672"/>
                </a:cubicBezTo>
                <a:cubicBezTo>
                  <a:pt x="3925" y="20682"/>
                  <a:pt x="3991" y="20710"/>
                  <a:pt x="4016" y="20723"/>
                </a:cubicBezTo>
                <a:cubicBezTo>
                  <a:pt x="4041" y="20737"/>
                  <a:pt x="4158" y="20762"/>
                  <a:pt x="4282" y="20775"/>
                </a:cubicBezTo>
                <a:cubicBezTo>
                  <a:pt x="4407" y="20787"/>
                  <a:pt x="4979" y="20869"/>
                  <a:pt x="5551" y="20963"/>
                </a:cubicBezTo>
                <a:cubicBezTo>
                  <a:pt x="6124" y="21058"/>
                  <a:pt x="6769" y="21152"/>
                  <a:pt x="6993" y="21169"/>
                </a:cubicBezTo>
                <a:cubicBezTo>
                  <a:pt x="7217" y="21187"/>
                  <a:pt x="8061" y="21273"/>
                  <a:pt x="8857" y="21358"/>
                </a:cubicBezTo>
                <a:cubicBezTo>
                  <a:pt x="9653" y="21443"/>
                  <a:pt x="10549" y="21531"/>
                  <a:pt x="10847" y="21547"/>
                </a:cubicBezTo>
                <a:cubicBezTo>
                  <a:pt x="11837" y="21599"/>
                  <a:pt x="15266" y="21510"/>
                  <a:pt x="15689" y="21427"/>
                </a:cubicBezTo>
                <a:cubicBezTo>
                  <a:pt x="15917" y="21382"/>
                  <a:pt x="16241" y="21362"/>
                  <a:pt x="16409" y="21375"/>
                </a:cubicBezTo>
                <a:cubicBezTo>
                  <a:pt x="16578" y="21388"/>
                  <a:pt x="16753" y="21373"/>
                  <a:pt x="16801" y="21341"/>
                </a:cubicBezTo>
                <a:cubicBezTo>
                  <a:pt x="16849" y="21309"/>
                  <a:pt x="17009" y="21268"/>
                  <a:pt x="17161" y="21255"/>
                </a:cubicBezTo>
                <a:cubicBezTo>
                  <a:pt x="17314" y="21242"/>
                  <a:pt x="17646" y="21177"/>
                  <a:pt x="17882" y="21118"/>
                </a:cubicBezTo>
                <a:cubicBezTo>
                  <a:pt x="18118" y="21058"/>
                  <a:pt x="18330" y="21023"/>
                  <a:pt x="18368" y="21032"/>
                </a:cubicBezTo>
                <a:cubicBezTo>
                  <a:pt x="18406" y="21041"/>
                  <a:pt x="18557" y="20992"/>
                  <a:pt x="18697" y="20929"/>
                </a:cubicBezTo>
                <a:cubicBezTo>
                  <a:pt x="18837" y="20866"/>
                  <a:pt x="19015" y="20826"/>
                  <a:pt x="19089" y="20826"/>
                </a:cubicBezTo>
                <a:cubicBezTo>
                  <a:pt x="19162" y="20826"/>
                  <a:pt x="19311" y="20742"/>
                  <a:pt x="19433" y="20655"/>
                </a:cubicBezTo>
                <a:cubicBezTo>
                  <a:pt x="19572" y="20555"/>
                  <a:pt x="19746" y="20530"/>
                  <a:pt x="19888" y="20569"/>
                </a:cubicBezTo>
                <a:cubicBezTo>
                  <a:pt x="20013" y="20603"/>
                  <a:pt x="20115" y="20594"/>
                  <a:pt x="20107" y="20552"/>
                </a:cubicBezTo>
                <a:cubicBezTo>
                  <a:pt x="20099" y="20510"/>
                  <a:pt x="20175" y="20281"/>
                  <a:pt x="20279" y="20037"/>
                </a:cubicBezTo>
                <a:cubicBezTo>
                  <a:pt x="20446" y="19648"/>
                  <a:pt x="20457" y="19575"/>
                  <a:pt x="20342" y="19437"/>
                </a:cubicBezTo>
                <a:cubicBezTo>
                  <a:pt x="20270" y="19350"/>
                  <a:pt x="20201" y="19174"/>
                  <a:pt x="20201" y="19059"/>
                </a:cubicBezTo>
                <a:cubicBezTo>
                  <a:pt x="20201" y="18944"/>
                  <a:pt x="20171" y="18817"/>
                  <a:pt x="20123" y="18785"/>
                </a:cubicBezTo>
                <a:cubicBezTo>
                  <a:pt x="20074" y="18752"/>
                  <a:pt x="20175" y="18480"/>
                  <a:pt x="20358" y="18167"/>
                </a:cubicBezTo>
                <a:cubicBezTo>
                  <a:pt x="20540" y="17856"/>
                  <a:pt x="20683" y="17577"/>
                  <a:pt x="20671" y="17550"/>
                </a:cubicBezTo>
                <a:cubicBezTo>
                  <a:pt x="20659" y="17523"/>
                  <a:pt x="20670" y="17418"/>
                  <a:pt x="20702" y="17310"/>
                </a:cubicBezTo>
                <a:cubicBezTo>
                  <a:pt x="20735" y="17201"/>
                  <a:pt x="20757" y="17064"/>
                  <a:pt x="20749" y="17018"/>
                </a:cubicBezTo>
                <a:cubicBezTo>
                  <a:pt x="20742" y="16971"/>
                  <a:pt x="20778" y="16878"/>
                  <a:pt x="20828" y="16812"/>
                </a:cubicBezTo>
                <a:cubicBezTo>
                  <a:pt x="20880" y="16743"/>
                  <a:pt x="20909" y="16262"/>
                  <a:pt x="20890" y="15663"/>
                </a:cubicBezTo>
                <a:cubicBezTo>
                  <a:pt x="20853" y="14481"/>
                  <a:pt x="20790" y="13954"/>
                  <a:pt x="20640" y="13656"/>
                </a:cubicBezTo>
                <a:cubicBezTo>
                  <a:pt x="20582" y="13541"/>
                  <a:pt x="20526" y="13388"/>
                  <a:pt x="20514" y="13312"/>
                </a:cubicBezTo>
                <a:cubicBezTo>
                  <a:pt x="20503" y="13237"/>
                  <a:pt x="20369" y="12979"/>
                  <a:pt x="20217" y="12746"/>
                </a:cubicBezTo>
                <a:cubicBezTo>
                  <a:pt x="20064" y="12514"/>
                  <a:pt x="19935" y="12285"/>
                  <a:pt x="19935" y="12232"/>
                </a:cubicBezTo>
                <a:cubicBezTo>
                  <a:pt x="19935" y="12178"/>
                  <a:pt x="19868" y="12109"/>
                  <a:pt x="19794" y="12077"/>
                </a:cubicBezTo>
                <a:cubicBezTo>
                  <a:pt x="19719" y="12046"/>
                  <a:pt x="19656" y="11958"/>
                  <a:pt x="19653" y="11889"/>
                </a:cubicBezTo>
                <a:cubicBezTo>
                  <a:pt x="19649" y="11819"/>
                  <a:pt x="19488" y="11616"/>
                  <a:pt x="19292" y="11425"/>
                </a:cubicBezTo>
                <a:cubicBezTo>
                  <a:pt x="19096" y="11235"/>
                  <a:pt x="18811" y="10926"/>
                  <a:pt x="18650" y="10756"/>
                </a:cubicBezTo>
                <a:cubicBezTo>
                  <a:pt x="18489" y="10587"/>
                  <a:pt x="18258" y="10407"/>
                  <a:pt x="18149" y="10345"/>
                </a:cubicBezTo>
                <a:cubicBezTo>
                  <a:pt x="17874" y="10188"/>
                  <a:pt x="17654" y="9632"/>
                  <a:pt x="17710" y="9247"/>
                </a:cubicBezTo>
                <a:cubicBezTo>
                  <a:pt x="17752" y="8951"/>
                  <a:pt x="17991" y="8543"/>
                  <a:pt x="18117" y="8561"/>
                </a:cubicBezTo>
                <a:cubicBezTo>
                  <a:pt x="18149" y="8565"/>
                  <a:pt x="18186" y="8554"/>
                  <a:pt x="18211" y="8543"/>
                </a:cubicBezTo>
                <a:cubicBezTo>
                  <a:pt x="18375" y="8472"/>
                  <a:pt x="18873" y="8493"/>
                  <a:pt x="19230" y="8578"/>
                </a:cubicBezTo>
                <a:cubicBezTo>
                  <a:pt x="19461" y="8633"/>
                  <a:pt x="19717" y="8639"/>
                  <a:pt x="19809" y="8595"/>
                </a:cubicBezTo>
                <a:cubicBezTo>
                  <a:pt x="19902" y="8551"/>
                  <a:pt x="20007" y="8514"/>
                  <a:pt x="20044" y="8509"/>
                </a:cubicBezTo>
                <a:cubicBezTo>
                  <a:pt x="20082" y="8504"/>
                  <a:pt x="20242" y="8377"/>
                  <a:pt x="20405" y="8235"/>
                </a:cubicBezTo>
                <a:cubicBezTo>
                  <a:pt x="20729" y="7951"/>
                  <a:pt x="20824" y="7556"/>
                  <a:pt x="20608" y="7360"/>
                </a:cubicBezTo>
                <a:cubicBezTo>
                  <a:pt x="20535" y="7293"/>
                  <a:pt x="20483" y="7194"/>
                  <a:pt x="20483" y="7137"/>
                </a:cubicBezTo>
                <a:cubicBezTo>
                  <a:pt x="20483" y="7080"/>
                  <a:pt x="20416" y="6952"/>
                  <a:pt x="20342" y="6862"/>
                </a:cubicBezTo>
                <a:cubicBezTo>
                  <a:pt x="20221" y="6716"/>
                  <a:pt x="20245" y="6661"/>
                  <a:pt x="20640" y="6193"/>
                </a:cubicBezTo>
                <a:cubicBezTo>
                  <a:pt x="21335" y="5371"/>
                  <a:pt x="21476" y="4954"/>
                  <a:pt x="21188" y="4478"/>
                </a:cubicBezTo>
                <a:cubicBezTo>
                  <a:pt x="21056" y="4260"/>
                  <a:pt x="20958" y="4222"/>
                  <a:pt x="20593" y="4221"/>
                </a:cubicBezTo>
                <a:cubicBezTo>
                  <a:pt x="20355" y="4219"/>
                  <a:pt x="20081" y="4267"/>
                  <a:pt x="19982" y="4323"/>
                </a:cubicBezTo>
                <a:cubicBezTo>
                  <a:pt x="19718" y="4474"/>
                  <a:pt x="18917" y="4407"/>
                  <a:pt x="18728" y="4221"/>
                </a:cubicBezTo>
                <a:cubicBezTo>
                  <a:pt x="18640" y="4133"/>
                  <a:pt x="18594" y="4042"/>
                  <a:pt x="18619" y="4015"/>
                </a:cubicBezTo>
                <a:cubicBezTo>
                  <a:pt x="18643" y="3988"/>
                  <a:pt x="18627" y="3899"/>
                  <a:pt x="18572" y="3826"/>
                </a:cubicBezTo>
                <a:cubicBezTo>
                  <a:pt x="18516" y="3753"/>
                  <a:pt x="18492" y="3706"/>
                  <a:pt x="18525" y="3706"/>
                </a:cubicBezTo>
                <a:cubicBezTo>
                  <a:pt x="18557" y="3706"/>
                  <a:pt x="18540" y="3605"/>
                  <a:pt x="18478" y="3483"/>
                </a:cubicBezTo>
                <a:cubicBezTo>
                  <a:pt x="18415" y="3360"/>
                  <a:pt x="18356" y="3236"/>
                  <a:pt x="18352" y="3208"/>
                </a:cubicBezTo>
                <a:cubicBezTo>
                  <a:pt x="18340" y="3125"/>
                  <a:pt x="17857" y="2081"/>
                  <a:pt x="17741" y="1887"/>
                </a:cubicBezTo>
                <a:cubicBezTo>
                  <a:pt x="17606" y="1663"/>
                  <a:pt x="16946" y="927"/>
                  <a:pt x="16879" y="927"/>
                </a:cubicBezTo>
                <a:cubicBezTo>
                  <a:pt x="16853" y="927"/>
                  <a:pt x="16701" y="808"/>
                  <a:pt x="16535" y="669"/>
                </a:cubicBezTo>
                <a:cubicBezTo>
                  <a:pt x="16368" y="531"/>
                  <a:pt x="16221" y="445"/>
                  <a:pt x="16221" y="481"/>
                </a:cubicBezTo>
                <a:cubicBezTo>
                  <a:pt x="16221" y="517"/>
                  <a:pt x="16125" y="483"/>
                  <a:pt x="16002" y="395"/>
                </a:cubicBezTo>
                <a:cubicBezTo>
                  <a:pt x="15879" y="307"/>
                  <a:pt x="15699" y="221"/>
                  <a:pt x="15610" y="206"/>
                </a:cubicBezTo>
                <a:cubicBezTo>
                  <a:pt x="15522" y="191"/>
                  <a:pt x="15409" y="151"/>
                  <a:pt x="15360" y="121"/>
                </a:cubicBezTo>
                <a:cubicBezTo>
                  <a:pt x="15255" y="57"/>
                  <a:pt x="14692" y="-1"/>
                  <a:pt x="14231" y="0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635" name="EDAC510A-59B1-472B-BBD5-2D236F925ABA.png" descr="EDAC510A-59B1-472B-BBD5-2D236F925ABA.png"/>
          <p:cNvPicPr>
            <a:picLocks noChangeAspect="1"/>
          </p:cNvPicPr>
          <p:nvPr/>
        </p:nvPicPr>
        <p:blipFill>
          <a:blip r:embed="rId2">
            <a:extLst/>
          </a:blip>
          <a:srcRect l="17348" t="46714" r="25564" b="18144"/>
          <a:stretch>
            <a:fillRect/>
          </a:stretch>
        </p:blipFill>
        <p:spPr>
          <a:xfrm flipH="1">
            <a:off x="5767988" y="5008381"/>
            <a:ext cx="540258" cy="49883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29" h="21562" fill="norm" stroke="1" extrusionOk="0">
                <a:moveTo>
                  <a:pt x="14231" y="0"/>
                </a:moveTo>
                <a:cubicBezTo>
                  <a:pt x="13916" y="1"/>
                  <a:pt x="13009" y="105"/>
                  <a:pt x="13009" y="138"/>
                </a:cubicBezTo>
                <a:cubicBezTo>
                  <a:pt x="13009" y="147"/>
                  <a:pt x="12910" y="165"/>
                  <a:pt x="12790" y="189"/>
                </a:cubicBezTo>
                <a:cubicBezTo>
                  <a:pt x="12670" y="213"/>
                  <a:pt x="12527" y="284"/>
                  <a:pt x="12461" y="344"/>
                </a:cubicBezTo>
                <a:cubicBezTo>
                  <a:pt x="12395" y="404"/>
                  <a:pt x="12336" y="426"/>
                  <a:pt x="12336" y="395"/>
                </a:cubicBezTo>
                <a:cubicBezTo>
                  <a:pt x="12336" y="364"/>
                  <a:pt x="12091" y="499"/>
                  <a:pt x="11787" y="687"/>
                </a:cubicBezTo>
                <a:cubicBezTo>
                  <a:pt x="11484" y="874"/>
                  <a:pt x="11216" y="1030"/>
                  <a:pt x="11192" y="1030"/>
                </a:cubicBezTo>
                <a:cubicBezTo>
                  <a:pt x="11135" y="1030"/>
                  <a:pt x="10079" y="2185"/>
                  <a:pt x="10079" y="2248"/>
                </a:cubicBezTo>
                <a:cubicBezTo>
                  <a:pt x="10079" y="2274"/>
                  <a:pt x="9929" y="2571"/>
                  <a:pt x="9750" y="2917"/>
                </a:cubicBezTo>
                <a:cubicBezTo>
                  <a:pt x="9571" y="3262"/>
                  <a:pt x="9407" y="3628"/>
                  <a:pt x="9390" y="3723"/>
                </a:cubicBezTo>
                <a:cubicBezTo>
                  <a:pt x="9373" y="3818"/>
                  <a:pt x="9328" y="3941"/>
                  <a:pt x="9296" y="3997"/>
                </a:cubicBezTo>
                <a:cubicBezTo>
                  <a:pt x="9264" y="4054"/>
                  <a:pt x="9221" y="4252"/>
                  <a:pt x="9202" y="4426"/>
                </a:cubicBezTo>
                <a:cubicBezTo>
                  <a:pt x="9183" y="4601"/>
                  <a:pt x="9141" y="4957"/>
                  <a:pt x="9108" y="5215"/>
                </a:cubicBezTo>
                <a:cubicBezTo>
                  <a:pt x="9071" y="5504"/>
                  <a:pt x="9095" y="5719"/>
                  <a:pt x="9155" y="5799"/>
                </a:cubicBezTo>
                <a:cubicBezTo>
                  <a:pt x="9209" y="5870"/>
                  <a:pt x="9251" y="6018"/>
                  <a:pt x="9249" y="6125"/>
                </a:cubicBezTo>
                <a:cubicBezTo>
                  <a:pt x="9244" y="6352"/>
                  <a:pt x="9311" y="6723"/>
                  <a:pt x="9390" y="6862"/>
                </a:cubicBezTo>
                <a:cubicBezTo>
                  <a:pt x="9421" y="6916"/>
                  <a:pt x="9467" y="7040"/>
                  <a:pt x="9484" y="7137"/>
                </a:cubicBezTo>
                <a:cubicBezTo>
                  <a:pt x="9501" y="7234"/>
                  <a:pt x="9736" y="7663"/>
                  <a:pt x="10001" y="8097"/>
                </a:cubicBezTo>
                <a:cubicBezTo>
                  <a:pt x="10266" y="8532"/>
                  <a:pt x="10479" y="8932"/>
                  <a:pt x="10487" y="8972"/>
                </a:cubicBezTo>
                <a:cubicBezTo>
                  <a:pt x="10494" y="9013"/>
                  <a:pt x="10508" y="9062"/>
                  <a:pt x="10518" y="9075"/>
                </a:cubicBezTo>
                <a:cubicBezTo>
                  <a:pt x="10528" y="9089"/>
                  <a:pt x="10548" y="9168"/>
                  <a:pt x="10565" y="9264"/>
                </a:cubicBezTo>
                <a:cubicBezTo>
                  <a:pt x="10600" y="9462"/>
                  <a:pt x="10347" y="9657"/>
                  <a:pt x="9938" y="9727"/>
                </a:cubicBezTo>
                <a:cubicBezTo>
                  <a:pt x="9516" y="9799"/>
                  <a:pt x="7703" y="9771"/>
                  <a:pt x="7400" y="9693"/>
                </a:cubicBezTo>
                <a:cubicBezTo>
                  <a:pt x="7251" y="9654"/>
                  <a:pt x="7090" y="9620"/>
                  <a:pt x="7040" y="9607"/>
                </a:cubicBezTo>
                <a:cubicBezTo>
                  <a:pt x="6990" y="9594"/>
                  <a:pt x="6854" y="9520"/>
                  <a:pt x="6742" y="9453"/>
                </a:cubicBezTo>
                <a:cubicBezTo>
                  <a:pt x="6630" y="9385"/>
                  <a:pt x="6538" y="9353"/>
                  <a:pt x="6538" y="9384"/>
                </a:cubicBezTo>
                <a:cubicBezTo>
                  <a:pt x="6538" y="9472"/>
                  <a:pt x="6198" y="9254"/>
                  <a:pt x="5739" y="8869"/>
                </a:cubicBezTo>
                <a:cubicBezTo>
                  <a:pt x="5252" y="8460"/>
                  <a:pt x="4495" y="8047"/>
                  <a:pt x="4220" y="8046"/>
                </a:cubicBezTo>
                <a:cubicBezTo>
                  <a:pt x="3928" y="8045"/>
                  <a:pt x="3202" y="8441"/>
                  <a:pt x="3138" y="8629"/>
                </a:cubicBezTo>
                <a:cubicBezTo>
                  <a:pt x="3107" y="8721"/>
                  <a:pt x="2997" y="8918"/>
                  <a:pt x="2903" y="9058"/>
                </a:cubicBezTo>
                <a:cubicBezTo>
                  <a:pt x="2810" y="9199"/>
                  <a:pt x="2730" y="9376"/>
                  <a:pt x="2715" y="9453"/>
                </a:cubicBezTo>
                <a:cubicBezTo>
                  <a:pt x="2701" y="9530"/>
                  <a:pt x="2610" y="9747"/>
                  <a:pt x="2527" y="9950"/>
                </a:cubicBezTo>
                <a:cubicBezTo>
                  <a:pt x="2445" y="10153"/>
                  <a:pt x="2380" y="10354"/>
                  <a:pt x="2386" y="10396"/>
                </a:cubicBezTo>
                <a:cubicBezTo>
                  <a:pt x="2393" y="10438"/>
                  <a:pt x="2396" y="10506"/>
                  <a:pt x="2386" y="10533"/>
                </a:cubicBezTo>
                <a:cubicBezTo>
                  <a:pt x="2346" y="10647"/>
                  <a:pt x="2251" y="11171"/>
                  <a:pt x="2167" y="11717"/>
                </a:cubicBezTo>
                <a:cubicBezTo>
                  <a:pt x="2102" y="12138"/>
                  <a:pt x="2088" y="13318"/>
                  <a:pt x="2151" y="13793"/>
                </a:cubicBezTo>
                <a:cubicBezTo>
                  <a:pt x="2177" y="13983"/>
                  <a:pt x="2219" y="14316"/>
                  <a:pt x="2245" y="14530"/>
                </a:cubicBezTo>
                <a:cubicBezTo>
                  <a:pt x="2271" y="14745"/>
                  <a:pt x="2339" y="14966"/>
                  <a:pt x="2386" y="15028"/>
                </a:cubicBezTo>
                <a:cubicBezTo>
                  <a:pt x="2433" y="15090"/>
                  <a:pt x="2493" y="15232"/>
                  <a:pt x="2512" y="15337"/>
                </a:cubicBezTo>
                <a:cubicBezTo>
                  <a:pt x="2562" y="15624"/>
                  <a:pt x="2638" y="15874"/>
                  <a:pt x="2872" y="16383"/>
                </a:cubicBezTo>
                <a:cubicBezTo>
                  <a:pt x="3069" y="16812"/>
                  <a:pt x="3074" y="16851"/>
                  <a:pt x="2935" y="16984"/>
                </a:cubicBezTo>
                <a:cubicBezTo>
                  <a:pt x="2791" y="17120"/>
                  <a:pt x="1830" y="17510"/>
                  <a:pt x="1399" y="17601"/>
                </a:cubicBezTo>
                <a:cubicBezTo>
                  <a:pt x="1286" y="17625"/>
                  <a:pt x="1132" y="17700"/>
                  <a:pt x="1070" y="17756"/>
                </a:cubicBezTo>
                <a:cubicBezTo>
                  <a:pt x="1009" y="17812"/>
                  <a:pt x="942" y="17821"/>
                  <a:pt x="914" y="17790"/>
                </a:cubicBezTo>
                <a:cubicBezTo>
                  <a:pt x="885" y="17758"/>
                  <a:pt x="674" y="17848"/>
                  <a:pt x="444" y="17996"/>
                </a:cubicBezTo>
                <a:cubicBezTo>
                  <a:pt x="213" y="18143"/>
                  <a:pt x="41" y="18292"/>
                  <a:pt x="67" y="18322"/>
                </a:cubicBezTo>
                <a:cubicBezTo>
                  <a:pt x="94" y="18351"/>
                  <a:pt x="73" y="18441"/>
                  <a:pt x="20" y="18510"/>
                </a:cubicBezTo>
                <a:cubicBezTo>
                  <a:pt x="-124" y="18701"/>
                  <a:pt x="519" y="19410"/>
                  <a:pt x="1086" y="19694"/>
                </a:cubicBezTo>
                <a:cubicBezTo>
                  <a:pt x="1345" y="19824"/>
                  <a:pt x="1610" y="19934"/>
                  <a:pt x="1666" y="19934"/>
                </a:cubicBezTo>
                <a:cubicBezTo>
                  <a:pt x="1721" y="19934"/>
                  <a:pt x="1871" y="19993"/>
                  <a:pt x="2010" y="20071"/>
                </a:cubicBezTo>
                <a:cubicBezTo>
                  <a:pt x="2149" y="20150"/>
                  <a:pt x="2441" y="20232"/>
                  <a:pt x="2653" y="20260"/>
                </a:cubicBezTo>
                <a:cubicBezTo>
                  <a:pt x="2864" y="20288"/>
                  <a:pt x="3081" y="20365"/>
                  <a:pt x="3138" y="20415"/>
                </a:cubicBezTo>
                <a:cubicBezTo>
                  <a:pt x="3230" y="20493"/>
                  <a:pt x="3605" y="20616"/>
                  <a:pt x="3875" y="20672"/>
                </a:cubicBezTo>
                <a:cubicBezTo>
                  <a:pt x="3925" y="20682"/>
                  <a:pt x="3991" y="20710"/>
                  <a:pt x="4016" y="20723"/>
                </a:cubicBezTo>
                <a:cubicBezTo>
                  <a:pt x="4041" y="20737"/>
                  <a:pt x="4158" y="20762"/>
                  <a:pt x="4282" y="20775"/>
                </a:cubicBezTo>
                <a:cubicBezTo>
                  <a:pt x="4407" y="20787"/>
                  <a:pt x="4979" y="20869"/>
                  <a:pt x="5551" y="20963"/>
                </a:cubicBezTo>
                <a:cubicBezTo>
                  <a:pt x="6124" y="21058"/>
                  <a:pt x="6769" y="21152"/>
                  <a:pt x="6993" y="21169"/>
                </a:cubicBezTo>
                <a:cubicBezTo>
                  <a:pt x="7217" y="21187"/>
                  <a:pt x="8061" y="21273"/>
                  <a:pt x="8857" y="21358"/>
                </a:cubicBezTo>
                <a:cubicBezTo>
                  <a:pt x="9653" y="21443"/>
                  <a:pt x="10549" y="21531"/>
                  <a:pt x="10847" y="21547"/>
                </a:cubicBezTo>
                <a:cubicBezTo>
                  <a:pt x="11837" y="21599"/>
                  <a:pt x="15266" y="21510"/>
                  <a:pt x="15689" y="21427"/>
                </a:cubicBezTo>
                <a:cubicBezTo>
                  <a:pt x="15917" y="21382"/>
                  <a:pt x="16241" y="21362"/>
                  <a:pt x="16409" y="21375"/>
                </a:cubicBezTo>
                <a:cubicBezTo>
                  <a:pt x="16578" y="21388"/>
                  <a:pt x="16753" y="21373"/>
                  <a:pt x="16801" y="21341"/>
                </a:cubicBezTo>
                <a:cubicBezTo>
                  <a:pt x="16849" y="21309"/>
                  <a:pt x="17009" y="21268"/>
                  <a:pt x="17161" y="21255"/>
                </a:cubicBezTo>
                <a:cubicBezTo>
                  <a:pt x="17314" y="21242"/>
                  <a:pt x="17646" y="21177"/>
                  <a:pt x="17882" y="21118"/>
                </a:cubicBezTo>
                <a:cubicBezTo>
                  <a:pt x="18118" y="21058"/>
                  <a:pt x="18330" y="21023"/>
                  <a:pt x="18368" y="21032"/>
                </a:cubicBezTo>
                <a:cubicBezTo>
                  <a:pt x="18406" y="21041"/>
                  <a:pt x="18557" y="20992"/>
                  <a:pt x="18697" y="20929"/>
                </a:cubicBezTo>
                <a:cubicBezTo>
                  <a:pt x="18837" y="20866"/>
                  <a:pt x="19015" y="20826"/>
                  <a:pt x="19089" y="20826"/>
                </a:cubicBezTo>
                <a:cubicBezTo>
                  <a:pt x="19162" y="20826"/>
                  <a:pt x="19311" y="20742"/>
                  <a:pt x="19433" y="20655"/>
                </a:cubicBezTo>
                <a:cubicBezTo>
                  <a:pt x="19572" y="20555"/>
                  <a:pt x="19746" y="20530"/>
                  <a:pt x="19888" y="20569"/>
                </a:cubicBezTo>
                <a:cubicBezTo>
                  <a:pt x="20013" y="20603"/>
                  <a:pt x="20115" y="20594"/>
                  <a:pt x="20107" y="20552"/>
                </a:cubicBezTo>
                <a:cubicBezTo>
                  <a:pt x="20099" y="20510"/>
                  <a:pt x="20175" y="20281"/>
                  <a:pt x="20279" y="20037"/>
                </a:cubicBezTo>
                <a:cubicBezTo>
                  <a:pt x="20446" y="19648"/>
                  <a:pt x="20457" y="19575"/>
                  <a:pt x="20342" y="19437"/>
                </a:cubicBezTo>
                <a:cubicBezTo>
                  <a:pt x="20270" y="19350"/>
                  <a:pt x="20201" y="19174"/>
                  <a:pt x="20201" y="19059"/>
                </a:cubicBezTo>
                <a:cubicBezTo>
                  <a:pt x="20201" y="18944"/>
                  <a:pt x="20171" y="18817"/>
                  <a:pt x="20123" y="18785"/>
                </a:cubicBezTo>
                <a:cubicBezTo>
                  <a:pt x="20074" y="18752"/>
                  <a:pt x="20175" y="18480"/>
                  <a:pt x="20358" y="18167"/>
                </a:cubicBezTo>
                <a:cubicBezTo>
                  <a:pt x="20540" y="17856"/>
                  <a:pt x="20683" y="17577"/>
                  <a:pt x="20671" y="17550"/>
                </a:cubicBezTo>
                <a:cubicBezTo>
                  <a:pt x="20659" y="17523"/>
                  <a:pt x="20670" y="17418"/>
                  <a:pt x="20702" y="17310"/>
                </a:cubicBezTo>
                <a:cubicBezTo>
                  <a:pt x="20735" y="17201"/>
                  <a:pt x="20757" y="17064"/>
                  <a:pt x="20749" y="17018"/>
                </a:cubicBezTo>
                <a:cubicBezTo>
                  <a:pt x="20742" y="16971"/>
                  <a:pt x="20778" y="16878"/>
                  <a:pt x="20828" y="16812"/>
                </a:cubicBezTo>
                <a:cubicBezTo>
                  <a:pt x="20880" y="16743"/>
                  <a:pt x="20909" y="16262"/>
                  <a:pt x="20890" y="15663"/>
                </a:cubicBezTo>
                <a:cubicBezTo>
                  <a:pt x="20853" y="14481"/>
                  <a:pt x="20790" y="13954"/>
                  <a:pt x="20640" y="13656"/>
                </a:cubicBezTo>
                <a:cubicBezTo>
                  <a:pt x="20582" y="13541"/>
                  <a:pt x="20526" y="13388"/>
                  <a:pt x="20514" y="13312"/>
                </a:cubicBezTo>
                <a:cubicBezTo>
                  <a:pt x="20503" y="13237"/>
                  <a:pt x="20369" y="12979"/>
                  <a:pt x="20217" y="12746"/>
                </a:cubicBezTo>
                <a:cubicBezTo>
                  <a:pt x="20064" y="12514"/>
                  <a:pt x="19935" y="12285"/>
                  <a:pt x="19935" y="12232"/>
                </a:cubicBezTo>
                <a:cubicBezTo>
                  <a:pt x="19935" y="12178"/>
                  <a:pt x="19868" y="12109"/>
                  <a:pt x="19794" y="12077"/>
                </a:cubicBezTo>
                <a:cubicBezTo>
                  <a:pt x="19719" y="12046"/>
                  <a:pt x="19656" y="11958"/>
                  <a:pt x="19653" y="11889"/>
                </a:cubicBezTo>
                <a:cubicBezTo>
                  <a:pt x="19649" y="11819"/>
                  <a:pt x="19488" y="11616"/>
                  <a:pt x="19292" y="11425"/>
                </a:cubicBezTo>
                <a:cubicBezTo>
                  <a:pt x="19096" y="11235"/>
                  <a:pt x="18811" y="10926"/>
                  <a:pt x="18650" y="10756"/>
                </a:cubicBezTo>
                <a:cubicBezTo>
                  <a:pt x="18489" y="10587"/>
                  <a:pt x="18258" y="10407"/>
                  <a:pt x="18149" y="10345"/>
                </a:cubicBezTo>
                <a:cubicBezTo>
                  <a:pt x="17874" y="10188"/>
                  <a:pt x="17654" y="9632"/>
                  <a:pt x="17710" y="9247"/>
                </a:cubicBezTo>
                <a:cubicBezTo>
                  <a:pt x="17752" y="8951"/>
                  <a:pt x="17991" y="8543"/>
                  <a:pt x="18117" y="8561"/>
                </a:cubicBezTo>
                <a:cubicBezTo>
                  <a:pt x="18149" y="8565"/>
                  <a:pt x="18186" y="8554"/>
                  <a:pt x="18211" y="8543"/>
                </a:cubicBezTo>
                <a:cubicBezTo>
                  <a:pt x="18375" y="8472"/>
                  <a:pt x="18873" y="8493"/>
                  <a:pt x="19230" y="8578"/>
                </a:cubicBezTo>
                <a:cubicBezTo>
                  <a:pt x="19461" y="8633"/>
                  <a:pt x="19717" y="8639"/>
                  <a:pt x="19809" y="8595"/>
                </a:cubicBezTo>
                <a:cubicBezTo>
                  <a:pt x="19902" y="8551"/>
                  <a:pt x="20007" y="8514"/>
                  <a:pt x="20044" y="8509"/>
                </a:cubicBezTo>
                <a:cubicBezTo>
                  <a:pt x="20082" y="8504"/>
                  <a:pt x="20242" y="8377"/>
                  <a:pt x="20405" y="8235"/>
                </a:cubicBezTo>
                <a:cubicBezTo>
                  <a:pt x="20729" y="7951"/>
                  <a:pt x="20824" y="7556"/>
                  <a:pt x="20608" y="7360"/>
                </a:cubicBezTo>
                <a:cubicBezTo>
                  <a:pt x="20535" y="7293"/>
                  <a:pt x="20483" y="7194"/>
                  <a:pt x="20483" y="7137"/>
                </a:cubicBezTo>
                <a:cubicBezTo>
                  <a:pt x="20483" y="7080"/>
                  <a:pt x="20416" y="6952"/>
                  <a:pt x="20342" y="6862"/>
                </a:cubicBezTo>
                <a:cubicBezTo>
                  <a:pt x="20221" y="6716"/>
                  <a:pt x="20245" y="6661"/>
                  <a:pt x="20640" y="6193"/>
                </a:cubicBezTo>
                <a:cubicBezTo>
                  <a:pt x="21335" y="5371"/>
                  <a:pt x="21476" y="4954"/>
                  <a:pt x="21188" y="4478"/>
                </a:cubicBezTo>
                <a:cubicBezTo>
                  <a:pt x="21056" y="4260"/>
                  <a:pt x="20958" y="4222"/>
                  <a:pt x="20593" y="4221"/>
                </a:cubicBezTo>
                <a:cubicBezTo>
                  <a:pt x="20355" y="4219"/>
                  <a:pt x="20081" y="4267"/>
                  <a:pt x="19982" y="4323"/>
                </a:cubicBezTo>
                <a:cubicBezTo>
                  <a:pt x="19718" y="4474"/>
                  <a:pt x="18917" y="4407"/>
                  <a:pt x="18728" y="4221"/>
                </a:cubicBezTo>
                <a:cubicBezTo>
                  <a:pt x="18640" y="4133"/>
                  <a:pt x="18594" y="4042"/>
                  <a:pt x="18619" y="4015"/>
                </a:cubicBezTo>
                <a:cubicBezTo>
                  <a:pt x="18643" y="3988"/>
                  <a:pt x="18627" y="3899"/>
                  <a:pt x="18572" y="3826"/>
                </a:cubicBezTo>
                <a:cubicBezTo>
                  <a:pt x="18516" y="3753"/>
                  <a:pt x="18492" y="3706"/>
                  <a:pt x="18525" y="3706"/>
                </a:cubicBezTo>
                <a:cubicBezTo>
                  <a:pt x="18557" y="3706"/>
                  <a:pt x="18540" y="3605"/>
                  <a:pt x="18478" y="3483"/>
                </a:cubicBezTo>
                <a:cubicBezTo>
                  <a:pt x="18415" y="3360"/>
                  <a:pt x="18356" y="3236"/>
                  <a:pt x="18352" y="3208"/>
                </a:cubicBezTo>
                <a:cubicBezTo>
                  <a:pt x="18340" y="3125"/>
                  <a:pt x="17857" y="2081"/>
                  <a:pt x="17741" y="1887"/>
                </a:cubicBezTo>
                <a:cubicBezTo>
                  <a:pt x="17606" y="1663"/>
                  <a:pt x="16946" y="927"/>
                  <a:pt x="16879" y="927"/>
                </a:cubicBezTo>
                <a:cubicBezTo>
                  <a:pt x="16853" y="927"/>
                  <a:pt x="16701" y="808"/>
                  <a:pt x="16535" y="669"/>
                </a:cubicBezTo>
                <a:cubicBezTo>
                  <a:pt x="16368" y="531"/>
                  <a:pt x="16221" y="445"/>
                  <a:pt x="16221" y="481"/>
                </a:cubicBezTo>
                <a:cubicBezTo>
                  <a:pt x="16221" y="517"/>
                  <a:pt x="16125" y="483"/>
                  <a:pt x="16002" y="395"/>
                </a:cubicBezTo>
                <a:cubicBezTo>
                  <a:pt x="15879" y="307"/>
                  <a:pt x="15699" y="221"/>
                  <a:pt x="15610" y="206"/>
                </a:cubicBezTo>
                <a:cubicBezTo>
                  <a:pt x="15522" y="191"/>
                  <a:pt x="15409" y="151"/>
                  <a:pt x="15360" y="121"/>
                </a:cubicBezTo>
                <a:cubicBezTo>
                  <a:pt x="15255" y="57"/>
                  <a:pt x="14692" y="-1"/>
                  <a:pt x="14231" y="0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636" name="EDAC510A-59B1-472B-BBD5-2D236F925ABA.png" descr="EDAC510A-59B1-472B-BBD5-2D236F925ABA.png"/>
          <p:cNvPicPr>
            <a:picLocks noChangeAspect="1"/>
          </p:cNvPicPr>
          <p:nvPr/>
        </p:nvPicPr>
        <p:blipFill>
          <a:blip r:embed="rId2">
            <a:extLst/>
          </a:blip>
          <a:srcRect l="17373" t="46711" r="25575" b="18157"/>
          <a:stretch>
            <a:fillRect/>
          </a:stretch>
        </p:blipFill>
        <p:spPr>
          <a:xfrm flipH="1">
            <a:off x="5502318" y="5236981"/>
            <a:ext cx="561199" cy="51836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34" h="21565" fill="norm" stroke="1" extrusionOk="0">
                <a:moveTo>
                  <a:pt x="14233" y="0"/>
                </a:moveTo>
                <a:cubicBezTo>
                  <a:pt x="13917" y="1"/>
                  <a:pt x="13011" y="100"/>
                  <a:pt x="13011" y="133"/>
                </a:cubicBezTo>
                <a:cubicBezTo>
                  <a:pt x="13011" y="142"/>
                  <a:pt x="12920" y="174"/>
                  <a:pt x="12799" y="199"/>
                </a:cubicBezTo>
                <a:cubicBezTo>
                  <a:pt x="12679" y="223"/>
                  <a:pt x="12519" y="287"/>
                  <a:pt x="12452" y="347"/>
                </a:cubicBezTo>
                <a:cubicBezTo>
                  <a:pt x="12386" y="407"/>
                  <a:pt x="12332" y="428"/>
                  <a:pt x="12332" y="397"/>
                </a:cubicBezTo>
                <a:cubicBezTo>
                  <a:pt x="12332" y="366"/>
                  <a:pt x="12092" y="506"/>
                  <a:pt x="11789" y="694"/>
                </a:cubicBezTo>
                <a:cubicBezTo>
                  <a:pt x="11485" y="882"/>
                  <a:pt x="11209" y="1024"/>
                  <a:pt x="11185" y="1024"/>
                </a:cubicBezTo>
                <a:cubicBezTo>
                  <a:pt x="11128" y="1024"/>
                  <a:pt x="10069" y="2183"/>
                  <a:pt x="10069" y="2246"/>
                </a:cubicBezTo>
                <a:cubicBezTo>
                  <a:pt x="10069" y="2272"/>
                  <a:pt x="9931" y="2577"/>
                  <a:pt x="9752" y="2923"/>
                </a:cubicBezTo>
                <a:cubicBezTo>
                  <a:pt x="9573" y="3268"/>
                  <a:pt x="9407" y="3636"/>
                  <a:pt x="9390" y="3732"/>
                </a:cubicBezTo>
                <a:cubicBezTo>
                  <a:pt x="9372" y="3827"/>
                  <a:pt x="9331" y="3939"/>
                  <a:pt x="9299" y="3996"/>
                </a:cubicBezTo>
                <a:cubicBezTo>
                  <a:pt x="9267" y="4053"/>
                  <a:pt x="9228" y="4251"/>
                  <a:pt x="9209" y="4425"/>
                </a:cubicBezTo>
                <a:cubicBezTo>
                  <a:pt x="9190" y="4600"/>
                  <a:pt x="9151" y="4960"/>
                  <a:pt x="9118" y="5218"/>
                </a:cubicBezTo>
                <a:cubicBezTo>
                  <a:pt x="9081" y="5506"/>
                  <a:pt x="9088" y="5733"/>
                  <a:pt x="9148" y="5812"/>
                </a:cubicBezTo>
                <a:cubicBezTo>
                  <a:pt x="9202" y="5883"/>
                  <a:pt x="9241" y="6019"/>
                  <a:pt x="9239" y="6126"/>
                </a:cubicBezTo>
                <a:cubicBezTo>
                  <a:pt x="9234" y="6353"/>
                  <a:pt x="9311" y="6729"/>
                  <a:pt x="9390" y="6869"/>
                </a:cubicBezTo>
                <a:cubicBezTo>
                  <a:pt x="9420" y="6923"/>
                  <a:pt x="9463" y="7053"/>
                  <a:pt x="9480" y="7150"/>
                </a:cubicBezTo>
                <a:cubicBezTo>
                  <a:pt x="9497" y="7246"/>
                  <a:pt x="9728" y="7673"/>
                  <a:pt x="9993" y="8107"/>
                </a:cubicBezTo>
                <a:cubicBezTo>
                  <a:pt x="10258" y="8541"/>
                  <a:pt x="10483" y="8941"/>
                  <a:pt x="10491" y="8982"/>
                </a:cubicBezTo>
                <a:cubicBezTo>
                  <a:pt x="10499" y="9023"/>
                  <a:pt x="10511" y="9068"/>
                  <a:pt x="10521" y="9081"/>
                </a:cubicBezTo>
                <a:cubicBezTo>
                  <a:pt x="10531" y="9095"/>
                  <a:pt x="10550" y="9183"/>
                  <a:pt x="10567" y="9279"/>
                </a:cubicBezTo>
                <a:cubicBezTo>
                  <a:pt x="10601" y="9477"/>
                  <a:pt x="10342" y="9655"/>
                  <a:pt x="9933" y="9725"/>
                </a:cubicBezTo>
                <a:cubicBezTo>
                  <a:pt x="9510" y="9797"/>
                  <a:pt x="7701" y="9787"/>
                  <a:pt x="7398" y="9709"/>
                </a:cubicBezTo>
                <a:cubicBezTo>
                  <a:pt x="7249" y="9670"/>
                  <a:pt x="7086" y="9623"/>
                  <a:pt x="7036" y="9610"/>
                </a:cubicBezTo>
                <a:cubicBezTo>
                  <a:pt x="6986" y="9596"/>
                  <a:pt x="6862" y="9528"/>
                  <a:pt x="6749" y="9461"/>
                </a:cubicBezTo>
                <a:cubicBezTo>
                  <a:pt x="6637" y="9394"/>
                  <a:pt x="6538" y="9364"/>
                  <a:pt x="6538" y="9395"/>
                </a:cubicBezTo>
                <a:cubicBezTo>
                  <a:pt x="6538" y="9483"/>
                  <a:pt x="6198" y="9268"/>
                  <a:pt x="5739" y="8883"/>
                </a:cubicBezTo>
                <a:cubicBezTo>
                  <a:pt x="5250" y="8474"/>
                  <a:pt x="4490" y="8059"/>
                  <a:pt x="4215" y="8058"/>
                </a:cubicBezTo>
                <a:cubicBezTo>
                  <a:pt x="3923" y="8056"/>
                  <a:pt x="3192" y="8448"/>
                  <a:pt x="3129" y="8635"/>
                </a:cubicBezTo>
                <a:cubicBezTo>
                  <a:pt x="3098" y="8727"/>
                  <a:pt x="2996" y="8924"/>
                  <a:pt x="2902" y="9065"/>
                </a:cubicBezTo>
                <a:cubicBezTo>
                  <a:pt x="2809" y="9205"/>
                  <a:pt x="2721" y="9367"/>
                  <a:pt x="2706" y="9444"/>
                </a:cubicBezTo>
                <a:cubicBezTo>
                  <a:pt x="2692" y="9522"/>
                  <a:pt x="2607" y="9753"/>
                  <a:pt x="2525" y="9956"/>
                </a:cubicBezTo>
                <a:cubicBezTo>
                  <a:pt x="2443" y="10160"/>
                  <a:pt x="2383" y="10360"/>
                  <a:pt x="2389" y="10402"/>
                </a:cubicBezTo>
                <a:cubicBezTo>
                  <a:pt x="2395" y="10444"/>
                  <a:pt x="2384" y="10507"/>
                  <a:pt x="2374" y="10534"/>
                </a:cubicBezTo>
                <a:cubicBezTo>
                  <a:pt x="2334" y="10648"/>
                  <a:pt x="2232" y="11177"/>
                  <a:pt x="2148" y="11723"/>
                </a:cubicBezTo>
                <a:cubicBezTo>
                  <a:pt x="2083" y="12144"/>
                  <a:pt x="2085" y="13328"/>
                  <a:pt x="2148" y="13803"/>
                </a:cubicBezTo>
                <a:cubicBezTo>
                  <a:pt x="2173" y="13994"/>
                  <a:pt x="2212" y="14315"/>
                  <a:pt x="2238" y="14530"/>
                </a:cubicBezTo>
                <a:cubicBezTo>
                  <a:pt x="2264" y="14744"/>
                  <a:pt x="2327" y="14980"/>
                  <a:pt x="2374" y="15042"/>
                </a:cubicBezTo>
                <a:cubicBezTo>
                  <a:pt x="2421" y="15104"/>
                  <a:pt x="2476" y="15234"/>
                  <a:pt x="2495" y="15339"/>
                </a:cubicBezTo>
                <a:cubicBezTo>
                  <a:pt x="2545" y="15626"/>
                  <a:pt x="2638" y="15886"/>
                  <a:pt x="2872" y="16395"/>
                </a:cubicBezTo>
                <a:cubicBezTo>
                  <a:pt x="3069" y="16824"/>
                  <a:pt x="3071" y="16874"/>
                  <a:pt x="2932" y="17006"/>
                </a:cubicBezTo>
                <a:cubicBezTo>
                  <a:pt x="2789" y="17143"/>
                  <a:pt x="1824" y="17526"/>
                  <a:pt x="1394" y="17617"/>
                </a:cubicBezTo>
                <a:cubicBezTo>
                  <a:pt x="1280" y="17641"/>
                  <a:pt x="1123" y="17693"/>
                  <a:pt x="1062" y="17749"/>
                </a:cubicBezTo>
                <a:cubicBezTo>
                  <a:pt x="1000" y="17805"/>
                  <a:pt x="940" y="17830"/>
                  <a:pt x="911" y="17799"/>
                </a:cubicBezTo>
                <a:cubicBezTo>
                  <a:pt x="882" y="17767"/>
                  <a:pt x="658" y="17866"/>
                  <a:pt x="428" y="18013"/>
                </a:cubicBezTo>
                <a:cubicBezTo>
                  <a:pt x="198" y="18161"/>
                  <a:pt x="39" y="18298"/>
                  <a:pt x="66" y="18327"/>
                </a:cubicBezTo>
                <a:cubicBezTo>
                  <a:pt x="93" y="18356"/>
                  <a:pt x="73" y="18440"/>
                  <a:pt x="21" y="18509"/>
                </a:cubicBezTo>
                <a:cubicBezTo>
                  <a:pt x="-124" y="18699"/>
                  <a:pt x="509" y="19414"/>
                  <a:pt x="1077" y="19698"/>
                </a:cubicBezTo>
                <a:cubicBezTo>
                  <a:pt x="1336" y="19827"/>
                  <a:pt x="1595" y="19945"/>
                  <a:pt x="1650" y="19945"/>
                </a:cubicBezTo>
                <a:cubicBezTo>
                  <a:pt x="1705" y="19945"/>
                  <a:pt x="1858" y="19999"/>
                  <a:pt x="1997" y="20077"/>
                </a:cubicBezTo>
                <a:cubicBezTo>
                  <a:pt x="2136" y="20156"/>
                  <a:pt x="2434" y="20248"/>
                  <a:pt x="2646" y="20275"/>
                </a:cubicBezTo>
                <a:cubicBezTo>
                  <a:pt x="2858" y="20303"/>
                  <a:pt x="3071" y="20375"/>
                  <a:pt x="3129" y="20424"/>
                </a:cubicBezTo>
                <a:cubicBezTo>
                  <a:pt x="3220" y="20503"/>
                  <a:pt x="3598" y="20633"/>
                  <a:pt x="3868" y="20688"/>
                </a:cubicBezTo>
                <a:cubicBezTo>
                  <a:pt x="3918" y="20698"/>
                  <a:pt x="3979" y="20724"/>
                  <a:pt x="4004" y="20738"/>
                </a:cubicBezTo>
                <a:cubicBezTo>
                  <a:pt x="4029" y="20751"/>
                  <a:pt x="4151" y="20775"/>
                  <a:pt x="4275" y="20787"/>
                </a:cubicBezTo>
                <a:cubicBezTo>
                  <a:pt x="4400" y="20800"/>
                  <a:pt x="4970" y="20874"/>
                  <a:pt x="5542" y="20969"/>
                </a:cubicBezTo>
                <a:cubicBezTo>
                  <a:pt x="6115" y="21063"/>
                  <a:pt x="6767" y="21166"/>
                  <a:pt x="6991" y="21184"/>
                </a:cubicBezTo>
                <a:cubicBezTo>
                  <a:pt x="7215" y="21201"/>
                  <a:pt x="8050" y="21280"/>
                  <a:pt x="8847" y="21365"/>
                </a:cubicBezTo>
                <a:cubicBezTo>
                  <a:pt x="9643" y="21451"/>
                  <a:pt x="10539" y="21531"/>
                  <a:pt x="10838" y="21547"/>
                </a:cubicBezTo>
                <a:cubicBezTo>
                  <a:pt x="11829" y="21599"/>
                  <a:pt x="15273" y="21531"/>
                  <a:pt x="15696" y="21448"/>
                </a:cubicBezTo>
                <a:cubicBezTo>
                  <a:pt x="15925" y="21403"/>
                  <a:pt x="16252" y="21369"/>
                  <a:pt x="16420" y="21382"/>
                </a:cubicBezTo>
                <a:cubicBezTo>
                  <a:pt x="16589" y="21394"/>
                  <a:pt x="16765" y="21381"/>
                  <a:pt x="16813" y="21349"/>
                </a:cubicBezTo>
                <a:cubicBezTo>
                  <a:pt x="16860" y="21316"/>
                  <a:pt x="17022" y="21279"/>
                  <a:pt x="17175" y="21266"/>
                </a:cubicBezTo>
                <a:cubicBezTo>
                  <a:pt x="17327" y="21253"/>
                  <a:pt x="17648" y="21193"/>
                  <a:pt x="17884" y="21134"/>
                </a:cubicBezTo>
                <a:cubicBezTo>
                  <a:pt x="18120" y="21074"/>
                  <a:pt x="18344" y="21042"/>
                  <a:pt x="18382" y="21051"/>
                </a:cubicBezTo>
                <a:cubicBezTo>
                  <a:pt x="18419" y="21060"/>
                  <a:pt x="18558" y="21016"/>
                  <a:pt x="18698" y="20952"/>
                </a:cubicBezTo>
                <a:cubicBezTo>
                  <a:pt x="18839" y="20889"/>
                  <a:pt x="19018" y="20837"/>
                  <a:pt x="19091" y="20837"/>
                </a:cubicBezTo>
                <a:cubicBezTo>
                  <a:pt x="19164" y="20837"/>
                  <a:pt x="19330" y="20759"/>
                  <a:pt x="19453" y="20672"/>
                </a:cubicBezTo>
                <a:cubicBezTo>
                  <a:pt x="19592" y="20572"/>
                  <a:pt x="19748" y="20534"/>
                  <a:pt x="19890" y="20573"/>
                </a:cubicBezTo>
                <a:cubicBezTo>
                  <a:pt x="20016" y="20607"/>
                  <a:pt x="20110" y="20598"/>
                  <a:pt x="20102" y="20556"/>
                </a:cubicBezTo>
                <a:cubicBezTo>
                  <a:pt x="20093" y="20514"/>
                  <a:pt x="20178" y="20288"/>
                  <a:pt x="20283" y="20044"/>
                </a:cubicBezTo>
                <a:cubicBezTo>
                  <a:pt x="20450" y="19655"/>
                  <a:pt x="20458" y="19572"/>
                  <a:pt x="20343" y="19433"/>
                </a:cubicBezTo>
                <a:cubicBezTo>
                  <a:pt x="20271" y="19346"/>
                  <a:pt x="20207" y="19185"/>
                  <a:pt x="20207" y="19070"/>
                </a:cubicBezTo>
                <a:cubicBezTo>
                  <a:pt x="20207" y="18955"/>
                  <a:pt x="20180" y="18838"/>
                  <a:pt x="20132" y="18806"/>
                </a:cubicBezTo>
                <a:cubicBezTo>
                  <a:pt x="20084" y="18773"/>
                  <a:pt x="20190" y="18491"/>
                  <a:pt x="20373" y="18179"/>
                </a:cubicBezTo>
                <a:cubicBezTo>
                  <a:pt x="20555" y="17867"/>
                  <a:pt x="20687" y="17595"/>
                  <a:pt x="20675" y="17568"/>
                </a:cubicBezTo>
                <a:cubicBezTo>
                  <a:pt x="20663" y="17540"/>
                  <a:pt x="20687" y="17429"/>
                  <a:pt x="20720" y="17320"/>
                </a:cubicBezTo>
                <a:cubicBezTo>
                  <a:pt x="20753" y="17211"/>
                  <a:pt x="20773" y="17086"/>
                  <a:pt x="20765" y="17039"/>
                </a:cubicBezTo>
                <a:cubicBezTo>
                  <a:pt x="20758" y="16993"/>
                  <a:pt x="20791" y="16890"/>
                  <a:pt x="20841" y="16825"/>
                </a:cubicBezTo>
                <a:cubicBezTo>
                  <a:pt x="20893" y="16756"/>
                  <a:pt x="20920" y="16268"/>
                  <a:pt x="20901" y="15669"/>
                </a:cubicBezTo>
                <a:cubicBezTo>
                  <a:pt x="20864" y="14487"/>
                  <a:pt x="20795" y="13970"/>
                  <a:pt x="20645" y="13671"/>
                </a:cubicBezTo>
                <a:cubicBezTo>
                  <a:pt x="20587" y="13556"/>
                  <a:pt x="20536" y="13400"/>
                  <a:pt x="20524" y="13324"/>
                </a:cubicBezTo>
                <a:cubicBezTo>
                  <a:pt x="20513" y="13249"/>
                  <a:pt x="20375" y="12996"/>
                  <a:pt x="20222" y="12763"/>
                </a:cubicBezTo>
                <a:cubicBezTo>
                  <a:pt x="20070" y="12531"/>
                  <a:pt x="19936" y="12288"/>
                  <a:pt x="19936" y="12235"/>
                </a:cubicBezTo>
                <a:cubicBezTo>
                  <a:pt x="19936" y="12181"/>
                  <a:pt x="19875" y="12118"/>
                  <a:pt x="19800" y="12086"/>
                </a:cubicBezTo>
                <a:cubicBezTo>
                  <a:pt x="19725" y="12055"/>
                  <a:pt x="19668" y="11974"/>
                  <a:pt x="19664" y="11905"/>
                </a:cubicBezTo>
                <a:cubicBezTo>
                  <a:pt x="19661" y="11835"/>
                  <a:pt x="19498" y="11616"/>
                  <a:pt x="19302" y="11426"/>
                </a:cubicBezTo>
                <a:cubicBezTo>
                  <a:pt x="19106" y="11235"/>
                  <a:pt x="18814" y="10935"/>
                  <a:pt x="18653" y="10765"/>
                </a:cubicBezTo>
                <a:cubicBezTo>
                  <a:pt x="18492" y="10596"/>
                  <a:pt x="18265" y="10415"/>
                  <a:pt x="18155" y="10353"/>
                </a:cubicBezTo>
                <a:cubicBezTo>
                  <a:pt x="17880" y="10196"/>
                  <a:pt x="17647" y="9631"/>
                  <a:pt x="17703" y="9246"/>
                </a:cubicBezTo>
                <a:cubicBezTo>
                  <a:pt x="17745" y="8950"/>
                  <a:pt x="17999" y="8552"/>
                  <a:pt x="18125" y="8569"/>
                </a:cubicBezTo>
                <a:cubicBezTo>
                  <a:pt x="18157" y="8574"/>
                  <a:pt x="18191" y="8564"/>
                  <a:pt x="18216" y="8553"/>
                </a:cubicBezTo>
                <a:cubicBezTo>
                  <a:pt x="18380" y="8481"/>
                  <a:pt x="18869" y="8501"/>
                  <a:pt x="19227" y="8586"/>
                </a:cubicBezTo>
                <a:cubicBezTo>
                  <a:pt x="19458" y="8641"/>
                  <a:pt x="19723" y="8647"/>
                  <a:pt x="19815" y="8602"/>
                </a:cubicBezTo>
                <a:cubicBezTo>
                  <a:pt x="19907" y="8558"/>
                  <a:pt x="20019" y="8525"/>
                  <a:pt x="20056" y="8520"/>
                </a:cubicBezTo>
                <a:cubicBezTo>
                  <a:pt x="20094" y="8515"/>
                  <a:pt x="20256" y="8381"/>
                  <a:pt x="20418" y="8239"/>
                </a:cubicBezTo>
                <a:cubicBezTo>
                  <a:pt x="20743" y="7956"/>
                  <a:pt x="20831" y="7560"/>
                  <a:pt x="20615" y="7364"/>
                </a:cubicBezTo>
                <a:cubicBezTo>
                  <a:pt x="20541" y="7297"/>
                  <a:pt x="20479" y="7190"/>
                  <a:pt x="20479" y="7133"/>
                </a:cubicBezTo>
                <a:cubicBezTo>
                  <a:pt x="20479" y="7076"/>
                  <a:pt x="20432" y="6958"/>
                  <a:pt x="20358" y="6869"/>
                </a:cubicBezTo>
                <a:cubicBezTo>
                  <a:pt x="20237" y="6723"/>
                  <a:pt x="20265" y="6659"/>
                  <a:pt x="20660" y="6192"/>
                </a:cubicBezTo>
                <a:cubicBezTo>
                  <a:pt x="21355" y="5369"/>
                  <a:pt x="21476" y="4967"/>
                  <a:pt x="21188" y="4491"/>
                </a:cubicBezTo>
                <a:cubicBezTo>
                  <a:pt x="21056" y="4274"/>
                  <a:pt x="20965" y="4229"/>
                  <a:pt x="20599" y="4227"/>
                </a:cubicBezTo>
                <a:cubicBezTo>
                  <a:pt x="20361" y="4226"/>
                  <a:pt x="20080" y="4269"/>
                  <a:pt x="19981" y="4326"/>
                </a:cubicBezTo>
                <a:cubicBezTo>
                  <a:pt x="19717" y="4477"/>
                  <a:pt x="18933" y="4414"/>
                  <a:pt x="18744" y="4227"/>
                </a:cubicBezTo>
                <a:cubicBezTo>
                  <a:pt x="18656" y="4140"/>
                  <a:pt x="18598" y="4040"/>
                  <a:pt x="18623" y="4013"/>
                </a:cubicBezTo>
                <a:cubicBezTo>
                  <a:pt x="18648" y="3985"/>
                  <a:pt x="18633" y="3904"/>
                  <a:pt x="18578" y="3831"/>
                </a:cubicBezTo>
                <a:cubicBezTo>
                  <a:pt x="18522" y="3758"/>
                  <a:pt x="18500" y="3699"/>
                  <a:pt x="18533" y="3699"/>
                </a:cubicBezTo>
                <a:cubicBezTo>
                  <a:pt x="18565" y="3699"/>
                  <a:pt x="18534" y="3607"/>
                  <a:pt x="18472" y="3484"/>
                </a:cubicBezTo>
                <a:cubicBezTo>
                  <a:pt x="18410" y="3362"/>
                  <a:pt x="18356" y="3231"/>
                  <a:pt x="18351" y="3203"/>
                </a:cubicBezTo>
                <a:cubicBezTo>
                  <a:pt x="18339" y="3120"/>
                  <a:pt x="17864" y="2076"/>
                  <a:pt x="17748" y="1883"/>
                </a:cubicBezTo>
                <a:cubicBezTo>
                  <a:pt x="17613" y="1658"/>
                  <a:pt x="16955" y="925"/>
                  <a:pt x="16888" y="925"/>
                </a:cubicBezTo>
                <a:cubicBezTo>
                  <a:pt x="16861" y="925"/>
                  <a:pt x="16692" y="816"/>
                  <a:pt x="16526" y="677"/>
                </a:cubicBezTo>
                <a:cubicBezTo>
                  <a:pt x="16359" y="538"/>
                  <a:pt x="16224" y="460"/>
                  <a:pt x="16224" y="496"/>
                </a:cubicBezTo>
                <a:cubicBezTo>
                  <a:pt x="16224" y="532"/>
                  <a:pt x="16136" y="485"/>
                  <a:pt x="16013" y="397"/>
                </a:cubicBezTo>
                <a:cubicBezTo>
                  <a:pt x="15890" y="309"/>
                  <a:pt x="15710" y="230"/>
                  <a:pt x="15621" y="215"/>
                </a:cubicBezTo>
                <a:cubicBezTo>
                  <a:pt x="15532" y="200"/>
                  <a:pt x="15414" y="163"/>
                  <a:pt x="15364" y="133"/>
                </a:cubicBezTo>
                <a:cubicBezTo>
                  <a:pt x="15260" y="69"/>
                  <a:pt x="14694" y="-1"/>
                  <a:pt x="14233" y="0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637" name="EDAC510A-59B1-472B-BBD5-2D236F925ABA.png" descr="EDAC510A-59B1-472B-BBD5-2D236F925ABA.png"/>
          <p:cNvPicPr>
            <a:picLocks noChangeAspect="1"/>
          </p:cNvPicPr>
          <p:nvPr/>
        </p:nvPicPr>
        <p:blipFill>
          <a:blip r:embed="rId2">
            <a:extLst/>
          </a:blip>
          <a:srcRect l="17348" t="46714" r="25564" b="18144"/>
          <a:stretch>
            <a:fillRect/>
          </a:stretch>
        </p:blipFill>
        <p:spPr>
          <a:xfrm flipH="1">
            <a:off x="7139588" y="6608581"/>
            <a:ext cx="540258" cy="49883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29" h="21562" fill="norm" stroke="1" extrusionOk="0">
                <a:moveTo>
                  <a:pt x="14231" y="0"/>
                </a:moveTo>
                <a:cubicBezTo>
                  <a:pt x="13916" y="1"/>
                  <a:pt x="13009" y="105"/>
                  <a:pt x="13009" y="138"/>
                </a:cubicBezTo>
                <a:cubicBezTo>
                  <a:pt x="13009" y="147"/>
                  <a:pt x="12910" y="165"/>
                  <a:pt x="12790" y="189"/>
                </a:cubicBezTo>
                <a:cubicBezTo>
                  <a:pt x="12670" y="213"/>
                  <a:pt x="12527" y="284"/>
                  <a:pt x="12461" y="344"/>
                </a:cubicBezTo>
                <a:cubicBezTo>
                  <a:pt x="12395" y="404"/>
                  <a:pt x="12336" y="426"/>
                  <a:pt x="12336" y="395"/>
                </a:cubicBezTo>
                <a:cubicBezTo>
                  <a:pt x="12336" y="364"/>
                  <a:pt x="12091" y="499"/>
                  <a:pt x="11787" y="687"/>
                </a:cubicBezTo>
                <a:cubicBezTo>
                  <a:pt x="11484" y="874"/>
                  <a:pt x="11216" y="1030"/>
                  <a:pt x="11192" y="1030"/>
                </a:cubicBezTo>
                <a:cubicBezTo>
                  <a:pt x="11135" y="1030"/>
                  <a:pt x="10079" y="2185"/>
                  <a:pt x="10079" y="2248"/>
                </a:cubicBezTo>
                <a:cubicBezTo>
                  <a:pt x="10079" y="2274"/>
                  <a:pt x="9929" y="2571"/>
                  <a:pt x="9750" y="2917"/>
                </a:cubicBezTo>
                <a:cubicBezTo>
                  <a:pt x="9571" y="3262"/>
                  <a:pt x="9407" y="3628"/>
                  <a:pt x="9390" y="3723"/>
                </a:cubicBezTo>
                <a:cubicBezTo>
                  <a:pt x="9373" y="3818"/>
                  <a:pt x="9328" y="3941"/>
                  <a:pt x="9296" y="3997"/>
                </a:cubicBezTo>
                <a:cubicBezTo>
                  <a:pt x="9264" y="4054"/>
                  <a:pt x="9221" y="4252"/>
                  <a:pt x="9202" y="4426"/>
                </a:cubicBezTo>
                <a:cubicBezTo>
                  <a:pt x="9183" y="4601"/>
                  <a:pt x="9141" y="4957"/>
                  <a:pt x="9108" y="5215"/>
                </a:cubicBezTo>
                <a:cubicBezTo>
                  <a:pt x="9071" y="5504"/>
                  <a:pt x="9095" y="5719"/>
                  <a:pt x="9155" y="5799"/>
                </a:cubicBezTo>
                <a:cubicBezTo>
                  <a:pt x="9209" y="5870"/>
                  <a:pt x="9251" y="6018"/>
                  <a:pt x="9249" y="6125"/>
                </a:cubicBezTo>
                <a:cubicBezTo>
                  <a:pt x="9244" y="6352"/>
                  <a:pt x="9311" y="6723"/>
                  <a:pt x="9390" y="6862"/>
                </a:cubicBezTo>
                <a:cubicBezTo>
                  <a:pt x="9421" y="6916"/>
                  <a:pt x="9467" y="7040"/>
                  <a:pt x="9484" y="7137"/>
                </a:cubicBezTo>
                <a:cubicBezTo>
                  <a:pt x="9501" y="7234"/>
                  <a:pt x="9736" y="7663"/>
                  <a:pt x="10001" y="8097"/>
                </a:cubicBezTo>
                <a:cubicBezTo>
                  <a:pt x="10266" y="8532"/>
                  <a:pt x="10479" y="8932"/>
                  <a:pt x="10487" y="8972"/>
                </a:cubicBezTo>
                <a:cubicBezTo>
                  <a:pt x="10494" y="9013"/>
                  <a:pt x="10508" y="9062"/>
                  <a:pt x="10518" y="9075"/>
                </a:cubicBezTo>
                <a:cubicBezTo>
                  <a:pt x="10528" y="9089"/>
                  <a:pt x="10548" y="9168"/>
                  <a:pt x="10565" y="9264"/>
                </a:cubicBezTo>
                <a:cubicBezTo>
                  <a:pt x="10600" y="9462"/>
                  <a:pt x="10347" y="9657"/>
                  <a:pt x="9938" y="9727"/>
                </a:cubicBezTo>
                <a:cubicBezTo>
                  <a:pt x="9516" y="9799"/>
                  <a:pt x="7703" y="9771"/>
                  <a:pt x="7400" y="9693"/>
                </a:cubicBezTo>
                <a:cubicBezTo>
                  <a:pt x="7251" y="9654"/>
                  <a:pt x="7090" y="9620"/>
                  <a:pt x="7040" y="9607"/>
                </a:cubicBezTo>
                <a:cubicBezTo>
                  <a:pt x="6990" y="9594"/>
                  <a:pt x="6854" y="9520"/>
                  <a:pt x="6742" y="9453"/>
                </a:cubicBezTo>
                <a:cubicBezTo>
                  <a:pt x="6630" y="9385"/>
                  <a:pt x="6538" y="9353"/>
                  <a:pt x="6538" y="9384"/>
                </a:cubicBezTo>
                <a:cubicBezTo>
                  <a:pt x="6538" y="9472"/>
                  <a:pt x="6198" y="9254"/>
                  <a:pt x="5739" y="8869"/>
                </a:cubicBezTo>
                <a:cubicBezTo>
                  <a:pt x="5252" y="8460"/>
                  <a:pt x="4495" y="8047"/>
                  <a:pt x="4220" y="8046"/>
                </a:cubicBezTo>
                <a:cubicBezTo>
                  <a:pt x="3928" y="8045"/>
                  <a:pt x="3202" y="8441"/>
                  <a:pt x="3138" y="8629"/>
                </a:cubicBezTo>
                <a:cubicBezTo>
                  <a:pt x="3107" y="8721"/>
                  <a:pt x="2997" y="8918"/>
                  <a:pt x="2903" y="9058"/>
                </a:cubicBezTo>
                <a:cubicBezTo>
                  <a:pt x="2810" y="9199"/>
                  <a:pt x="2730" y="9376"/>
                  <a:pt x="2715" y="9453"/>
                </a:cubicBezTo>
                <a:cubicBezTo>
                  <a:pt x="2701" y="9530"/>
                  <a:pt x="2610" y="9747"/>
                  <a:pt x="2527" y="9950"/>
                </a:cubicBezTo>
                <a:cubicBezTo>
                  <a:pt x="2445" y="10153"/>
                  <a:pt x="2380" y="10354"/>
                  <a:pt x="2386" y="10396"/>
                </a:cubicBezTo>
                <a:cubicBezTo>
                  <a:pt x="2393" y="10438"/>
                  <a:pt x="2396" y="10506"/>
                  <a:pt x="2386" y="10533"/>
                </a:cubicBezTo>
                <a:cubicBezTo>
                  <a:pt x="2346" y="10647"/>
                  <a:pt x="2251" y="11171"/>
                  <a:pt x="2167" y="11717"/>
                </a:cubicBezTo>
                <a:cubicBezTo>
                  <a:pt x="2102" y="12138"/>
                  <a:pt x="2088" y="13318"/>
                  <a:pt x="2151" y="13793"/>
                </a:cubicBezTo>
                <a:cubicBezTo>
                  <a:pt x="2177" y="13983"/>
                  <a:pt x="2219" y="14316"/>
                  <a:pt x="2245" y="14530"/>
                </a:cubicBezTo>
                <a:cubicBezTo>
                  <a:pt x="2271" y="14745"/>
                  <a:pt x="2339" y="14966"/>
                  <a:pt x="2386" y="15028"/>
                </a:cubicBezTo>
                <a:cubicBezTo>
                  <a:pt x="2433" y="15090"/>
                  <a:pt x="2493" y="15232"/>
                  <a:pt x="2512" y="15337"/>
                </a:cubicBezTo>
                <a:cubicBezTo>
                  <a:pt x="2562" y="15624"/>
                  <a:pt x="2638" y="15874"/>
                  <a:pt x="2872" y="16383"/>
                </a:cubicBezTo>
                <a:cubicBezTo>
                  <a:pt x="3069" y="16812"/>
                  <a:pt x="3074" y="16851"/>
                  <a:pt x="2935" y="16984"/>
                </a:cubicBezTo>
                <a:cubicBezTo>
                  <a:pt x="2791" y="17120"/>
                  <a:pt x="1830" y="17510"/>
                  <a:pt x="1399" y="17601"/>
                </a:cubicBezTo>
                <a:cubicBezTo>
                  <a:pt x="1286" y="17625"/>
                  <a:pt x="1132" y="17700"/>
                  <a:pt x="1070" y="17756"/>
                </a:cubicBezTo>
                <a:cubicBezTo>
                  <a:pt x="1009" y="17812"/>
                  <a:pt x="942" y="17821"/>
                  <a:pt x="914" y="17790"/>
                </a:cubicBezTo>
                <a:cubicBezTo>
                  <a:pt x="885" y="17758"/>
                  <a:pt x="674" y="17848"/>
                  <a:pt x="444" y="17996"/>
                </a:cubicBezTo>
                <a:cubicBezTo>
                  <a:pt x="213" y="18143"/>
                  <a:pt x="41" y="18292"/>
                  <a:pt x="67" y="18322"/>
                </a:cubicBezTo>
                <a:cubicBezTo>
                  <a:pt x="94" y="18351"/>
                  <a:pt x="73" y="18441"/>
                  <a:pt x="20" y="18510"/>
                </a:cubicBezTo>
                <a:cubicBezTo>
                  <a:pt x="-124" y="18701"/>
                  <a:pt x="519" y="19410"/>
                  <a:pt x="1086" y="19694"/>
                </a:cubicBezTo>
                <a:cubicBezTo>
                  <a:pt x="1345" y="19824"/>
                  <a:pt x="1610" y="19934"/>
                  <a:pt x="1666" y="19934"/>
                </a:cubicBezTo>
                <a:cubicBezTo>
                  <a:pt x="1721" y="19934"/>
                  <a:pt x="1871" y="19993"/>
                  <a:pt x="2010" y="20071"/>
                </a:cubicBezTo>
                <a:cubicBezTo>
                  <a:pt x="2149" y="20150"/>
                  <a:pt x="2441" y="20232"/>
                  <a:pt x="2653" y="20260"/>
                </a:cubicBezTo>
                <a:cubicBezTo>
                  <a:pt x="2864" y="20288"/>
                  <a:pt x="3081" y="20365"/>
                  <a:pt x="3138" y="20415"/>
                </a:cubicBezTo>
                <a:cubicBezTo>
                  <a:pt x="3230" y="20493"/>
                  <a:pt x="3605" y="20616"/>
                  <a:pt x="3875" y="20672"/>
                </a:cubicBezTo>
                <a:cubicBezTo>
                  <a:pt x="3925" y="20682"/>
                  <a:pt x="3991" y="20710"/>
                  <a:pt x="4016" y="20723"/>
                </a:cubicBezTo>
                <a:cubicBezTo>
                  <a:pt x="4041" y="20737"/>
                  <a:pt x="4158" y="20762"/>
                  <a:pt x="4282" y="20775"/>
                </a:cubicBezTo>
                <a:cubicBezTo>
                  <a:pt x="4407" y="20787"/>
                  <a:pt x="4979" y="20869"/>
                  <a:pt x="5551" y="20963"/>
                </a:cubicBezTo>
                <a:cubicBezTo>
                  <a:pt x="6124" y="21058"/>
                  <a:pt x="6769" y="21152"/>
                  <a:pt x="6993" y="21169"/>
                </a:cubicBezTo>
                <a:cubicBezTo>
                  <a:pt x="7217" y="21187"/>
                  <a:pt x="8061" y="21273"/>
                  <a:pt x="8857" y="21358"/>
                </a:cubicBezTo>
                <a:cubicBezTo>
                  <a:pt x="9653" y="21443"/>
                  <a:pt x="10549" y="21531"/>
                  <a:pt x="10847" y="21547"/>
                </a:cubicBezTo>
                <a:cubicBezTo>
                  <a:pt x="11837" y="21599"/>
                  <a:pt x="15266" y="21510"/>
                  <a:pt x="15689" y="21427"/>
                </a:cubicBezTo>
                <a:cubicBezTo>
                  <a:pt x="15917" y="21382"/>
                  <a:pt x="16241" y="21362"/>
                  <a:pt x="16409" y="21375"/>
                </a:cubicBezTo>
                <a:cubicBezTo>
                  <a:pt x="16578" y="21388"/>
                  <a:pt x="16753" y="21373"/>
                  <a:pt x="16801" y="21341"/>
                </a:cubicBezTo>
                <a:cubicBezTo>
                  <a:pt x="16849" y="21309"/>
                  <a:pt x="17009" y="21268"/>
                  <a:pt x="17161" y="21255"/>
                </a:cubicBezTo>
                <a:cubicBezTo>
                  <a:pt x="17314" y="21242"/>
                  <a:pt x="17646" y="21177"/>
                  <a:pt x="17882" y="21118"/>
                </a:cubicBezTo>
                <a:cubicBezTo>
                  <a:pt x="18118" y="21058"/>
                  <a:pt x="18330" y="21023"/>
                  <a:pt x="18368" y="21032"/>
                </a:cubicBezTo>
                <a:cubicBezTo>
                  <a:pt x="18406" y="21041"/>
                  <a:pt x="18557" y="20992"/>
                  <a:pt x="18697" y="20929"/>
                </a:cubicBezTo>
                <a:cubicBezTo>
                  <a:pt x="18837" y="20866"/>
                  <a:pt x="19015" y="20826"/>
                  <a:pt x="19089" y="20826"/>
                </a:cubicBezTo>
                <a:cubicBezTo>
                  <a:pt x="19162" y="20826"/>
                  <a:pt x="19311" y="20742"/>
                  <a:pt x="19433" y="20655"/>
                </a:cubicBezTo>
                <a:cubicBezTo>
                  <a:pt x="19572" y="20555"/>
                  <a:pt x="19746" y="20530"/>
                  <a:pt x="19888" y="20569"/>
                </a:cubicBezTo>
                <a:cubicBezTo>
                  <a:pt x="20013" y="20603"/>
                  <a:pt x="20115" y="20594"/>
                  <a:pt x="20107" y="20552"/>
                </a:cubicBezTo>
                <a:cubicBezTo>
                  <a:pt x="20099" y="20510"/>
                  <a:pt x="20175" y="20281"/>
                  <a:pt x="20279" y="20037"/>
                </a:cubicBezTo>
                <a:cubicBezTo>
                  <a:pt x="20446" y="19648"/>
                  <a:pt x="20457" y="19575"/>
                  <a:pt x="20342" y="19437"/>
                </a:cubicBezTo>
                <a:cubicBezTo>
                  <a:pt x="20270" y="19350"/>
                  <a:pt x="20201" y="19174"/>
                  <a:pt x="20201" y="19059"/>
                </a:cubicBezTo>
                <a:cubicBezTo>
                  <a:pt x="20201" y="18944"/>
                  <a:pt x="20171" y="18817"/>
                  <a:pt x="20123" y="18785"/>
                </a:cubicBezTo>
                <a:cubicBezTo>
                  <a:pt x="20074" y="18752"/>
                  <a:pt x="20175" y="18480"/>
                  <a:pt x="20358" y="18167"/>
                </a:cubicBezTo>
                <a:cubicBezTo>
                  <a:pt x="20540" y="17856"/>
                  <a:pt x="20683" y="17577"/>
                  <a:pt x="20671" y="17550"/>
                </a:cubicBezTo>
                <a:cubicBezTo>
                  <a:pt x="20659" y="17523"/>
                  <a:pt x="20670" y="17418"/>
                  <a:pt x="20702" y="17310"/>
                </a:cubicBezTo>
                <a:cubicBezTo>
                  <a:pt x="20735" y="17201"/>
                  <a:pt x="20757" y="17064"/>
                  <a:pt x="20749" y="17018"/>
                </a:cubicBezTo>
                <a:cubicBezTo>
                  <a:pt x="20742" y="16971"/>
                  <a:pt x="20778" y="16878"/>
                  <a:pt x="20828" y="16812"/>
                </a:cubicBezTo>
                <a:cubicBezTo>
                  <a:pt x="20880" y="16743"/>
                  <a:pt x="20909" y="16262"/>
                  <a:pt x="20890" y="15663"/>
                </a:cubicBezTo>
                <a:cubicBezTo>
                  <a:pt x="20853" y="14481"/>
                  <a:pt x="20790" y="13954"/>
                  <a:pt x="20640" y="13656"/>
                </a:cubicBezTo>
                <a:cubicBezTo>
                  <a:pt x="20582" y="13541"/>
                  <a:pt x="20526" y="13388"/>
                  <a:pt x="20514" y="13312"/>
                </a:cubicBezTo>
                <a:cubicBezTo>
                  <a:pt x="20503" y="13237"/>
                  <a:pt x="20369" y="12979"/>
                  <a:pt x="20217" y="12746"/>
                </a:cubicBezTo>
                <a:cubicBezTo>
                  <a:pt x="20064" y="12514"/>
                  <a:pt x="19935" y="12285"/>
                  <a:pt x="19935" y="12232"/>
                </a:cubicBezTo>
                <a:cubicBezTo>
                  <a:pt x="19935" y="12178"/>
                  <a:pt x="19868" y="12109"/>
                  <a:pt x="19794" y="12077"/>
                </a:cubicBezTo>
                <a:cubicBezTo>
                  <a:pt x="19719" y="12046"/>
                  <a:pt x="19656" y="11958"/>
                  <a:pt x="19653" y="11889"/>
                </a:cubicBezTo>
                <a:cubicBezTo>
                  <a:pt x="19649" y="11819"/>
                  <a:pt x="19488" y="11616"/>
                  <a:pt x="19292" y="11425"/>
                </a:cubicBezTo>
                <a:cubicBezTo>
                  <a:pt x="19096" y="11235"/>
                  <a:pt x="18811" y="10926"/>
                  <a:pt x="18650" y="10756"/>
                </a:cubicBezTo>
                <a:cubicBezTo>
                  <a:pt x="18489" y="10587"/>
                  <a:pt x="18258" y="10407"/>
                  <a:pt x="18149" y="10345"/>
                </a:cubicBezTo>
                <a:cubicBezTo>
                  <a:pt x="17874" y="10188"/>
                  <a:pt x="17654" y="9632"/>
                  <a:pt x="17710" y="9247"/>
                </a:cubicBezTo>
                <a:cubicBezTo>
                  <a:pt x="17752" y="8951"/>
                  <a:pt x="17991" y="8543"/>
                  <a:pt x="18117" y="8561"/>
                </a:cubicBezTo>
                <a:cubicBezTo>
                  <a:pt x="18149" y="8565"/>
                  <a:pt x="18186" y="8554"/>
                  <a:pt x="18211" y="8543"/>
                </a:cubicBezTo>
                <a:cubicBezTo>
                  <a:pt x="18375" y="8472"/>
                  <a:pt x="18873" y="8493"/>
                  <a:pt x="19230" y="8578"/>
                </a:cubicBezTo>
                <a:cubicBezTo>
                  <a:pt x="19461" y="8633"/>
                  <a:pt x="19717" y="8639"/>
                  <a:pt x="19809" y="8595"/>
                </a:cubicBezTo>
                <a:cubicBezTo>
                  <a:pt x="19902" y="8551"/>
                  <a:pt x="20007" y="8514"/>
                  <a:pt x="20044" y="8509"/>
                </a:cubicBezTo>
                <a:cubicBezTo>
                  <a:pt x="20082" y="8504"/>
                  <a:pt x="20242" y="8377"/>
                  <a:pt x="20405" y="8235"/>
                </a:cubicBezTo>
                <a:cubicBezTo>
                  <a:pt x="20729" y="7951"/>
                  <a:pt x="20824" y="7556"/>
                  <a:pt x="20608" y="7360"/>
                </a:cubicBezTo>
                <a:cubicBezTo>
                  <a:pt x="20535" y="7293"/>
                  <a:pt x="20483" y="7194"/>
                  <a:pt x="20483" y="7137"/>
                </a:cubicBezTo>
                <a:cubicBezTo>
                  <a:pt x="20483" y="7080"/>
                  <a:pt x="20416" y="6952"/>
                  <a:pt x="20342" y="6862"/>
                </a:cubicBezTo>
                <a:cubicBezTo>
                  <a:pt x="20221" y="6716"/>
                  <a:pt x="20245" y="6661"/>
                  <a:pt x="20640" y="6193"/>
                </a:cubicBezTo>
                <a:cubicBezTo>
                  <a:pt x="21335" y="5371"/>
                  <a:pt x="21476" y="4954"/>
                  <a:pt x="21188" y="4478"/>
                </a:cubicBezTo>
                <a:cubicBezTo>
                  <a:pt x="21056" y="4260"/>
                  <a:pt x="20958" y="4222"/>
                  <a:pt x="20593" y="4221"/>
                </a:cubicBezTo>
                <a:cubicBezTo>
                  <a:pt x="20355" y="4219"/>
                  <a:pt x="20081" y="4267"/>
                  <a:pt x="19982" y="4323"/>
                </a:cubicBezTo>
                <a:cubicBezTo>
                  <a:pt x="19718" y="4474"/>
                  <a:pt x="18917" y="4407"/>
                  <a:pt x="18728" y="4221"/>
                </a:cubicBezTo>
                <a:cubicBezTo>
                  <a:pt x="18640" y="4133"/>
                  <a:pt x="18594" y="4042"/>
                  <a:pt x="18619" y="4015"/>
                </a:cubicBezTo>
                <a:cubicBezTo>
                  <a:pt x="18643" y="3988"/>
                  <a:pt x="18627" y="3899"/>
                  <a:pt x="18572" y="3826"/>
                </a:cubicBezTo>
                <a:cubicBezTo>
                  <a:pt x="18516" y="3753"/>
                  <a:pt x="18492" y="3706"/>
                  <a:pt x="18525" y="3706"/>
                </a:cubicBezTo>
                <a:cubicBezTo>
                  <a:pt x="18557" y="3706"/>
                  <a:pt x="18540" y="3605"/>
                  <a:pt x="18478" y="3483"/>
                </a:cubicBezTo>
                <a:cubicBezTo>
                  <a:pt x="18415" y="3360"/>
                  <a:pt x="18356" y="3236"/>
                  <a:pt x="18352" y="3208"/>
                </a:cubicBezTo>
                <a:cubicBezTo>
                  <a:pt x="18340" y="3125"/>
                  <a:pt x="17857" y="2081"/>
                  <a:pt x="17741" y="1887"/>
                </a:cubicBezTo>
                <a:cubicBezTo>
                  <a:pt x="17606" y="1663"/>
                  <a:pt x="16946" y="927"/>
                  <a:pt x="16879" y="927"/>
                </a:cubicBezTo>
                <a:cubicBezTo>
                  <a:pt x="16853" y="927"/>
                  <a:pt x="16701" y="808"/>
                  <a:pt x="16535" y="669"/>
                </a:cubicBezTo>
                <a:cubicBezTo>
                  <a:pt x="16368" y="531"/>
                  <a:pt x="16221" y="445"/>
                  <a:pt x="16221" y="481"/>
                </a:cubicBezTo>
                <a:cubicBezTo>
                  <a:pt x="16221" y="517"/>
                  <a:pt x="16125" y="483"/>
                  <a:pt x="16002" y="395"/>
                </a:cubicBezTo>
                <a:cubicBezTo>
                  <a:pt x="15879" y="307"/>
                  <a:pt x="15699" y="221"/>
                  <a:pt x="15610" y="206"/>
                </a:cubicBezTo>
                <a:cubicBezTo>
                  <a:pt x="15522" y="191"/>
                  <a:pt x="15409" y="151"/>
                  <a:pt x="15360" y="121"/>
                </a:cubicBezTo>
                <a:cubicBezTo>
                  <a:pt x="15255" y="57"/>
                  <a:pt x="14692" y="-1"/>
                  <a:pt x="14231" y="0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638" name="EDAC510A-59B1-472B-BBD5-2D236F925ABA.png" descr="EDAC510A-59B1-472B-BBD5-2D236F925ABA.png"/>
          <p:cNvPicPr>
            <a:picLocks noChangeAspect="1"/>
          </p:cNvPicPr>
          <p:nvPr/>
        </p:nvPicPr>
        <p:blipFill>
          <a:blip r:embed="rId2">
            <a:extLst/>
          </a:blip>
          <a:srcRect l="17348" t="46714" r="25564" b="18144"/>
          <a:stretch>
            <a:fillRect/>
          </a:stretch>
        </p:blipFill>
        <p:spPr>
          <a:xfrm flipH="1">
            <a:off x="12524388" y="5516381"/>
            <a:ext cx="540258" cy="49883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29" h="21562" fill="norm" stroke="1" extrusionOk="0">
                <a:moveTo>
                  <a:pt x="14231" y="0"/>
                </a:moveTo>
                <a:cubicBezTo>
                  <a:pt x="13916" y="1"/>
                  <a:pt x="13009" y="105"/>
                  <a:pt x="13009" y="138"/>
                </a:cubicBezTo>
                <a:cubicBezTo>
                  <a:pt x="13009" y="147"/>
                  <a:pt x="12910" y="165"/>
                  <a:pt x="12790" y="189"/>
                </a:cubicBezTo>
                <a:cubicBezTo>
                  <a:pt x="12670" y="213"/>
                  <a:pt x="12527" y="284"/>
                  <a:pt x="12461" y="344"/>
                </a:cubicBezTo>
                <a:cubicBezTo>
                  <a:pt x="12395" y="404"/>
                  <a:pt x="12336" y="426"/>
                  <a:pt x="12336" y="395"/>
                </a:cubicBezTo>
                <a:cubicBezTo>
                  <a:pt x="12336" y="364"/>
                  <a:pt x="12091" y="499"/>
                  <a:pt x="11787" y="687"/>
                </a:cubicBezTo>
                <a:cubicBezTo>
                  <a:pt x="11484" y="874"/>
                  <a:pt x="11216" y="1030"/>
                  <a:pt x="11192" y="1030"/>
                </a:cubicBezTo>
                <a:cubicBezTo>
                  <a:pt x="11135" y="1030"/>
                  <a:pt x="10079" y="2185"/>
                  <a:pt x="10079" y="2248"/>
                </a:cubicBezTo>
                <a:cubicBezTo>
                  <a:pt x="10079" y="2274"/>
                  <a:pt x="9929" y="2571"/>
                  <a:pt x="9750" y="2917"/>
                </a:cubicBezTo>
                <a:cubicBezTo>
                  <a:pt x="9571" y="3262"/>
                  <a:pt x="9407" y="3628"/>
                  <a:pt x="9390" y="3723"/>
                </a:cubicBezTo>
                <a:cubicBezTo>
                  <a:pt x="9373" y="3818"/>
                  <a:pt x="9328" y="3941"/>
                  <a:pt x="9296" y="3997"/>
                </a:cubicBezTo>
                <a:cubicBezTo>
                  <a:pt x="9264" y="4054"/>
                  <a:pt x="9221" y="4252"/>
                  <a:pt x="9202" y="4426"/>
                </a:cubicBezTo>
                <a:cubicBezTo>
                  <a:pt x="9183" y="4601"/>
                  <a:pt x="9141" y="4957"/>
                  <a:pt x="9108" y="5215"/>
                </a:cubicBezTo>
                <a:cubicBezTo>
                  <a:pt x="9071" y="5504"/>
                  <a:pt x="9095" y="5719"/>
                  <a:pt x="9155" y="5799"/>
                </a:cubicBezTo>
                <a:cubicBezTo>
                  <a:pt x="9209" y="5870"/>
                  <a:pt x="9251" y="6018"/>
                  <a:pt x="9249" y="6125"/>
                </a:cubicBezTo>
                <a:cubicBezTo>
                  <a:pt x="9244" y="6352"/>
                  <a:pt x="9311" y="6723"/>
                  <a:pt x="9390" y="6862"/>
                </a:cubicBezTo>
                <a:cubicBezTo>
                  <a:pt x="9421" y="6916"/>
                  <a:pt x="9467" y="7040"/>
                  <a:pt x="9484" y="7137"/>
                </a:cubicBezTo>
                <a:cubicBezTo>
                  <a:pt x="9501" y="7234"/>
                  <a:pt x="9736" y="7663"/>
                  <a:pt x="10001" y="8097"/>
                </a:cubicBezTo>
                <a:cubicBezTo>
                  <a:pt x="10266" y="8532"/>
                  <a:pt x="10479" y="8932"/>
                  <a:pt x="10487" y="8972"/>
                </a:cubicBezTo>
                <a:cubicBezTo>
                  <a:pt x="10494" y="9013"/>
                  <a:pt x="10508" y="9062"/>
                  <a:pt x="10518" y="9075"/>
                </a:cubicBezTo>
                <a:cubicBezTo>
                  <a:pt x="10528" y="9089"/>
                  <a:pt x="10548" y="9168"/>
                  <a:pt x="10565" y="9264"/>
                </a:cubicBezTo>
                <a:cubicBezTo>
                  <a:pt x="10600" y="9462"/>
                  <a:pt x="10347" y="9657"/>
                  <a:pt x="9938" y="9727"/>
                </a:cubicBezTo>
                <a:cubicBezTo>
                  <a:pt x="9516" y="9799"/>
                  <a:pt x="7703" y="9771"/>
                  <a:pt x="7400" y="9693"/>
                </a:cubicBezTo>
                <a:cubicBezTo>
                  <a:pt x="7251" y="9654"/>
                  <a:pt x="7090" y="9620"/>
                  <a:pt x="7040" y="9607"/>
                </a:cubicBezTo>
                <a:cubicBezTo>
                  <a:pt x="6990" y="9594"/>
                  <a:pt x="6854" y="9520"/>
                  <a:pt x="6742" y="9453"/>
                </a:cubicBezTo>
                <a:cubicBezTo>
                  <a:pt x="6630" y="9385"/>
                  <a:pt x="6538" y="9353"/>
                  <a:pt x="6538" y="9384"/>
                </a:cubicBezTo>
                <a:cubicBezTo>
                  <a:pt x="6538" y="9472"/>
                  <a:pt x="6198" y="9254"/>
                  <a:pt x="5739" y="8869"/>
                </a:cubicBezTo>
                <a:cubicBezTo>
                  <a:pt x="5252" y="8460"/>
                  <a:pt x="4495" y="8047"/>
                  <a:pt x="4220" y="8046"/>
                </a:cubicBezTo>
                <a:cubicBezTo>
                  <a:pt x="3928" y="8045"/>
                  <a:pt x="3202" y="8441"/>
                  <a:pt x="3138" y="8629"/>
                </a:cubicBezTo>
                <a:cubicBezTo>
                  <a:pt x="3107" y="8721"/>
                  <a:pt x="2997" y="8918"/>
                  <a:pt x="2903" y="9058"/>
                </a:cubicBezTo>
                <a:cubicBezTo>
                  <a:pt x="2810" y="9199"/>
                  <a:pt x="2730" y="9376"/>
                  <a:pt x="2715" y="9453"/>
                </a:cubicBezTo>
                <a:cubicBezTo>
                  <a:pt x="2701" y="9530"/>
                  <a:pt x="2610" y="9747"/>
                  <a:pt x="2527" y="9950"/>
                </a:cubicBezTo>
                <a:cubicBezTo>
                  <a:pt x="2445" y="10153"/>
                  <a:pt x="2380" y="10354"/>
                  <a:pt x="2386" y="10396"/>
                </a:cubicBezTo>
                <a:cubicBezTo>
                  <a:pt x="2393" y="10438"/>
                  <a:pt x="2396" y="10506"/>
                  <a:pt x="2386" y="10533"/>
                </a:cubicBezTo>
                <a:cubicBezTo>
                  <a:pt x="2346" y="10647"/>
                  <a:pt x="2251" y="11171"/>
                  <a:pt x="2167" y="11717"/>
                </a:cubicBezTo>
                <a:cubicBezTo>
                  <a:pt x="2102" y="12138"/>
                  <a:pt x="2088" y="13318"/>
                  <a:pt x="2151" y="13793"/>
                </a:cubicBezTo>
                <a:cubicBezTo>
                  <a:pt x="2177" y="13983"/>
                  <a:pt x="2219" y="14316"/>
                  <a:pt x="2245" y="14530"/>
                </a:cubicBezTo>
                <a:cubicBezTo>
                  <a:pt x="2271" y="14745"/>
                  <a:pt x="2339" y="14966"/>
                  <a:pt x="2386" y="15028"/>
                </a:cubicBezTo>
                <a:cubicBezTo>
                  <a:pt x="2433" y="15090"/>
                  <a:pt x="2493" y="15232"/>
                  <a:pt x="2512" y="15337"/>
                </a:cubicBezTo>
                <a:cubicBezTo>
                  <a:pt x="2562" y="15624"/>
                  <a:pt x="2638" y="15874"/>
                  <a:pt x="2872" y="16383"/>
                </a:cubicBezTo>
                <a:cubicBezTo>
                  <a:pt x="3069" y="16812"/>
                  <a:pt x="3074" y="16851"/>
                  <a:pt x="2935" y="16984"/>
                </a:cubicBezTo>
                <a:cubicBezTo>
                  <a:pt x="2791" y="17120"/>
                  <a:pt x="1830" y="17510"/>
                  <a:pt x="1399" y="17601"/>
                </a:cubicBezTo>
                <a:cubicBezTo>
                  <a:pt x="1286" y="17625"/>
                  <a:pt x="1132" y="17700"/>
                  <a:pt x="1070" y="17756"/>
                </a:cubicBezTo>
                <a:cubicBezTo>
                  <a:pt x="1009" y="17812"/>
                  <a:pt x="942" y="17821"/>
                  <a:pt x="914" y="17790"/>
                </a:cubicBezTo>
                <a:cubicBezTo>
                  <a:pt x="885" y="17758"/>
                  <a:pt x="674" y="17848"/>
                  <a:pt x="444" y="17996"/>
                </a:cubicBezTo>
                <a:cubicBezTo>
                  <a:pt x="213" y="18143"/>
                  <a:pt x="41" y="18292"/>
                  <a:pt x="67" y="18322"/>
                </a:cubicBezTo>
                <a:cubicBezTo>
                  <a:pt x="94" y="18351"/>
                  <a:pt x="73" y="18441"/>
                  <a:pt x="20" y="18510"/>
                </a:cubicBezTo>
                <a:cubicBezTo>
                  <a:pt x="-124" y="18701"/>
                  <a:pt x="519" y="19410"/>
                  <a:pt x="1086" y="19694"/>
                </a:cubicBezTo>
                <a:cubicBezTo>
                  <a:pt x="1345" y="19824"/>
                  <a:pt x="1610" y="19934"/>
                  <a:pt x="1666" y="19934"/>
                </a:cubicBezTo>
                <a:cubicBezTo>
                  <a:pt x="1721" y="19934"/>
                  <a:pt x="1871" y="19993"/>
                  <a:pt x="2010" y="20071"/>
                </a:cubicBezTo>
                <a:cubicBezTo>
                  <a:pt x="2149" y="20150"/>
                  <a:pt x="2441" y="20232"/>
                  <a:pt x="2653" y="20260"/>
                </a:cubicBezTo>
                <a:cubicBezTo>
                  <a:pt x="2864" y="20288"/>
                  <a:pt x="3081" y="20365"/>
                  <a:pt x="3138" y="20415"/>
                </a:cubicBezTo>
                <a:cubicBezTo>
                  <a:pt x="3230" y="20493"/>
                  <a:pt x="3605" y="20616"/>
                  <a:pt x="3875" y="20672"/>
                </a:cubicBezTo>
                <a:cubicBezTo>
                  <a:pt x="3925" y="20682"/>
                  <a:pt x="3991" y="20710"/>
                  <a:pt x="4016" y="20723"/>
                </a:cubicBezTo>
                <a:cubicBezTo>
                  <a:pt x="4041" y="20737"/>
                  <a:pt x="4158" y="20762"/>
                  <a:pt x="4282" y="20775"/>
                </a:cubicBezTo>
                <a:cubicBezTo>
                  <a:pt x="4407" y="20787"/>
                  <a:pt x="4979" y="20869"/>
                  <a:pt x="5551" y="20963"/>
                </a:cubicBezTo>
                <a:cubicBezTo>
                  <a:pt x="6124" y="21058"/>
                  <a:pt x="6769" y="21152"/>
                  <a:pt x="6993" y="21169"/>
                </a:cubicBezTo>
                <a:cubicBezTo>
                  <a:pt x="7217" y="21187"/>
                  <a:pt x="8061" y="21273"/>
                  <a:pt x="8857" y="21358"/>
                </a:cubicBezTo>
                <a:cubicBezTo>
                  <a:pt x="9653" y="21443"/>
                  <a:pt x="10549" y="21531"/>
                  <a:pt x="10847" y="21547"/>
                </a:cubicBezTo>
                <a:cubicBezTo>
                  <a:pt x="11837" y="21599"/>
                  <a:pt x="15266" y="21510"/>
                  <a:pt x="15689" y="21427"/>
                </a:cubicBezTo>
                <a:cubicBezTo>
                  <a:pt x="15917" y="21382"/>
                  <a:pt x="16241" y="21362"/>
                  <a:pt x="16409" y="21375"/>
                </a:cubicBezTo>
                <a:cubicBezTo>
                  <a:pt x="16578" y="21388"/>
                  <a:pt x="16753" y="21373"/>
                  <a:pt x="16801" y="21341"/>
                </a:cubicBezTo>
                <a:cubicBezTo>
                  <a:pt x="16849" y="21309"/>
                  <a:pt x="17009" y="21268"/>
                  <a:pt x="17161" y="21255"/>
                </a:cubicBezTo>
                <a:cubicBezTo>
                  <a:pt x="17314" y="21242"/>
                  <a:pt x="17646" y="21177"/>
                  <a:pt x="17882" y="21118"/>
                </a:cubicBezTo>
                <a:cubicBezTo>
                  <a:pt x="18118" y="21058"/>
                  <a:pt x="18330" y="21023"/>
                  <a:pt x="18368" y="21032"/>
                </a:cubicBezTo>
                <a:cubicBezTo>
                  <a:pt x="18406" y="21041"/>
                  <a:pt x="18557" y="20992"/>
                  <a:pt x="18697" y="20929"/>
                </a:cubicBezTo>
                <a:cubicBezTo>
                  <a:pt x="18837" y="20866"/>
                  <a:pt x="19015" y="20826"/>
                  <a:pt x="19089" y="20826"/>
                </a:cubicBezTo>
                <a:cubicBezTo>
                  <a:pt x="19162" y="20826"/>
                  <a:pt x="19311" y="20742"/>
                  <a:pt x="19433" y="20655"/>
                </a:cubicBezTo>
                <a:cubicBezTo>
                  <a:pt x="19572" y="20555"/>
                  <a:pt x="19746" y="20530"/>
                  <a:pt x="19888" y="20569"/>
                </a:cubicBezTo>
                <a:cubicBezTo>
                  <a:pt x="20013" y="20603"/>
                  <a:pt x="20115" y="20594"/>
                  <a:pt x="20107" y="20552"/>
                </a:cubicBezTo>
                <a:cubicBezTo>
                  <a:pt x="20099" y="20510"/>
                  <a:pt x="20175" y="20281"/>
                  <a:pt x="20279" y="20037"/>
                </a:cubicBezTo>
                <a:cubicBezTo>
                  <a:pt x="20446" y="19648"/>
                  <a:pt x="20457" y="19575"/>
                  <a:pt x="20342" y="19437"/>
                </a:cubicBezTo>
                <a:cubicBezTo>
                  <a:pt x="20270" y="19350"/>
                  <a:pt x="20201" y="19174"/>
                  <a:pt x="20201" y="19059"/>
                </a:cubicBezTo>
                <a:cubicBezTo>
                  <a:pt x="20201" y="18944"/>
                  <a:pt x="20171" y="18817"/>
                  <a:pt x="20123" y="18785"/>
                </a:cubicBezTo>
                <a:cubicBezTo>
                  <a:pt x="20074" y="18752"/>
                  <a:pt x="20175" y="18480"/>
                  <a:pt x="20358" y="18167"/>
                </a:cubicBezTo>
                <a:cubicBezTo>
                  <a:pt x="20540" y="17856"/>
                  <a:pt x="20683" y="17577"/>
                  <a:pt x="20671" y="17550"/>
                </a:cubicBezTo>
                <a:cubicBezTo>
                  <a:pt x="20659" y="17523"/>
                  <a:pt x="20670" y="17418"/>
                  <a:pt x="20702" y="17310"/>
                </a:cubicBezTo>
                <a:cubicBezTo>
                  <a:pt x="20735" y="17201"/>
                  <a:pt x="20757" y="17064"/>
                  <a:pt x="20749" y="17018"/>
                </a:cubicBezTo>
                <a:cubicBezTo>
                  <a:pt x="20742" y="16971"/>
                  <a:pt x="20778" y="16878"/>
                  <a:pt x="20828" y="16812"/>
                </a:cubicBezTo>
                <a:cubicBezTo>
                  <a:pt x="20880" y="16743"/>
                  <a:pt x="20909" y="16262"/>
                  <a:pt x="20890" y="15663"/>
                </a:cubicBezTo>
                <a:cubicBezTo>
                  <a:pt x="20853" y="14481"/>
                  <a:pt x="20790" y="13954"/>
                  <a:pt x="20640" y="13656"/>
                </a:cubicBezTo>
                <a:cubicBezTo>
                  <a:pt x="20582" y="13541"/>
                  <a:pt x="20526" y="13388"/>
                  <a:pt x="20514" y="13312"/>
                </a:cubicBezTo>
                <a:cubicBezTo>
                  <a:pt x="20503" y="13237"/>
                  <a:pt x="20369" y="12979"/>
                  <a:pt x="20217" y="12746"/>
                </a:cubicBezTo>
                <a:cubicBezTo>
                  <a:pt x="20064" y="12514"/>
                  <a:pt x="19935" y="12285"/>
                  <a:pt x="19935" y="12232"/>
                </a:cubicBezTo>
                <a:cubicBezTo>
                  <a:pt x="19935" y="12178"/>
                  <a:pt x="19868" y="12109"/>
                  <a:pt x="19794" y="12077"/>
                </a:cubicBezTo>
                <a:cubicBezTo>
                  <a:pt x="19719" y="12046"/>
                  <a:pt x="19656" y="11958"/>
                  <a:pt x="19653" y="11889"/>
                </a:cubicBezTo>
                <a:cubicBezTo>
                  <a:pt x="19649" y="11819"/>
                  <a:pt x="19488" y="11616"/>
                  <a:pt x="19292" y="11425"/>
                </a:cubicBezTo>
                <a:cubicBezTo>
                  <a:pt x="19096" y="11235"/>
                  <a:pt x="18811" y="10926"/>
                  <a:pt x="18650" y="10756"/>
                </a:cubicBezTo>
                <a:cubicBezTo>
                  <a:pt x="18489" y="10587"/>
                  <a:pt x="18258" y="10407"/>
                  <a:pt x="18149" y="10345"/>
                </a:cubicBezTo>
                <a:cubicBezTo>
                  <a:pt x="17874" y="10188"/>
                  <a:pt x="17654" y="9632"/>
                  <a:pt x="17710" y="9247"/>
                </a:cubicBezTo>
                <a:cubicBezTo>
                  <a:pt x="17752" y="8951"/>
                  <a:pt x="17991" y="8543"/>
                  <a:pt x="18117" y="8561"/>
                </a:cubicBezTo>
                <a:cubicBezTo>
                  <a:pt x="18149" y="8565"/>
                  <a:pt x="18186" y="8554"/>
                  <a:pt x="18211" y="8543"/>
                </a:cubicBezTo>
                <a:cubicBezTo>
                  <a:pt x="18375" y="8472"/>
                  <a:pt x="18873" y="8493"/>
                  <a:pt x="19230" y="8578"/>
                </a:cubicBezTo>
                <a:cubicBezTo>
                  <a:pt x="19461" y="8633"/>
                  <a:pt x="19717" y="8639"/>
                  <a:pt x="19809" y="8595"/>
                </a:cubicBezTo>
                <a:cubicBezTo>
                  <a:pt x="19902" y="8551"/>
                  <a:pt x="20007" y="8514"/>
                  <a:pt x="20044" y="8509"/>
                </a:cubicBezTo>
                <a:cubicBezTo>
                  <a:pt x="20082" y="8504"/>
                  <a:pt x="20242" y="8377"/>
                  <a:pt x="20405" y="8235"/>
                </a:cubicBezTo>
                <a:cubicBezTo>
                  <a:pt x="20729" y="7951"/>
                  <a:pt x="20824" y="7556"/>
                  <a:pt x="20608" y="7360"/>
                </a:cubicBezTo>
                <a:cubicBezTo>
                  <a:pt x="20535" y="7293"/>
                  <a:pt x="20483" y="7194"/>
                  <a:pt x="20483" y="7137"/>
                </a:cubicBezTo>
                <a:cubicBezTo>
                  <a:pt x="20483" y="7080"/>
                  <a:pt x="20416" y="6952"/>
                  <a:pt x="20342" y="6862"/>
                </a:cubicBezTo>
                <a:cubicBezTo>
                  <a:pt x="20221" y="6716"/>
                  <a:pt x="20245" y="6661"/>
                  <a:pt x="20640" y="6193"/>
                </a:cubicBezTo>
                <a:cubicBezTo>
                  <a:pt x="21335" y="5371"/>
                  <a:pt x="21476" y="4954"/>
                  <a:pt x="21188" y="4478"/>
                </a:cubicBezTo>
                <a:cubicBezTo>
                  <a:pt x="21056" y="4260"/>
                  <a:pt x="20958" y="4222"/>
                  <a:pt x="20593" y="4221"/>
                </a:cubicBezTo>
                <a:cubicBezTo>
                  <a:pt x="20355" y="4219"/>
                  <a:pt x="20081" y="4267"/>
                  <a:pt x="19982" y="4323"/>
                </a:cubicBezTo>
                <a:cubicBezTo>
                  <a:pt x="19718" y="4474"/>
                  <a:pt x="18917" y="4407"/>
                  <a:pt x="18728" y="4221"/>
                </a:cubicBezTo>
                <a:cubicBezTo>
                  <a:pt x="18640" y="4133"/>
                  <a:pt x="18594" y="4042"/>
                  <a:pt x="18619" y="4015"/>
                </a:cubicBezTo>
                <a:cubicBezTo>
                  <a:pt x="18643" y="3988"/>
                  <a:pt x="18627" y="3899"/>
                  <a:pt x="18572" y="3826"/>
                </a:cubicBezTo>
                <a:cubicBezTo>
                  <a:pt x="18516" y="3753"/>
                  <a:pt x="18492" y="3706"/>
                  <a:pt x="18525" y="3706"/>
                </a:cubicBezTo>
                <a:cubicBezTo>
                  <a:pt x="18557" y="3706"/>
                  <a:pt x="18540" y="3605"/>
                  <a:pt x="18478" y="3483"/>
                </a:cubicBezTo>
                <a:cubicBezTo>
                  <a:pt x="18415" y="3360"/>
                  <a:pt x="18356" y="3236"/>
                  <a:pt x="18352" y="3208"/>
                </a:cubicBezTo>
                <a:cubicBezTo>
                  <a:pt x="18340" y="3125"/>
                  <a:pt x="17857" y="2081"/>
                  <a:pt x="17741" y="1887"/>
                </a:cubicBezTo>
                <a:cubicBezTo>
                  <a:pt x="17606" y="1663"/>
                  <a:pt x="16946" y="927"/>
                  <a:pt x="16879" y="927"/>
                </a:cubicBezTo>
                <a:cubicBezTo>
                  <a:pt x="16853" y="927"/>
                  <a:pt x="16701" y="808"/>
                  <a:pt x="16535" y="669"/>
                </a:cubicBezTo>
                <a:cubicBezTo>
                  <a:pt x="16368" y="531"/>
                  <a:pt x="16221" y="445"/>
                  <a:pt x="16221" y="481"/>
                </a:cubicBezTo>
                <a:cubicBezTo>
                  <a:pt x="16221" y="517"/>
                  <a:pt x="16125" y="483"/>
                  <a:pt x="16002" y="395"/>
                </a:cubicBezTo>
                <a:cubicBezTo>
                  <a:pt x="15879" y="307"/>
                  <a:pt x="15699" y="221"/>
                  <a:pt x="15610" y="206"/>
                </a:cubicBezTo>
                <a:cubicBezTo>
                  <a:pt x="15522" y="191"/>
                  <a:pt x="15409" y="151"/>
                  <a:pt x="15360" y="121"/>
                </a:cubicBezTo>
                <a:cubicBezTo>
                  <a:pt x="15255" y="57"/>
                  <a:pt x="14692" y="-1"/>
                  <a:pt x="14231" y="0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639" name="EDAC510A-59B1-472B-BBD5-2D236F925ABA.png" descr="EDAC510A-59B1-472B-BBD5-2D236F925ABA.png"/>
          <p:cNvPicPr>
            <a:picLocks noChangeAspect="1"/>
          </p:cNvPicPr>
          <p:nvPr/>
        </p:nvPicPr>
        <p:blipFill>
          <a:blip r:embed="rId2">
            <a:extLst/>
          </a:blip>
          <a:srcRect l="17348" t="46714" r="25564" b="18144"/>
          <a:stretch>
            <a:fillRect/>
          </a:stretch>
        </p:blipFill>
        <p:spPr>
          <a:xfrm flipH="1">
            <a:off x="14149988" y="5719581"/>
            <a:ext cx="540258" cy="49883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29" h="21562" fill="norm" stroke="1" extrusionOk="0">
                <a:moveTo>
                  <a:pt x="14231" y="0"/>
                </a:moveTo>
                <a:cubicBezTo>
                  <a:pt x="13916" y="1"/>
                  <a:pt x="13009" y="105"/>
                  <a:pt x="13009" y="138"/>
                </a:cubicBezTo>
                <a:cubicBezTo>
                  <a:pt x="13009" y="147"/>
                  <a:pt x="12910" y="165"/>
                  <a:pt x="12790" y="189"/>
                </a:cubicBezTo>
                <a:cubicBezTo>
                  <a:pt x="12670" y="213"/>
                  <a:pt x="12527" y="284"/>
                  <a:pt x="12461" y="344"/>
                </a:cubicBezTo>
                <a:cubicBezTo>
                  <a:pt x="12395" y="404"/>
                  <a:pt x="12336" y="426"/>
                  <a:pt x="12336" y="395"/>
                </a:cubicBezTo>
                <a:cubicBezTo>
                  <a:pt x="12336" y="364"/>
                  <a:pt x="12091" y="499"/>
                  <a:pt x="11787" y="687"/>
                </a:cubicBezTo>
                <a:cubicBezTo>
                  <a:pt x="11484" y="874"/>
                  <a:pt x="11216" y="1030"/>
                  <a:pt x="11192" y="1030"/>
                </a:cubicBezTo>
                <a:cubicBezTo>
                  <a:pt x="11135" y="1030"/>
                  <a:pt x="10079" y="2185"/>
                  <a:pt x="10079" y="2248"/>
                </a:cubicBezTo>
                <a:cubicBezTo>
                  <a:pt x="10079" y="2274"/>
                  <a:pt x="9929" y="2571"/>
                  <a:pt x="9750" y="2917"/>
                </a:cubicBezTo>
                <a:cubicBezTo>
                  <a:pt x="9571" y="3262"/>
                  <a:pt x="9407" y="3628"/>
                  <a:pt x="9390" y="3723"/>
                </a:cubicBezTo>
                <a:cubicBezTo>
                  <a:pt x="9373" y="3818"/>
                  <a:pt x="9328" y="3941"/>
                  <a:pt x="9296" y="3997"/>
                </a:cubicBezTo>
                <a:cubicBezTo>
                  <a:pt x="9264" y="4054"/>
                  <a:pt x="9221" y="4252"/>
                  <a:pt x="9202" y="4426"/>
                </a:cubicBezTo>
                <a:cubicBezTo>
                  <a:pt x="9183" y="4601"/>
                  <a:pt x="9141" y="4957"/>
                  <a:pt x="9108" y="5215"/>
                </a:cubicBezTo>
                <a:cubicBezTo>
                  <a:pt x="9071" y="5504"/>
                  <a:pt x="9095" y="5719"/>
                  <a:pt x="9155" y="5799"/>
                </a:cubicBezTo>
                <a:cubicBezTo>
                  <a:pt x="9209" y="5870"/>
                  <a:pt x="9251" y="6018"/>
                  <a:pt x="9249" y="6125"/>
                </a:cubicBezTo>
                <a:cubicBezTo>
                  <a:pt x="9244" y="6352"/>
                  <a:pt x="9311" y="6723"/>
                  <a:pt x="9390" y="6862"/>
                </a:cubicBezTo>
                <a:cubicBezTo>
                  <a:pt x="9421" y="6916"/>
                  <a:pt x="9467" y="7040"/>
                  <a:pt x="9484" y="7137"/>
                </a:cubicBezTo>
                <a:cubicBezTo>
                  <a:pt x="9501" y="7234"/>
                  <a:pt x="9736" y="7663"/>
                  <a:pt x="10001" y="8097"/>
                </a:cubicBezTo>
                <a:cubicBezTo>
                  <a:pt x="10266" y="8532"/>
                  <a:pt x="10479" y="8932"/>
                  <a:pt x="10487" y="8972"/>
                </a:cubicBezTo>
                <a:cubicBezTo>
                  <a:pt x="10494" y="9013"/>
                  <a:pt x="10508" y="9062"/>
                  <a:pt x="10518" y="9075"/>
                </a:cubicBezTo>
                <a:cubicBezTo>
                  <a:pt x="10528" y="9089"/>
                  <a:pt x="10548" y="9168"/>
                  <a:pt x="10565" y="9264"/>
                </a:cubicBezTo>
                <a:cubicBezTo>
                  <a:pt x="10600" y="9462"/>
                  <a:pt x="10347" y="9657"/>
                  <a:pt x="9938" y="9727"/>
                </a:cubicBezTo>
                <a:cubicBezTo>
                  <a:pt x="9516" y="9799"/>
                  <a:pt x="7703" y="9771"/>
                  <a:pt x="7400" y="9693"/>
                </a:cubicBezTo>
                <a:cubicBezTo>
                  <a:pt x="7251" y="9654"/>
                  <a:pt x="7090" y="9620"/>
                  <a:pt x="7040" y="9607"/>
                </a:cubicBezTo>
                <a:cubicBezTo>
                  <a:pt x="6990" y="9594"/>
                  <a:pt x="6854" y="9520"/>
                  <a:pt x="6742" y="9453"/>
                </a:cubicBezTo>
                <a:cubicBezTo>
                  <a:pt x="6630" y="9385"/>
                  <a:pt x="6538" y="9353"/>
                  <a:pt x="6538" y="9384"/>
                </a:cubicBezTo>
                <a:cubicBezTo>
                  <a:pt x="6538" y="9472"/>
                  <a:pt x="6198" y="9254"/>
                  <a:pt x="5739" y="8869"/>
                </a:cubicBezTo>
                <a:cubicBezTo>
                  <a:pt x="5252" y="8460"/>
                  <a:pt x="4495" y="8047"/>
                  <a:pt x="4220" y="8046"/>
                </a:cubicBezTo>
                <a:cubicBezTo>
                  <a:pt x="3928" y="8045"/>
                  <a:pt x="3202" y="8441"/>
                  <a:pt x="3138" y="8629"/>
                </a:cubicBezTo>
                <a:cubicBezTo>
                  <a:pt x="3107" y="8721"/>
                  <a:pt x="2997" y="8918"/>
                  <a:pt x="2903" y="9058"/>
                </a:cubicBezTo>
                <a:cubicBezTo>
                  <a:pt x="2810" y="9199"/>
                  <a:pt x="2730" y="9376"/>
                  <a:pt x="2715" y="9453"/>
                </a:cubicBezTo>
                <a:cubicBezTo>
                  <a:pt x="2701" y="9530"/>
                  <a:pt x="2610" y="9747"/>
                  <a:pt x="2527" y="9950"/>
                </a:cubicBezTo>
                <a:cubicBezTo>
                  <a:pt x="2445" y="10153"/>
                  <a:pt x="2380" y="10354"/>
                  <a:pt x="2386" y="10396"/>
                </a:cubicBezTo>
                <a:cubicBezTo>
                  <a:pt x="2393" y="10438"/>
                  <a:pt x="2396" y="10506"/>
                  <a:pt x="2386" y="10533"/>
                </a:cubicBezTo>
                <a:cubicBezTo>
                  <a:pt x="2346" y="10647"/>
                  <a:pt x="2251" y="11171"/>
                  <a:pt x="2167" y="11717"/>
                </a:cubicBezTo>
                <a:cubicBezTo>
                  <a:pt x="2102" y="12138"/>
                  <a:pt x="2088" y="13318"/>
                  <a:pt x="2151" y="13793"/>
                </a:cubicBezTo>
                <a:cubicBezTo>
                  <a:pt x="2177" y="13983"/>
                  <a:pt x="2219" y="14316"/>
                  <a:pt x="2245" y="14530"/>
                </a:cubicBezTo>
                <a:cubicBezTo>
                  <a:pt x="2271" y="14745"/>
                  <a:pt x="2339" y="14966"/>
                  <a:pt x="2386" y="15028"/>
                </a:cubicBezTo>
                <a:cubicBezTo>
                  <a:pt x="2433" y="15090"/>
                  <a:pt x="2493" y="15232"/>
                  <a:pt x="2512" y="15337"/>
                </a:cubicBezTo>
                <a:cubicBezTo>
                  <a:pt x="2562" y="15624"/>
                  <a:pt x="2638" y="15874"/>
                  <a:pt x="2872" y="16383"/>
                </a:cubicBezTo>
                <a:cubicBezTo>
                  <a:pt x="3069" y="16812"/>
                  <a:pt x="3074" y="16851"/>
                  <a:pt x="2935" y="16984"/>
                </a:cubicBezTo>
                <a:cubicBezTo>
                  <a:pt x="2791" y="17120"/>
                  <a:pt x="1830" y="17510"/>
                  <a:pt x="1399" y="17601"/>
                </a:cubicBezTo>
                <a:cubicBezTo>
                  <a:pt x="1286" y="17625"/>
                  <a:pt x="1132" y="17700"/>
                  <a:pt x="1070" y="17756"/>
                </a:cubicBezTo>
                <a:cubicBezTo>
                  <a:pt x="1009" y="17812"/>
                  <a:pt x="942" y="17821"/>
                  <a:pt x="914" y="17790"/>
                </a:cubicBezTo>
                <a:cubicBezTo>
                  <a:pt x="885" y="17758"/>
                  <a:pt x="674" y="17848"/>
                  <a:pt x="444" y="17996"/>
                </a:cubicBezTo>
                <a:cubicBezTo>
                  <a:pt x="213" y="18143"/>
                  <a:pt x="41" y="18292"/>
                  <a:pt x="67" y="18322"/>
                </a:cubicBezTo>
                <a:cubicBezTo>
                  <a:pt x="94" y="18351"/>
                  <a:pt x="73" y="18441"/>
                  <a:pt x="20" y="18510"/>
                </a:cubicBezTo>
                <a:cubicBezTo>
                  <a:pt x="-124" y="18701"/>
                  <a:pt x="519" y="19410"/>
                  <a:pt x="1086" y="19694"/>
                </a:cubicBezTo>
                <a:cubicBezTo>
                  <a:pt x="1345" y="19824"/>
                  <a:pt x="1610" y="19934"/>
                  <a:pt x="1666" y="19934"/>
                </a:cubicBezTo>
                <a:cubicBezTo>
                  <a:pt x="1721" y="19934"/>
                  <a:pt x="1871" y="19993"/>
                  <a:pt x="2010" y="20071"/>
                </a:cubicBezTo>
                <a:cubicBezTo>
                  <a:pt x="2149" y="20150"/>
                  <a:pt x="2441" y="20232"/>
                  <a:pt x="2653" y="20260"/>
                </a:cubicBezTo>
                <a:cubicBezTo>
                  <a:pt x="2864" y="20288"/>
                  <a:pt x="3081" y="20365"/>
                  <a:pt x="3138" y="20415"/>
                </a:cubicBezTo>
                <a:cubicBezTo>
                  <a:pt x="3230" y="20493"/>
                  <a:pt x="3605" y="20616"/>
                  <a:pt x="3875" y="20672"/>
                </a:cubicBezTo>
                <a:cubicBezTo>
                  <a:pt x="3925" y="20682"/>
                  <a:pt x="3991" y="20710"/>
                  <a:pt x="4016" y="20723"/>
                </a:cubicBezTo>
                <a:cubicBezTo>
                  <a:pt x="4041" y="20737"/>
                  <a:pt x="4158" y="20762"/>
                  <a:pt x="4282" y="20775"/>
                </a:cubicBezTo>
                <a:cubicBezTo>
                  <a:pt x="4407" y="20787"/>
                  <a:pt x="4979" y="20869"/>
                  <a:pt x="5551" y="20963"/>
                </a:cubicBezTo>
                <a:cubicBezTo>
                  <a:pt x="6124" y="21058"/>
                  <a:pt x="6769" y="21152"/>
                  <a:pt x="6993" y="21169"/>
                </a:cubicBezTo>
                <a:cubicBezTo>
                  <a:pt x="7217" y="21187"/>
                  <a:pt x="8061" y="21273"/>
                  <a:pt x="8857" y="21358"/>
                </a:cubicBezTo>
                <a:cubicBezTo>
                  <a:pt x="9653" y="21443"/>
                  <a:pt x="10549" y="21531"/>
                  <a:pt x="10847" y="21547"/>
                </a:cubicBezTo>
                <a:cubicBezTo>
                  <a:pt x="11837" y="21599"/>
                  <a:pt x="15266" y="21510"/>
                  <a:pt x="15689" y="21427"/>
                </a:cubicBezTo>
                <a:cubicBezTo>
                  <a:pt x="15917" y="21382"/>
                  <a:pt x="16241" y="21362"/>
                  <a:pt x="16409" y="21375"/>
                </a:cubicBezTo>
                <a:cubicBezTo>
                  <a:pt x="16578" y="21388"/>
                  <a:pt x="16753" y="21373"/>
                  <a:pt x="16801" y="21341"/>
                </a:cubicBezTo>
                <a:cubicBezTo>
                  <a:pt x="16849" y="21309"/>
                  <a:pt x="17009" y="21268"/>
                  <a:pt x="17161" y="21255"/>
                </a:cubicBezTo>
                <a:cubicBezTo>
                  <a:pt x="17314" y="21242"/>
                  <a:pt x="17646" y="21177"/>
                  <a:pt x="17882" y="21118"/>
                </a:cubicBezTo>
                <a:cubicBezTo>
                  <a:pt x="18118" y="21058"/>
                  <a:pt x="18330" y="21023"/>
                  <a:pt x="18368" y="21032"/>
                </a:cubicBezTo>
                <a:cubicBezTo>
                  <a:pt x="18406" y="21041"/>
                  <a:pt x="18557" y="20992"/>
                  <a:pt x="18697" y="20929"/>
                </a:cubicBezTo>
                <a:cubicBezTo>
                  <a:pt x="18837" y="20866"/>
                  <a:pt x="19015" y="20826"/>
                  <a:pt x="19089" y="20826"/>
                </a:cubicBezTo>
                <a:cubicBezTo>
                  <a:pt x="19162" y="20826"/>
                  <a:pt x="19311" y="20742"/>
                  <a:pt x="19433" y="20655"/>
                </a:cubicBezTo>
                <a:cubicBezTo>
                  <a:pt x="19572" y="20555"/>
                  <a:pt x="19746" y="20530"/>
                  <a:pt x="19888" y="20569"/>
                </a:cubicBezTo>
                <a:cubicBezTo>
                  <a:pt x="20013" y="20603"/>
                  <a:pt x="20115" y="20594"/>
                  <a:pt x="20107" y="20552"/>
                </a:cubicBezTo>
                <a:cubicBezTo>
                  <a:pt x="20099" y="20510"/>
                  <a:pt x="20175" y="20281"/>
                  <a:pt x="20279" y="20037"/>
                </a:cubicBezTo>
                <a:cubicBezTo>
                  <a:pt x="20446" y="19648"/>
                  <a:pt x="20457" y="19575"/>
                  <a:pt x="20342" y="19437"/>
                </a:cubicBezTo>
                <a:cubicBezTo>
                  <a:pt x="20270" y="19350"/>
                  <a:pt x="20201" y="19174"/>
                  <a:pt x="20201" y="19059"/>
                </a:cubicBezTo>
                <a:cubicBezTo>
                  <a:pt x="20201" y="18944"/>
                  <a:pt x="20171" y="18817"/>
                  <a:pt x="20123" y="18785"/>
                </a:cubicBezTo>
                <a:cubicBezTo>
                  <a:pt x="20074" y="18752"/>
                  <a:pt x="20175" y="18480"/>
                  <a:pt x="20358" y="18167"/>
                </a:cubicBezTo>
                <a:cubicBezTo>
                  <a:pt x="20540" y="17856"/>
                  <a:pt x="20683" y="17577"/>
                  <a:pt x="20671" y="17550"/>
                </a:cubicBezTo>
                <a:cubicBezTo>
                  <a:pt x="20659" y="17523"/>
                  <a:pt x="20670" y="17418"/>
                  <a:pt x="20702" y="17310"/>
                </a:cubicBezTo>
                <a:cubicBezTo>
                  <a:pt x="20735" y="17201"/>
                  <a:pt x="20757" y="17064"/>
                  <a:pt x="20749" y="17018"/>
                </a:cubicBezTo>
                <a:cubicBezTo>
                  <a:pt x="20742" y="16971"/>
                  <a:pt x="20778" y="16878"/>
                  <a:pt x="20828" y="16812"/>
                </a:cubicBezTo>
                <a:cubicBezTo>
                  <a:pt x="20880" y="16743"/>
                  <a:pt x="20909" y="16262"/>
                  <a:pt x="20890" y="15663"/>
                </a:cubicBezTo>
                <a:cubicBezTo>
                  <a:pt x="20853" y="14481"/>
                  <a:pt x="20790" y="13954"/>
                  <a:pt x="20640" y="13656"/>
                </a:cubicBezTo>
                <a:cubicBezTo>
                  <a:pt x="20582" y="13541"/>
                  <a:pt x="20526" y="13388"/>
                  <a:pt x="20514" y="13312"/>
                </a:cubicBezTo>
                <a:cubicBezTo>
                  <a:pt x="20503" y="13237"/>
                  <a:pt x="20369" y="12979"/>
                  <a:pt x="20217" y="12746"/>
                </a:cubicBezTo>
                <a:cubicBezTo>
                  <a:pt x="20064" y="12514"/>
                  <a:pt x="19935" y="12285"/>
                  <a:pt x="19935" y="12232"/>
                </a:cubicBezTo>
                <a:cubicBezTo>
                  <a:pt x="19935" y="12178"/>
                  <a:pt x="19868" y="12109"/>
                  <a:pt x="19794" y="12077"/>
                </a:cubicBezTo>
                <a:cubicBezTo>
                  <a:pt x="19719" y="12046"/>
                  <a:pt x="19656" y="11958"/>
                  <a:pt x="19653" y="11889"/>
                </a:cubicBezTo>
                <a:cubicBezTo>
                  <a:pt x="19649" y="11819"/>
                  <a:pt x="19488" y="11616"/>
                  <a:pt x="19292" y="11425"/>
                </a:cubicBezTo>
                <a:cubicBezTo>
                  <a:pt x="19096" y="11235"/>
                  <a:pt x="18811" y="10926"/>
                  <a:pt x="18650" y="10756"/>
                </a:cubicBezTo>
                <a:cubicBezTo>
                  <a:pt x="18489" y="10587"/>
                  <a:pt x="18258" y="10407"/>
                  <a:pt x="18149" y="10345"/>
                </a:cubicBezTo>
                <a:cubicBezTo>
                  <a:pt x="17874" y="10188"/>
                  <a:pt x="17654" y="9632"/>
                  <a:pt x="17710" y="9247"/>
                </a:cubicBezTo>
                <a:cubicBezTo>
                  <a:pt x="17752" y="8951"/>
                  <a:pt x="17991" y="8543"/>
                  <a:pt x="18117" y="8561"/>
                </a:cubicBezTo>
                <a:cubicBezTo>
                  <a:pt x="18149" y="8565"/>
                  <a:pt x="18186" y="8554"/>
                  <a:pt x="18211" y="8543"/>
                </a:cubicBezTo>
                <a:cubicBezTo>
                  <a:pt x="18375" y="8472"/>
                  <a:pt x="18873" y="8493"/>
                  <a:pt x="19230" y="8578"/>
                </a:cubicBezTo>
                <a:cubicBezTo>
                  <a:pt x="19461" y="8633"/>
                  <a:pt x="19717" y="8639"/>
                  <a:pt x="19809" y="8595"/>
                </a:cubicBezTo>
                <a:cubicBezTo>
                  <a:pt x="19902" y="8551"/>
                  <a:pt x="20007" y="8514"/>
                  <a:pt x="20044" y="8509"/>
                </a:cubicBezTo>
                <a:cubicBezTo>
                  <a:pt x="20082" y="8504"/>
                  <a:pt x="20242" y="8377"/>
                  <a:pt x="20405" y="8235"/>
                </a:cubicBezTo>
                <a:cubicBezTo>
                  <a:pt x="20729" y="7951"/>
                  <a:pt x="20824" y="7556"/>
                  <a:pt x="20608" y="7360"/>
                </a:cubicBezTo>
                <a:cubicBezTo>
                  <a:pt x="20535" y="7293"/>
                  <a:pt x="20483" y="7194"/>
                  <a:pt x="20483" y="7137"/>
                </a:cubicBezTo>
                <a:cubicBezTo>
                  <a:pt x="20483" y="7080"/>
                  <a:pt x="20416" y="6952"/>
                  <a:pt x="20342" y="6862"/>
                </a:cubicBezTo>
                <a:cubicBezTo>
                  <a:pt x="20221" y="6716"/>
                  <a:pt x="20245" y="6661"/>
                  <a:pt x="20640" y="6193"/>
                </a:cubicBezTo>
                <a:cubicBezTo>
                  <a:pt x="21335" y="5371"/>
                  <a:pt x="21476" y="4954"/>
                  <a:pt x="21188" y="4478"/>
                </a:cubicBezTo>
                <a:cubicBezTo>
                  <a:pt x="21056" y="4260"/>
                  <a:pt x="20958" y="4222"/>
                  <a:pt x="20593" y="4221"/>
                </a:cubicBezTo>
                <a:cubicBezTo>
                  <a:pt x="20355" y="4219"/>
                  <a:pt x="20081" y="4267"/>
                  <a:pt x="19982" y="4323"/>
                </a:cubicBezTo>
                <a:cubicBezTo>
                  <a:pt x="19718" y="4474"/>
                  <a:pt x="18917" y="4407"/>
                  <a:pt x="18728" y="4221"/>
                </a:cubicBezTo>
                <a:cubicBezTo>
                  <a:pt x="18640" y="4133"/>
                  <a:pt x="18594" y="4042"/>
                  <a:pt x="18619" y="4015"/>
                </a:cubicBezTo>
                <a:cubicBezTo>
                  <a:pt x="18643" y="3988"/>
                  <a:pt x="18627" y="3899"/>
                  <a:pt x="18572" y="3826"/>
                </a:cubicBezTo>
                <a:cubicBezTo>
                  <a:pt x="18516" y="3753"/>
                  <a:pt x="18492" y="3706"/>
                  <a:pt x="18525" y="3706"/>
                </a:cubicBezTo>
                <a:cubicBezTo>
                  <a:pt x="18557" y="3706"/>
                  <a:pt x="18540" y="3605"/>
                  <a:pt x="18478" y="3483"/>
                </a:cubicBezTo>
                <a:cubicBezTo>
                  <a:pt x="18415" y="3360"/>
                  <a:pt x="18356" y="3236"/>
                  <a:pt x="18352" y="3208"/>
                </a:cubicBezTo>
                <a:cubicBezTo>
                  <a:pt x="18340" y="3125"/>
                  <a:pt x="17857" y="2081"/>
                  <a:pt x="17741" y="1887"/>
                </a:cubicBezTo>
                <a:cubicBezTo>
                  <a:pt x="17606" y="1663"/>
                  <a:pt x="16946" y="927"/>
                  <a:pt x="16879" y="927"/>
                </a:cubicBezTo>
                <a:cubicBezTo>
                  <a:pt x="16853" y="927"/>
                  <a:pt x="16701" y="808"/>
                  <a:pt x="16535" y="669"/>
                </a:cubicBezTo>
                <a:cubicBezTo>
                  <a:pt x="16368" y="531"/>
                  <a:pt x="16221" y="445"/>
                  <a:pt x="16221" y="481"/>
                </a:cubicBezTo>
                <a:cubicBezTo>
                  <a:pt x="16221" y="517"/>
                  <a:pt x="16125" y="483"/>
                  <a:pt x="16002" y="395"/>
                </a:cubicBezTo>
                <a:cubicBezTo>
                  <a:pt x="15879" y="307"/>
                  <a:pt x="15699" y="221"/>
                  <a:pt x="15610" y="206"/>
                </a:cubicBezTo>
                <a:cubicBezTo>
                  <a:pt x="15522" y="191"/>
                  <a:pt x="15409" y="151"/>
                  <a:pt x="15360" y="121"/>
                </a:cubicBezTo>
                <a:cubicBezTo>
                  <a:pt x="15255" y="57"/>
                  <a:pt x="14692" y="-1"/>
                  <a:pt x="14231" y="0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640" name="EDAC510A-59B1-472B-BBD5-2D236F925ABA.png" descr="EDAC510A-59B1-472B-BBD5-2D236F925ABA.png"/>
          <p:cNvPicPr>
            <a:picLocks noChangeAspect="1"/>
          </p:cNvPicPr>
          <p:nvPr/>
        </p:nvPicPr>
        <p:blipFill>
          <a:blip r:embed="rId2">
            <a:extLst/>
          </a:blip>
          <a:srcRect l="17348" t="46714" r="25564" b="18144"/>
          <a:stretch>
            <a:fillRect/>
          </a:stretch>
        </p:blipFill>
        <p:spPr>
          <a:xfrm flipH="1">
            <a:off x="14149988" y="6024381"/>
            <a:ext cx="540258" cy="49883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29" h="21562" fill="norm" stroke="1" extrusionOk="0">
                <a:moveTo>
                  <a:pt x="14231" y="0"/>
                </a:moveTo>
                <a:cubicBezTo>
                  <a:pt x="13916" y="1"/>
                  <a:pt x="13009" y="105"/>
                  <a:pt x="13009" y="138"/>
                </a:cubicBezTo>
                <a:cubicBezTo>
                  <a:pt x="13009" y="147"/>
                  <a:pt x="12910" y="165"/>
                  <a:pt x="12790" y="189"/>
                </a:cubicBezTo>
                <a:cubicBezTo>
                  <a:pt x="12670" y="213"/>
                  <a:pt x="12527" y="284"/>
                  <a:pt x="12461" y="344"/>
                </a:cubicBezTo>
                <a:cubicBezTo>
                  <a:pt x="12395" y="404"/>
                  <a:pt x="12336" y="426"/>
                  <a:pt x="12336" y="395"/>
                </a:cubicBezTo>
                <a:cubicBezTo>
                  <a:pt x="12336" y="364"/>
                  <a:pt x="12091" y="499"/>
                  <a:pt x="11787" y="687"/>
                </a:cubicBezTo>
                <a:cubicBezTo>
                  <a:pt x="11484" y="874"/>
                  <a:pt x="11216" y="1030"/>
                  <a:pt x="11192" y="1030"/>
                </a:cubicBezTo>
                <a:cubicBezTo>
                  <a:pt x="11135" y="1030"/>
                  <a:pt x="10079" y="2185"/>
                  <a:pt x="10079" y="2248"/>
                </a:cubicBezTo>
                <a:cubicBezTo>
                  <a:pt x="10079" y="2274"/>
                  <a:pt x="9929" y="2571"/>
                  <a:pt x="9750" y="2917"/>
                </a:cubicBezTo>
                <a:cubicBezTo>
                  <a:pt x="9571" y="3262"/>
                  <a:pt x="9407" y="3628"/>
                  <a:pt x="9390" y="3723"/>
                </a:cubicBezTo>
                <a:cubicBezTo>
                  <a:pt x="9373" y="3818"/>
                  <a:pt x="9328" y="3941"/>
                  <a:pt x="9296" y="3997"/>
                </a:cubicBezTo>
                <a:cubicBezTo>
                  <a:pt x="9264" y="4054"/>
                  <a:pt x="9221" y="4252"/>
                  <a:pt x="9202" y="4426"/>
                </a:cubicBezTo>
                <a:cubicBezTo>
                  <a:pt x="9183" y="4601"/>
                  <a:pt x="9141" y="4957"/>
                  <a:pt x="9108" y="5215"/>
                </a:cubicBezTo>
                <a:cubicBezTo>
                  <a:pt x="9071" y="5504"/>
                  <a:pt x="9095" y="5719"/>
                  <a:pt x="9155" y="5799"/>
                </a:cubicBezTo>
                <a:cubicBezTo>
                  <a:pt x="9209" y="5870"/>
                  <a:pt x="9251" y="6018"/>
                  <a:pt x="9249" y="6125"/>
                </a:cubicBezTo>
                <a:cubicBezTo>
                  <a:pt x="9244" y="6352"/>
                  <a:pt x="9311" y="6723"/>
                  <a:pt x="9390" y="6862"/>
                </a:cubicBezTo>
                <a:cubicBezTo>
                  <a:pt x="9421" y="6916"/>
                  <a:pt x="9467" y="7040"/>
                  <a:pt x="9484" y="7137"/>
                </a:cubicBezTo>
                <a:cubicBezTo>
                  <a:pt x="9501" y="7234"/>
                  <a:pt x="9736" y="7663"/>
                  <a:pt x="10001" y="8097"/>
                </a:cubicBezTo>
                <a:cubicBezTo>
                  <a:pt x="10266" y="8532"/>
                  <a:pt x="10479" y="8932"/>
                  <a:pt x="10487" y="8972"/>
                </a:cubicBezTo>
                <a:cubicBezTo>
                  <a:pt x="10494" y="9013"/>
                  <a:pt x="10508" y="9062"/>
                  <a:pt x="10518" y="9075"/>
                </a:cubicBezTo>
                <a:cubicBezTo>
                  <a:pt x="10528" y="9089"/>
                  <a:pt x="10548" y="9168"/>
                  <a:pt x="10565" y="9264"/>
                </a:cubicBezTo>
                <a:cubicBezTo>
                  <a:pt x="10600" y="9462"/>
                  <a:pt x="10347" y="9657"/>
                  <a:pt x="9938" y="9727"/>
                </a:cubicBezTo>
                <a:cubicBezTo>
                  <a:pt x="9516" y="9799"/>
                  <a:pt x="7703" y="9771"/>
                  <a:pt x="7400" y="9693"/>
                </a:cubicBezTo>
                <a:cubicBezTo>
                  <a:pt x="7251" y="9654"/>
                  <a:pt x="7090" y="9620"/>
                  <a:pt x="7040" y="9607"/>
                </a:cubicBezTo>
                <a:cubicBezTo>
                  <a:pt x="6990" y="9594"/>
                  <a:pt x="6854" y="9520"/>
                  <a:pt x="6742" y="9453"/>
                </a:cubicBezTo>
                <a:cubicBezTo>
                  <a:pt x="6630" y="9385"/>
                  <a:pt x="6538" y="9353"/>
                  <a:pt x="6538" y="9384"/>
                </a:cubicBezTo>
                <a:cubicBezTo>
                  <a:pt x="6538" y="9472"/>
                  <a:pt x="6198" y="9254"/>
                  <a:pt x="5739" y="8869"/>
                </a:cubicBezTo>
                <a:cubicBezTo>
                  <a:pt x="5252" y="8460"/>
                  <a:pt x="4495" y="8047"/>
                  <a:pt x="4220" y="8046"/>
                </a:cubicBezTo>
                <a:cubicBezTo>
                  <a:pt x="3928" y="8045"/>
                  <a:pt x="3202" y="8441"/>
                  <a:pt x="3138" y="8629"/>
                </a:cubicBezTo>
                <a:cubicBezTo>
                  <a:pt x="3107" y="8721"/>
                  <a:pt x="2997" y="8918"/>
                  <a:pt x="2903" y="9058"/>
                </a:cubicBezTo>
                <a:cubicBezTo>
                  <a:pt x="2810" y="9199"/>
                  <a:pt x="2730" y="9376"/>
                  <a:pt x="2715" y="9453"/>
                </a:cubicBezTo>
                <a:cubicBezTo>
                  <a:pt x="2701" y="9530"/>
                  <a:pt x="2610" y="9747"/>
                  <a:pt x="2527" y="9950"/>
                </a:cubicBezTo>
                <a:cubicBezTo>
                  <a:pt x="2445" y="10153"/>
                  <a:pt x="2380" y="10354"/>
                  <a:pt x="2386" y="10396"/>
                </a:cubicBezTo>
                <a:cubicBezTo>
                  <a:pt x="2393" y="10438"/>
                  <a:pt x="2396" y="10506"/>
                  <a:pt x="2386" y="10533"/>
                </a:cubicBezTo>
                <a:cubicBezTo>
                  <a:pt x="2346" y="10647"/>
                  <a:pt x="2251" y="11171"/>
                  <a:pt x="2167" y="11717"/>
                </a:cubicBezTo>
                <a:cubicBezTo>
                  <a:pt x="2102" y="12138"/>
                  <a:pt x="2088" y="13318"/>
                  <a:pt x="2151" y="13793"/>
                </a:cubicBezTo>
                <a:cubicBezTo>
                  <a:pt x="2177" y="13983"/>
                  <a:pt x="2219" y="14316"/>
                  <a:pt x="2245" y="14530"/>
                </a:cubicBezTo>
                <a:cubicBezTo>
                  <a:pt x="2271" y="14745"/>
                  <a:pt x="2339" y="14966"/>
                  <a:pt x="2386" y="15028"/>
                </a:cubicBezTo>
                <a:cubicBezTo>
                  <a:pt x="2433" y="15090"/>
                  <a:pt x="2493" y="15232"/>
                  <a:pt x="2512" y="15337"/>
                </a:cubicBezTo>
                <a:cubicBezTo>
                  <a:pt x="2562" y="15624"/>
                  <a:pt x="2638" y="15874"/>
                  <a:pt x="2872" y="16383"/>
                </a:cubicBezTo>
                <a:cubicBezTo>
                  <a:pt x="3069" y="16812"/>
                  <a:pt x="3074" y="16851"/>
                  <a:pt x="2935" y="16984"/>
                </a:cubicBezTo>
                <a:cubicBezTo>
                  <a:pt x="2791" y="17120"/>
                  <a:pt x="1830" y="17510"/>
                  <a:pt x="1399" y="17601"/>
                </a:cubicBezTo>
                <a:cubicBezTo>
                  <a:pt x="1286" y="17625"/>
                  <a:pt x="1132" y="17700"/>
                  <a:pt x="1070" y="17756"/>
                </a:cubicBezTo>
                <a:cubicBezTo>
                  <a:pt x="1009" y="17812"/>
                  <a:pt x="942" y="17821"/>
                  <a:pt x="914" y="17790"/>
                </a:cubicBezTo>
                <a:cubicBezTo>
                  <a:pt x="885" y="17758"/>
                  <a:pt x="674" y="17848"/>
                  <a:pt x="444" y="17996"/>
                </a:cubicBezTo>
                <a:cubicBezTo>
                  <a:pt x="213" y="18143"/>
                  <a:pt x="41" y="18292"/>
                  <a:pt x="67" y="18322"/>
                </a:cubicBezTo>
                <a:cubicBezTo>
                  <a:pt x="94" y="18351"/>
                  <a:pt x="73" y="18441"/>
                  <a:pt x="20" y="18510"/>
                </a:cubicBezTo>
                <a:cubicBezTo>
                  <a:pt x="-124" y="18701"/>
                  <a:pt x="519" y="19410"/>
                  <a:pt x="1086" y="19694"/>
                </a:cubicBezTo>
                <a:cubicBezTo>
                  <a:pt x="1345" y="19824"/>
                  <a:pt x="1610" y="19934"/>
                  <a:pt x="1666" y="19934"/>
                </a:cubicBezTo>
                <a:cubicBezTo>
                  <a:pt x="1721" y="19934"/>
                  <a:pt x="1871" y="19993"/>
                  <a:pt x="2010" y="20071"/>
                </a:cubicBezTo>
                <a:cubicBezTo>
                  <a:pt x="2149" y="20150"/>
                  <a:pt x="2441" y="20232"/>
                  <a:pt x="2653" y="20260"/>
                </a:cubicBezTo>
                <a:cubicBezTo>
                  <a:pt x="2864" y="20288"/>
                  <a:pt x="3081" y="20365"/>
                  <a:pt x="3138" y="20415"/>
                </a:cubicBezTo>
                <a:cubicBezTo>
                  <a:pt x="3230" y="20493"/>
                  <a:pt x="3605" y="20616"/>
                  <a:pt x="3875" y="20672"/>
                </a:cubicBezTo>
                <a:cubicBezTo>
                  <a:pt x="3925" y="20682"/>
                  <a:pt x="3991" y="20710"/>
                  <a:pt x="4016" y="20723"/>
                </a:cubicBezTo>
                <a:cubicBezTo>
                  <a:pt x="4041" y="20737"/>
                  <a:pt x="4158" y="20762"/>
                  <a:pt x="4282" y="20775"/>
                </a:cubicBezTo>
                <a:cubicBezTo>
                  <a:pt x="4407" y="20787"/>
                  <a:pt x="4979" y="20869"/>
                  <a:pt x="5551" y="20963"/>
                </a:cubicBezTo>
                <a:cubicBezTo>
                  <a:pt x="6124" y="21058"/>
                  <a:pt x="6769" y="21152"/>
                  <a:pt x="6993" y="21169"/>
                </a:cubicBezTo>
                <a:cubicBezTo>
                  <a:pt x="7217" y="21187"/>
                  <a:pt x="8061" y="21273"/>
                  <a:pt x="8857" y="21358"/>
                </a:cubicBezTo>
                <a:cubicBezTo>
                  <a:pt x="9653" y="21443"/>
                  <a:pt x="10549" y="21531"/>
                  <a:pt x="10847" y="21547"/>
                </a:cubicBezTo>
                <a:cubicBezTo>
                  <a:pt x="11837" y="21599"/>
                  <a:pt x="15266" y="21510"/>
                  <a:pt x="15689" y="21427"/>
                </a:cubicBezTo>
                <a:cubicBezTo>
                  <a:pt x="15917" y="21382"/>
                  <a:pt x="16241" y="21362"/>
                  <a:pt x="16409" y="21375"/>
                </a:cubicBezTo>
                <a:cubicBezTo>
                  <a:pt x="16578" y="21388"/>
                  <a:pt x="16753" y="21373"/>
                  <a:pt x="16801" y="21341"/>
                </a:cubicBezTo>
                <a:cubicBezTo>
                  <a:pt x="16849" y="21309"/>
                  <a:pt x="17009" y="21268"/>
                  <a:pt x="17161" y="21255"/>
                </a:cubicBezTo>
                <a:cubicBezTo>
                  <a:pt x="17314" y="21242"/>
                  <a:pt x="17646" y="21177"/>
                  <a:pt x="17882" y="21118"/>
                </a:cubicBezTo>
                <a:cubicBezTo>
                  <a:pt x="18118" y="21058"/>
                  <a:pt x="18330" y="21023"/>
                  <a:pt x="18368" y="21032"/>
                </a:cubicBezTo>
                <a:cubicBezTo>
                  <a:pt x="18406" y="21041"/>
                  <a:pt x="18557" y="20992"/>
                  <a:pt x="18697" y="20929"/>
                </a:cubicBezTo>
                <a:cubicBezTo>
                  <a:pt x="18837" y="20866"/>
                  <a:pt x="19015" y="20826"/>
                  <a:pt x="19089" y="20826"/>
                </a:cubicBezTo>
                <a:cubicBezTo>
                  <a:pt x="19162" y="20826"/>
                  <a:pt x="19311" y="20742"/>
                  <a:pt x="19433" y="20655"/>
                </a:cubicBezTo>
                <a:cubicBezTo>
                  <a:pt x="19572" y="20555"/>
                  <a:pt x="19746" y="20530"/>
                  <a:pt x="19888" y="20569"/>
                </a:cubicBezTo>
                <a:cubicBezTo>
                  <a:pt x="20013" y="20603"/>
                  <a:pt x="20115" y="20594"/>
                  <a:pt x="20107" y="20552"/>
                </a:cubicBezTo>
                <a:cubicBezTo>
                  <a:pt x="20099" y="20510"/>
                  <a:pt x="20175" y="20281"/>
                  <a:pt x="20279" y="20037"/>
                </a:cubicBezTo>
                <a:cubicBezTo>
                  <a:pt x="20446" y="19648"/>
                  <a:pt x="20457" y="19575"/>
                  <a:pt x="20342" y="19437"/>
                </a:cubicBezTo>
                <a:cubicBezTo>
                  <a:pt x="20270" y="19350"/>
                  <a:pt x="20201" y="19174"/>
                  <a:pt x="20201" y="19059"/>
                </a:cubicBezTo>
                <a:cubicBezTo>
                  <a:pt x="20201" y="18944"/>
                  <a:pt x="20171" y="18817"/>
                  <a:pt x="20123" y="18785"/>
                </a:cubicBezTo>
                <a:cubicBezTo>
                  <a:pt x="20074" y="18752"/>
                  <a:pt x="20175" y="18480"/>
                  <a:pt x="20358" y="18167"/>
                </a:cubicBezTo>
                <a:cubicBezTo>
                  <a:pt x="20540" y="17856"/>
                  <a:pt x="20683" y="17577"/>
                  <a:pt x="20671" y="17550"/>
                </a:cubicBezTo>
                <a:cubicBezTo>
                  <a:pt x="20659" y="17523"/>
                  <a:pt x="20670" y="17418"/>
                  <a:pt x="20702" y="17310"/>
                </a:cubicBezTo>
                <a:cubicBezTo>
                  <a:pt x="20735" y="17201"/>
                  <a:pt x="20757" y="17064"/>
                  <a:pt x="20749" y="17018"/>
                </a:cubicBezTo>
                <a:cubicBezTo>
                  <a:pt x="20742" y="16971"/>
                  <a:pt x="20778" y="16878"/>
                  <a:pt x="20828" y="16812"/>
                </a:cubicBezTo>
                <a:cubicBezTo>
                  <a:pt x="20880" y="16743"/>
                  <a:pt x="20909" y="16262"/>
                  <a:pt x="20890" y="15663"/>
                </a:cubicBezTo>
                <a:cubicBezTo>
                  <a:pt x="20853" y="14481"/>
                  <a:pt x="20790" y="13954"/>
                  <a:pt x="20640" y="13656"/>
                </a:cubicBezTo>
                <a:cubicBezTo>
                  <a:pt x="20582" y="13541"/>
                  <a:pt x="20526" y="13388"/>
                  <a:pt x="20514" y="13312"/>
                </a:cubicBezTo>
                <a:cubicBezTo>
                  <a:pt x="20503" y="13237"/>
                  <a:pt x="20369" y="12979"/>
                  <a:pt x="20217" y="12746"/>
                </a:cubicBezTo>
                <a:cubicBezTo>
                  <a:pt x="20064" y="12514"/>
                  <a:pt x="19935" y="12285"/>
                  <a:pt x="19935" y="12232"/>
                </a:cubicBezTo>
                <a:cubicBezTo>
                  <a:pt x="19935" y="12178"/>
                  <a:pt x="19868" y="12109"/>
                  <a:pt x="19794" y="12077"/>
                </a:cubicBezTo>
                <a:cubicBezTo>
                  <a:pt x="19719" y="12046"/>
                  <a:pt x="19656" y="11958"/>
                  <a:pt x="19653" y="11889"/>
                </a:cubicBezTo>
                <a:cubicBezTo>
                  <a:pt x="19649" y="11819"/>
                  <a:pt x="19488" y="11616"/>
                  <a:pt x="19292" y="11425"/>
                </a:cubicBezTo>
                <a:cubicBezTo>
                  <a:pt x="19096" y="11235"/>
                  <a:pt x="18811" y="10926"/>
                  <a:pt x="18650" y="10756"/>
                </a:cubicBezTo>
                <a:cubicBezTo>
                  <a:pt x="18489" y="10587"/>
                  <a:pt x="18258" y="10407"/>
                  <a:pt x="18149" y="10345"/>
                </a:cubicBezTo>
                <a:cubicBezTo>
                  <a:pt x="17874" y="10188"/>
                  <a:pt x="17654" y="9632"/>
                  <a:pt x="17710" y="9247"/>
                </a:cubicBezTo>
                <a:cubicBezTo>
                  <a:pt x="17752" y="8951"/>
                  <a:pt x="17991" y="8543"/>
                  <a:pt x="18117" y="8561"/>
                </a:cubicBezTo>
                <a:cubicBezTo>
                  <a:pt x="18149" y="8565"/>
                  <a:pt x="18186" y="8554"/>
                  <a:pt x="18211" y="8543"/>
                </a:cubicBezTo>
                <a:cubicBezTo>
                  <a:pt x="18375" y="8472"/>
                  <a:pt x="18873" y="8493"/>
                  <a:pt x="19230" y="8578"/>
                </a:cubicBezTo>
                <a:cubicBezTo>
                  <a:pt x="19461" y="8633"/>
                  <a:pt x="19717" y="8639"/>
                  <a:pt x="19809" y="8595"/>
                </a:cubicBezTo>
                <a:cubicBezTo>
                  <a:pt x="19902" y="8551"/>
                  <a:pt x="20007" y="8514"/>
                  <a:pt x="20044" y="8509"/>
                </a:cubicBezTo>
                <a:cubicBezTo>
                  <a:pt x="20082" y="8504"/>
                  <a:pt x="20242" y="8377"/>
                  <a:pt x="20405" y="8235"/>
                </a:cubicBezTo>
                <a:cubicBezTo>
                  <a:pt x="20729" y="7951"/>
                  <a:pt x="20824" y="7556"/>
                  <a:pt x="20608" y="7360"/>
                </a:cubicBezTo>
                <a:cubicBezTo>
                  <a:pt x="20535" y="7293"/>
                  <a:pt x="20483" y="7194"/>
                  <a:pt x="20483" y="7137"/>
                </a:cubicBezTo>
                <a:cubicBezTo>
                  <a:pt x="20483" y="7080"/>
                  <a:pt x="20416" y="6952"/>
                  <a:pt x="20342" y="6862"/>
                </a:cubicBezTo>
                <a:cubicBezTo>
                  <a:pt x="20221" y="6716"/>
                  <a:pt x="20245" y="6661"/>
                  <a:pt x="20640" y="6193"/>
                </a:cubicBezTo>
                <a:cubicBezTo>
                  <a:pt x="21335" y="5371"/>
                  <a:pt x="21476" y="4954"/>
                  <a:pt x="21188" y="4478"/>
                </a:cubicBezTo>
                <a:cubicBezTo>
                  <a:pt x="21056" y="4260"/>
                  <a:pt x="20958" y="4222"/>
                  <a:pt x="20593" y="4221"/>
                </a:cubicBezTo>
                <a:cubicBezTo>
                  <a:pt x="20355" y="4219"/>
                  <a:pt x="20081" y="4267"/>
                  <a:pt x="19982" y="4323"/>
                </a:cubicBezTo>
                <a:cubicBezTo>
                  <a:pt x="19718" y="4474"/>
                  <a:pt x="18917" y="4407"/>
                  <a:pt x="18728" y="4221"/>
                </a:cubicBezTo>
                <a:cubicBezTo>
                  <a:pt x="18640" y="4133"/>
                  <a:pt x="18594" y="4042"/>
                  <a:pt x="18619" y="4015"/>
                </a:cubicBezTo>
                <a:cubicBezTo>
                  <a:pt x="18643" y="3988"/>
                  <a:pt x="18627" y="3899"/>
                  <a:pt x="18572" y="3826"/>
                </a:cubicBezTo>
                <a:cubicBezTo>
                  <a:pt x="18516" y="3753"/>
                  <a:pt x="18492" y="3706"/>
                  <a:pt x="18525" y="3706"/>
                </a:cubicBezTo>
                <a:cubicBezTo>
                  <a:pt x="18557" y="3706"/>
                  <a:pt x="18540" y="3605"/>
                  <a:pt x="18478" y="3483"/>
                </a:cubicBezTo>
                <a:cubicBezTo>
                  <a:pt x="18415" y="3360"/>
                  <a:pt x="18356" y="3236"/>
                  <a:pt x="18352" y="3208"/>
                </a:cubicBezTo>
                <a:cubicBezTo>
                  <a:pt x="18340" y="3125"/>
                  <a:pt x="17857" y="2081"/>
                  <a:pt x="17741" y="1887"/>
                </a:cubicBezTo>
                <a:cubicBezTo>
                  <a:pt x="17606" y="1663"/>
                  <a:pt x="16946" y="927"/>
                  <a:pt x="16879" y="927"/>
                </a:cubicBezTo>
                <a:cubicBezTo>
                  <a:pt x="16853" y="927"/>
                  <a:pt x="16701" y="808"/>
                  <a:pt x="16535" y="669"/>
                </a:cubicBezTo>
                <a:cubicBezTo>
                  <a:pt x="16368" y="531"/>
                  <a:pt x="16221" y="445"/>
                  <a:pt x="16221" y="481"/>
                </a:cubicBezTo>
                <a:cubicBezTo>
                  <a:pt x="16221" y="517"/>
                  <a:pt x="16125" y="483"/>
                  <a:pt x="16002" y="395"/>
                </a:cubicBezTo>
                <a:cubicBezTo>
                  <a:pt x="15879" y="307"/>
                  <a:pt x="15699" y="221"/>
                  <a:pt x="15610" y="206"/>
                </a:cubicBezTo>
                <a:cubicBezTo>
                  <a:pt x="15522" y="191"/>
                  <a:pt x="15409" y="151"/>
                  <a:pt x="15360" y="121"/>
                </a:cubicBezTo>
                <a:cubicBezTo>
                  <a:pt x="15255" y="57"/>
                  <a:pt x="14692" y="-1"/>
                  <a:pt x="14231" y="0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641" name="EDAC510A-59B1-472B-BBD5-2D236F925ABA.png" descr="EDAC510A-59B1-472B-BBD5-2D236F925ABA.png"/>
          <p:cNvPicPr>
            <a:picLocks noChangeAspect="1"/>
          </p:cNvPicPr>
          <p:nvPr/>
        </p:nvPicPr>
        <p:blipFill>
          <a:blip r:embed="rId2">
            <a:extLst/>
          </a:blip>
          <a:srcRect l="17348" t="46714" r="25564" b="18144"/>
          <a:stretch>
            <a:fillRect/>
          </a:stretch>
        </p:blipFill>
        <p:spPr>
          <a:xfrm flipH="1">
            <a:off x="15013588" y="6862581"/>
            <a:ext cx="540258" cy="49883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29" h="21562" fill="norm" stroke="1" extrusionOk="0">
                <a:moveTo>
                  <a:pt x="14231" y="0"/>
                </a:moveTo>
                <a:cubicBezTo>
                  <a:pt x="13916" y="1"/>
                  <a:pt x="13009" y="105"/>
                  <a:pt x="13009" y="138"/>
                </a:cubicBezTo>
                <a:cubicBezTo>
                  <a:pt x="13009" y="147"/>
                  <a:pt x="12910" y="165"/>
                  <a:pt x="12790" y="189"/>
                </a:cubicBezTo>
                <a:cubicBezTo>
                  <a:pt x="12670" y="213"/>
                  <a:pt x="12527" y="284"/>
                  <a:pt x="12461" y="344"/>
                </a:cubicBezTo>
                <a:cubicBezTo>
                  <a:pt x="12395" y="404"/>
                  <a:pt x="12336" y="426"/>
                  <a:pt x="12336" y="395"/>
                </a:cubicBezTo>
                <a:cubicBezTo>
                  <a:pt x="12336" y="364"/>
                  <a:pt x="12091" y="499"/>
                  <a:pt x="11787" y="687"/>
                </a:cubicBezTo>
                <a:cubicBezTo>
                  <a:pt x="11484" y="874"/>
                  <a:pt x="11216" y="1030"/>
                  <a:pt x="11192" y="1030"/>
                </a:cubicBezTo>
                <a:cubicBezTo>
                  <a:pt x="11135" y="1030"/>
                  <a:pt x="10079" y="2185"/>
                  <a:pt x="10079" y="2248"/>
                </a:cubicBezTo>
                <a:cubicBezTo>
                  <a:pt x="10079" y="2274"/>
                  <a:pt x="9929" y="2571"/>
                  <a:pt x="9750" y="2917"/>
                </a:cubicBezTo>
                <a:cubicBezTo>
                  <a:pt x="9571" y="3262"/>
                  <a:pt x="9407" y="3628"/>
                  <a:pt x="9390" y="3723"/>
                </a:cubicBezTo>
                <a:cubicBezTo>
                  <a:pt x="9373" y="3818"/>
                  <a:pt x="9328" y="3941"/>
                  <a:pt x="9296" y="3997"/>
                </a:cubicBezTo>
                <a:cubicBezTo>
                  <a:pt x="9264" y="4054"/>
                  <a:pt x="9221" y="4252"/>
                  <a:pt x="9202" y="4426"/>
                </a:cubicBezTo>
                <a:cubicBezTo>
                  <a:pt x="9183" y="4601"/>
                  <a:pt x="9141" y="4957"/>
                  <a:pt x="9108" y="5215"/>
                </a:cubicBezTo>
                <a:cubicBezTo>
                  <a:pt x="9071" y="5504"/>
                  <a:pt x="9095" y="5719"/>
                  <a:pt x="9155" y="5799"/>
                </a:cubicBezTo>
                <a:cubicBezTo>
                  <a:pt x="9209" y="5870"/>
                  <a:pt x="9251" y="6018"/>
                  <a:pt x="9249" y="6125"/>
                </a:cubicBezTo>
                <a:cubicBezTo>
                  <a:pt x="9244" y="6352"/>
                  <a:pt x="9311" y="6723"/>
                  <a:pt x="9390" y="6862"/>
                </a:cubicBezTo>
                <a:cubicBezTo>
                  <a:pt x="9421" y="6916"/>
                  <a:pt x="9467" y="7040"/>
                  <a:pt x="9484" y="7137"/>
                </a:cubicBezTo>
                <a:cubicBezTo>
                  <a:pt x="9501" y="7234"/>
                  <a:pt x="9736" y="7663"/>
                  <a:pt x="10001" y="8097"/>
                </a:cubicBezTo>
                <a:cubicBezTo>
                  <a:pt x="10266" y="8532"/>
                  <a:pt x="10479" y="8932"/>
                  <a:pt x="10487" y="8972"/>
                </a:cubicBezTo>
                <a:cubicBezTo>
                  <a:pt x="10494" y="9013"/>
                  <a:pt x="10508" y="9062"/>
                  <a:pt x="10518" y="9075"/>
                </a:cubicBezTo>
                <a:cubicBezTo>
                  <a:pt x="10528" y="9089"/>
                  <a:pt x="10548" y="9168"/>
                  <a:pt x="10565" y="9264"/>
                </a:cubicBezTo>
                <a:cubicBezTo>
                  <a:pt x="10600" y="9462"/>
                  <a:pt x="10347" y="9657"/>
                  <a:pt x="9938" y="9727"/>
                </a:cubicBezTo>
                <a:cubicBezTo>
                  <a:pt x="9516" y="9799"/>
                  <a:pt x="7703" y="9771"/>
                  <a:pt x="7400" y="9693"/>
                </a:cubicBezTo>
                <a:cubicBezTo>
                  <a:pt x="7251" y="9654"/>
                  <a:pt x="7090" y="9620"/>
                  <a:pt x="7040" y="9607"/>
                </a:cubicBezTo>
                <a:cubicBezTo>
                  <a:pt x="6990" y="9594"/>
                  <a:pt x="6854" y="9520"/>
                  <a:pt x="6742" y="9453"/>
                </a:cubicBezTo>
                <a:cubicBezTo>
                  <a:pt x="6630" y="9385"/>
                  <a:pt x="6538" y="9353"/>
                  <a:pt x="6538" y="9384"/>
                </a:cubicBezTo>
                <a:cubicBezTo>
                  <a:pt x="6538" y="9472"/>
                  <a:pt x="6198" y="9254"/>
                  <a:pt x="5739" y="8869"/>
                </a:cubicBezTo>
                <a:cubicBezTo>
                  <a:pt x="5252" y="8460"/>
                  <a:pt x="4495" y="8047"/>
                  <a:pt x="4220" y="8046"/>
                </a:cubicBezTo>
                <a:cubicBezTo>
                  <a:pt x="3928" y="8045"/>
                  <a:pt x="3202" y="8441"/>
                  <a:pt x="3138" y="8629"/>
                </a:cubicBezTo>
                <a:cubicBezTo>
                  <a:pt x="3107" y="8721"/>
                  <a:pt x="2997" y="8918"/>
                  <a:pt x="2903" y="9058"/>
                </a:cubicBezTo>
                <a:cubicBezTo>
                  <a:pt x="2810" y="9199"/>
                  <a:pt x="2730" y="9376"/>
                  <a:pt x="2715" y="9453"/>
                </a:cubicBezTo>
                <a:cubicBezTo>
                  <a:pt x="2701" y="9530"/>
                  <a:pt x="2610" y="9747"/>
                  <a:pt x="2527" y="9950"/>
                </a:cubicBezTo>
                <a:cubicBezTo>
                  <a:pt x="2445" y="10153"/>
                  <a:pt x="2380" y="10354"/>
                  <a:pt x="2386" y="10396"/>
                </a:cubicBezTo>
                <a:cubicBezTo>
                  <a:pt x="2393" y="10438"/>
                  <a:pt x="2396" y="10506"/>
                  <a:pt x="2386" y="10533"/>
                </a:cubicBezTo>
                <a:cubicBezTo>
                  <a:pt x="2346" y="10647"/>
                  <a:pt x="2251" y="11171"/>
                  <a:pt x="2167" y="11717"/>
                </a:cubicBezTo>
                <a:cubicBezTo>
                  <a:pt x="2102" y="12138"/>
                  <a:pt x="2088" y="13318"/>
                  <a:pt x="2151" y="13793"/>
                </a:cubicBezTo>
                <a:cubicBezTo>
                  <a:pt x="2177" y="13983"/>
                  <a:pt x="2219" y="14316"/>
                  <a:pt x="2245" y="14530"/>
                </a:cubicBezTo>
                <a:cubicBezTo>
                  <a:pt x="2271" y="14745"/>
                  <a:pt x="2339" y="14966"/>
                  <a:pt x="2386" y="15028"/>
                </a:cubicBezTo>
                <a:cubicBezTo>
                  <a:pt x="2433" y="15090"/>
                  <a:pt x="2493" y="15232"/>
                  <a:pt x="2512" y="15337"/>
                </a:cubicBezTo>
                <a:cubicBezTo>
                  <a:pt x="2562" y="15624"/>
                  <a:pt x="2638" y="15874"/>
                  <a:pt x="2872" y="16383"/>
                </a:cubicBezTo>
                <a:cubicBezTo>
                  <a:pt x="3069" y="16812"/>
                  <a:pt x="3074" y="16851"/>
                  <a:pt x="2935" y="16984"/>
                </a:cubicBezTo>
                <a:cubicBezTo>
                  <a:pt x="2791" y="17120"/>
                  <a:pt x="1830" y="17510"/>
                  <a:pt x="1399" y="17601"/>
                </a:cubicBezTo>
                <a:cubicBezTo>
                  <a:pt x="1286" y="17625"/>
                  <a:pt x="1132" y="17700"/>
                  <a:pt x="1070" y="17756"/>
                </a:cubicBezTo>
                <a:cubicBezTo>
                  <a:pt x="1009" y="17812"/>
                  <a:pt x="942" y="17821"/>
                  <a:pt x="914" y="17790"/>
                </a:cubicBezTo>
                <a:cubicBezTo>
                  <a:pt x="885" y="17758"/>
                  <a:pt x="674" y="17848"/>
                  <a:pt x="444" y="17996"/>
                </a:cubicBezTo>
                <a:cubicBezTo>
                  <a:pt x="213" y="18143"/>
                  <a:pt x="41" y="18292"/>
                  <a:pt x="67" y="18322"/>
                </a:cubicBezTo>
                <a:cubicBezTo>
                  <a:pt x="94" y="18351"/>
                  <a:pt x="73" y="18441"/>
                  <a:pt x="20" y="18510"/>
                </a:cubicBezTo>
                <a:cubicBezTo>
                  <a:pt x="-124" y="18701"/>
                  <a:pt x="519" y="19410"/>
                  <a:pt x="1086" y="19694"/>
                </a:cubicBezTo>
                <a:cubicBezTo>
                  <a:pt x="1345" y="19824"/>
                  <a:pt x="1610" y="19934"/>
                  <a:pt x="1666" y="19934"/>
                </a:cubicBezTo>
                <a:cubicBezTo>
                  <a:pt x="1721" y="19934"/>
                  <a:pt x="1871" y="19993"/>
                  <a:pt x="2010" y="20071"/>
                </a:cubicBezTo>
                <a:cubicBezTo>
                  <a:pt x="2149" y="20150"/>
                  <a:pt x="2441" y="20232"/>
                  <a:pt x="2653" y="20260"/>
                </a:cubicBezTo>
                <a:cubicBezTo>
                  <a:pt x="2864" y="20288"/>
                  <a:pt x="3081" y="20365"/>
                  <a:pt x="3138" y="20415"/>
                </a:cubicBezTo>
                <a:cubicBezTo>
                  <a:pt x="3230" y="20493"/>
                  <a:pt x="3605" y="20616"/>
                  <a:pt x="3875" y="20672"/>
                </a:cubicBezTo>
                <a:cubicBezTo>
                  <a:pt x="3925" y="20682"/>
                  <a:pt x="3991" y="20710"/>
                  <a:pt x="4016" y="20723"/>
                </a:cubicBezTo>
                <a:cubicBezTo>
                  <a:pt x="4041" y="20737"/>
                  <a:pt x="4158" y="20762"/>
                  <a:pt x="4282" y="20775"/>
                </a:cubicBezTo>
                <a:cubicBezTo>
                  <a:pt x="4407" y="20787"/>
                  <a:pt x="4979" y="20869"/>
                  <a:pt x="5551" y="20963"/>
                </a:cubicBezTo>
                <a:cubicBezTo>
                  <a:pt x="6124" y="21058"/>
                  <a:pt x="6769" y="21152"/>
                  <a:pt x="6993" y="21169"/>
                </a:cubicBezTo>
                <a:cubicBezTo>
                  <a:pt x="7217" y="21187"/>
                  <a:pt x="8061" y="21273"/>
                  <a:pt x="8857" y="21358"/>
                </a:cubicBezTo>
                <a:cubicBezTo>
                  <a:pt x="9653" y="21443"/>
                  <a:pt x="10549" y="21531"/>
                  <a:pt x="10847" y="21547"/>
                </a:cubicBezTo>
                <a:cubicBezTo>
                  <a:pt x="11837" y="21599"/>
                  <a:pt x="15266" y="21510"/>
                  <a:pt x="15689" y="21427"/>
                </a:cubicBezTo>
                <a:cubicBezTo>
                  <a:pt x="15917" y="21382"/>
                  <a:pt x="16241" y="21362"/>
                  <a:pt x="16409" y="21375"/>
                </a:cubicBezTo>
                <a:cubicBezTo>
                  <a:pt x="16578" y="21388"/>
                  <a:pt x="16753" y="21373"/>
                  <a:pt x="16801" y="21341"/>
                </a:cubicBezTo>
                <a:cubicBezTo>
                  <a:pt x="16849" y="21309"/>
                  <a:pt x="17009" y="21268"/>
                  <a:pt x="17161" y="21255"/>
                </a:cubicBezTo>
                <a:cubicBezTo>
                  <a:pt x="17314" y="21242"/>
                  <a:pt x="17646" y="21177"/>
                  <a:pt x="17882" y="21118"/>
                </a:cubicBezTo>
                <a:cubicBezTo>
                  <a:pt x="18118" y="21058"/>
                  <a:pt x="18330" y="21023"/>
                  <a:pt x="18368" y="21032"/>
                </a:cubicBezTo>
                <a:cubicBezTo>
                  <a:pt x="18406" y="21041"/>
                  <a:pt x="18557" y="20992"/>
                  <a:pt x="18697" y="20929"/>
                </a:cubicBezTo>
                <a:cubicBezTo>
                  <a:pt x="18837" y="20866"/>
                  <a:pt x="19015" y="20826"/>
                  <a:pt x="19089" y="20826"/>
                </a:cubicBezTo>
                <a:cubicBezTo>
                  <a:pt x="19162" y="20826"/>
                  <a:pt x="19311" y="20742"/>
                  <a:pt x="19433" y="20655"/>
                </a:cubicBezTo>
                <a:cubicBezTo>
                  <a:pt x="19572" y="20555"/>
                  <a:pt x="19746" y="20530"/>
                  <a:pt x="19888" y="20569"/>
                </a:cubicBezTo>
                <a:cubicBezTo>
                  <a:pt x="20013" y="20603"/>
                  <a:pt x="20115" y="20594"/>
                  <a:pt x="20107" y="20552"/>
                </a:cubicBezTo>
                <a:cubicBezTo>
                  <a:pt x="20099" y="20510"/>
                  <a:pt x="20175" y="20281"/>
                  <a:pt x="20279" y="20037"/>
                </a:cubicBezTo>
                <a:cubicBezTo>
                  <a:pt x="20446" y="19648"/>
                  <a:pt x="20457" y="19575"/>
                  <a:pt x="20342" y="19437"/>
                </a:cubicBezTo>
                <a:cubicBezTo>
                  <a:pt x="20270" y="19350"/>
                  <a:pt x="20201" y="19174"/>
                  <a:pt x="20201" y="19059"/>
                </a:cubicBezTo>
                <a:cubicBezTo>
                  <a:pt x="20201" y="18944"/>
                  <a:pt x="20171" y="18817"/>
                  <a:pt x="20123" y="18785"/>
                </a:cubicBezTo>
                <a:cubicBezTo>
                  <a:pt x="20074" y="18752"/>
                  <a:pt x="20175" y="18480"/>
                  <a:pt x="20358" y="18167"/>
                </a:cubicBezTo>
                <a:cubicBezTo>
                  <a:pt x="20540" y="17856"/>
                  <a:pt x="20683" y="17577"/>
                  <a:pt x="20671" y="17550"/>
                </a:cubicBezTo>
                <a:cubicBezTo>
                  <a:pt x="20659" y="17523"/>
                  <a:pt x="20670" y="17418"/>
                  <a:pt x="20702" y="17310"/>
                </a:cubicBezTo>
                <a:cubicBezTo>
                  <a:pt x="20735" y="17201"/>
                  <a:pt x="20757" y="17064"/>
                  <a:pt x="20749" y="17018"/>
                </a:cubicBezTo>
                <a:cubicBezTo>
                  <a:pt x="20742" y="16971"/>
                  <a:pt x="20778" y="16878"/>
                  <a:pt x="20828" y="16812"/>
                </a:cubicBezTo>
                <a:cubicBezTo>
                  <a:pt x="20880" y="16743"/>
                  <a:pt x="20909" y="16262"/>
                  <a:pt x="20890" y="15663"/>
                </a:cubicBezTo>
                <a:cubicBezTo>
                  <a:pt x="20853" y="14481"/>
                  <a:pt x="20790" y="13954"/>
                  <a:pt x="20640" y="13656"/>
                </a:cubicBezTo>
                <a:cubicBezTo>
                  <a:pt x="20582" y="13541"/>
                  <a:pt x="20526" y="13388"/>
                  <a:pt x="20514" y="13312"/>
                </a:cubicBezTo>
                <a:cubicBezTo>
                  <a:pt x="20503" y="13237"/>
                  <a:pt x="20369" y="12979"/>
                  <a:pt x="20217" y="12746"/>
                </a:cubicBezTo>
                <a:cubicBezTo>
                  <a:pt x="20064" y="12514"/>
                  <a:pt x="19935" y="12285"/>
                  <a:pt x="19935" y="12232"/>
                </a:cubicBezTo>
                <a:cubicBezTo>
                  <a:pt x="19935" y="12178"/>
                  <a:pt x="19868" y="12109"/>
                  <a:pt x="19794" y="12077"/>
                </a:cubicBezTo>
                <a:cubicBezTo>
                  <a:pt x="19719" y="12046"/>
                  <a:pt x="19656" y="11958"/>
                  <a:pt x="19653" y="11889"/>
                </a:cubicBezTo>
                <a:cubicBezTo>
                  <a:pt x="19649" y="11819"/>
                  <a:pt x="19488" y="11616"/>
                  <a:pt x="19292" y="11425"/>
                </a:cubicBezTo>
                <a:cubicBezTo>
                  <a:pt x="19096" y="11235"/>
                  <a:pt x="18811" y="10926"/>
                  <a:pt x="18650" y="10756"/>
                </a:cubicBezTo>
                <a:cubicBezTo>
                  <a:pt x="18489" y="10587"/>
                  <a:pt x="18258" y="10407"/>
                  <a:pt x="18149" y="10345"/>
                </a:cubicBezTo>
                <a:cubicBezTo>
                  <a:pt x="17874" y="10188"/>
                  <a:pt x="17654" y="9632"/>
                  <a:pt x="17710" y="9247"/>
                </a:cubicBezTo>
                <a:cubicBezTo>
                  <a:pt x="17752" y="8951"/>
                  <a:pt x="17991" y="8543"/>
                  <a:pt x="18117" y="8561"/>
                </a:cubicBezTo>
                <a:cubicBezTo>
                  <a:pt x="18149" y="8565"/>
                  <a:pt x="18186" y="8554"/>
                  <a:pt x="18211" y="8543"/>
                </a:cubicBezTo>
                <a:cubicBezTo>
                  <a:pt x="18375" y="8472"/>
                  <a:pt x="18873" y="8493"/>
                  <a:pt x="19230" y="8578"/>
                </a:cubicBezTo>
                <a:cubicBezTo>
                  <a:pt x="19461" y="8633"/>
                  <a:pt x="19717" y="8639"/>
                  <a:pt x="19809" y="8595"/>
                </a:cubicBezTo>
                <a:cubicBezTo>
                  <a:pt x="19902" y="8551"/>
                  <a:pt x="20007" y="8514"/>
                  <a:pt x="20044" y="8509"/>
                </a:cubicBezTo>
                <a:cubicBezTo>
                  <a:pt x="20082" y="8504"/>
                  <a:pt x="20242" y="8377"/>
                  <a:pt x="20405" y="8235"/>
                </a:cubicBezTo>
                <a:cubicBezTo>
                  <a:pt x="20729" y="7951"/>
                  <a:pt x="20824" y="7556"/>
                  <a:pt x="20608" y="7360"/>
                </a:cubicBezTo>
                <a:cubicBezTo>
                  <a:pt x="20535" y="7293"/>
                  <a:pt x="20483" y="7194"/>
                  <a:pt x="20483" y="7137"/>
                </a:cubicBezTo>
                <a:cubicBezTo>
                  <a:pt x="20483" y="7080"/>
                  <a:pt x="20416" y="6952"/>
                  <a:pt x="20342" y="6862"/>
                </a:cubicBezTo>
                <a:cubicBezTo>
                  <a:pt x="20221" y="6716"/>
                  <a:pt x="20245" y="6661"/>
                  <a:pt x="20640" y="6193"/>
                </a:cubicBezTo>
                <a:cubicBezTo>
                  <a:pt x="21335" y="5371"/>
                  <a:pt x="21476" y="4954"/>
                  <a:pt x="21188" y="4478"/>
                </a:cubicBezTo>
                <a:cubicBezTo>
                  <a:pt x="21056" y="4260"/>
                  <a:pt x="20958" y="4222"/>
                  <a:pt x="20593" y="4221"/>
                </a:cubicBezTo>
                <a:cubicBezTo>
                  <a:pt x="20355" y="4219"/>
                  <a:pt x="20081" y="4267"/>
                  <a:pt x="19982" y="4323"/>
                </a:cubicBezTo>
                <a:cubicBezTo>
                  <a:pt x="19718" y="4474"/>
                  <a:pt x="18917" y="4407"/>
                  <a:pt x="18728" y="4221"/>
                </a:cubicBezTo>
                <a:cubicBezTo>
                  <a:pt x="18640" y="4133"/>
                  <a:pt x="18594" y="4042"/>
                  <a:pt x="18619" y="4015"/>
                </a:cubicBezTo>
                <a:cubicBezTo>
                  <a:pt x="18643" y="3988"/>
                  <a:pt x="18627" y="3899"/>
                  <a:pt x="18572" y="3826"/>
                </a:cubicBezTo>
                <a:cubicBezTo>
                  <a:pt x="18516" y="3753"/>
                  <a:pt x="18492" y="3706"/>
                  <a:pt x="18525" y="3706"/>
                </a:cubicBezTo>
                <a:cubicBezTo>
                  <a:pt x="18557" y="3706"/>
                  <a:pt x="18540" y="3605"/>
                  <a:pt x="18478" y="3483"/>
                </a:cubicBezTo>
                <a:cubicBezTo>
                  <a:pt x="18415" y="3360"/>
                  <a:pt x="18356" y="3236"/>
                  <a:pt x="18352" y="3208"/>
                </a:cubicBezTo>
                <a:cubicBezTo>
                  <a:pt x="18340" y="3125"/>
                  <a:pt x="17857" y="2081"/>
                  <a:pt x="17741" y="1887"/>
                </a:cubicBezTo>
                <a:cubicBezTo>
                  <a:pt x="17606" y="1663"/>
                  <a:pt x="16946" y="927"/>
                  <a:pt x="16879" y="927"/>
                </a:cubicBezTo>
                <a:cubicBezTo>
                  <a:pt x="16853" y="927"/>
                  <a:pt x="16701" y="808"/>
                  <a:pt x="16535" y="669"/>
                </a:cubicBezTo>
                <a:cubicBezTo>
                  <a:pt x="16368" y="531"/>
                  <a:pt x="16221" y="445"/>
                  <a:pt x="16221" y="481"/>
                </a:cubicBezTo>
                <a:cubicBezTo>
                  <a:pt x="16221" y="517"/>
                  <a:pt x="16125" y="483"/>
                  <a:pt x="16002" y="395"/>
                </a:cubicBezTo>
                <a:cubicBezTo>
                  <a:pt x="15879" y="307"/>
                  <a:pt x="15699" y="221"/>
                  <a:pt x="15610" y="206"/>
                </a:cubicBezTo>
                <a:cubicBezTo>
                  <a:pt x="15522" y="191"/>
                  <a:pt x="15409" y="151"/>
                  <a:pt x="15360" y="121"/>
                </a:cubicBezTo>
                <a:cubicBezTo>
                  <a:pt x="15255" y="57"/>
                  <a:pt x="14692" y="-1"/>
                  <a:pt x="14231" y="0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642" name="EDAC510A-59B1-472B-BBD5-2D236F925ABA.png" descr="EDAC510A-59B1-472B-BBD5-2D236F925ABA.png"/>
          <p:cNvPicPr>
            <a:picLocks noChangeAspect="1"/>
          </p:cNvPicPr>
          <p:nvPr/>
        </p:nvPicPr>
        <p:blipFill>
          <a:blip r:embed="rId2">
            <a:extLst/>
          </a:blip>
          <a:srcRect l="17348" t="46714" r="25564" b="18144"/>
          <a:stretch>
            <a:fillRect/>
          </a:stretch>
        </p:blipFill>
        <p:spPr>
          <a:xfrm flipH="1">
            <a:off x="18798188" y="7328097"/>
            <a:ext cx="540258" cy="49883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29" h="21562" fill="norm" stroke="1" extrusionOk="0">
                <a:moveTo>
                  <a:pt x="14231" y="0"/>
                </a:moveTo>
                <a:cubicBezTo>
                  <a:pt x="13916" y="1"/>
                  <a:pt x="13009" y="105"/>
                  <a:pt x="13009" y="138"/>
                </a:cubicBezTo>
                <a:cubicBezTo>
                  <a:pt x="13009" y="147"/>
                  <a:pt x="12910" y="165"/>
                  <a:pt x="12790" y="189"/>
                </a:cubicBezTo>
                <a:cubicBezTo>
                  <a:pt x="12670" y="213"/>
                  <a:pt x="12527" y="284"/>
                  <a:pt x="12461" y="344"/>
                </a:cubicBezTo>
                <a:cubicBezTo>
                  <a:pt x="12395" y="404"/>
                  <a:pt x="12336" y="426"/>
                  <a:pt x="12336" y="395"/>
                </a:cubicBezTo>
                <a:cubicBezTo>
                  <a:pt x="12336" y="364"/>
                  <a:pt x="12091" y="499"/>
                  <a:pt x="11787" y="687"/>
                </a:cubicBezTo>
                <a:cubicBezTo>
                  <a:pt x="11484" y="874"/>
                  <a:pt x="11216" y="1030"/>
                  <a:pt x="11192" y="1030"/>
                </a:cubicBezTo>
                <a:cubicBezTo>
                  <a:pt x="11135" y="1030"/>
                  <a:pt x="10079" y="2185"/>
                  <a:pt x="10079" y="2248"/>
                </a:cubicBezTo>
                <a:cubicBezTo>
                  <a:pt x="10079" y="2274"/>
                  <a:pt x="9929" y="2571"/>
                  <a:pt x="9750" y="2917"/>
                </a:cubicBezTo>
                <a:cubicBezTo>
                  <a:pt x="9571" y="3262"/>
                  <a:pt x="9407" y="3628"/>
                  <a:pt x="9390" y="3723"/>
                </a:cubicBezTo>
                <a:cubicBezTo>
                  <a:pt x="9373" y="3818"/>
                  <a:pt x="9328" y="3941"/>
                  <a:pt x="9296" y="3997"/>
                </a:cubicBezTo>
                <a:cubicBezTo>
                  <a:pt x="9264" y="4054"/>
                  <a:pt x="9221" y="4252"/>
                  <a:pt x="9202" y="4426"/>
                </a:cubicBezTo>
                <a:cubicBezTo>
                  <a:pt x="9183" y="4601"/>
                  <a:pt x="9141" y="4957"/>
                  <a:pt x="9108" y="5215"/>
                </a:cubicBezTo>
                <a:cubicBezTo>
                  <a:pt x="9071" y="5504"/>
                  <a:pt x="9095" y="5719"/>
                  <a:pt x="9155" y="5799"/>
                </a:cubicBezTo>
                <a:cubicBezTo>
                  <a:pt x="9209" y="5870"/>
                  <a:pt x="9251" y="6018"/>
                  <a:pt x="9249" y="6125"/>
                </a:cubicBezTo>
                <a:cubicBezTo>
                  <a:pt x="9244" y="6352"/>
                  <a:pt x="9311" y="6723"/>
                  <a:pt x="9390" y="6862"/>
                </a:cubicBezTo>
                <a:cubicBezTo>
                  <a:pt x="9421" y="6916"/>
                  <a:pt x="9467" y="7040"/>
                  <a:pt x="9484" y="7137"/>
                </a:cubicBezTo>
                <a:cubicBezTo>
                  <a:pt x="9501" y="7234"/>
                  <a:pt x="9736" y="7663"/>
                  <a:pt x="10001" y="8097"/>
                </a:cubicBezTo>
                <a:cubicBezTo>
                  <a:pt x="10266" y="8532"/>
                  <a:pt x="10479" y="8932"/>
                  <a:pt x="10487" y="8972"/>
                </a:cubicBezTo>
                <a:cubicBezTo>
                  <a:pt x="10494" y="9013"/>
                  <a:pt x="10508" y="9062"/>
                  <a:pt x="10518" y="9075"/>
                </a:cubicBezTo>
                <a:cubicBezTo>
                  <a:pt x="10528" y="9089"/>
                  <a:pt x="10548" y="9168"/>
                  <a:pt x="10565" y="9264"/>
                </a:cubicBezTo>
                <a:cubicBezTo>
                  <a:pt x="10600" y="9462"/>
                  <a:pt x="10347" y="9657"/>
                  <a:pt x="9938" y="9727"/>
                </a:cubicBezTo>
                <a:cubicBezTo>
                  <a:pt x="9516" y="9799"/>
                  <a:pt x="7703" y="9771"/>
                  <a:pt x="7400" y="9693"/>
                </a:cubicBezTo>
                <a:cubicBezTo>
                  <a:pt x="7251" y="9654"/>
                  <a:pt x="7090" y="9620"/>
                  <a:pt x="7040" y="9607"/>
                </a:cubicBezTo>
                <a:cubicBezTo>
                  <a:pt x="6990" y="9594"/>
                  <a:pt x="6854" y="9520"/>
                  <a:pt x="6742" y="9453"/>
                </a:cubicBezTo>
                <a:cubicBezTo>
                  <a:pt x="6630" y="9385"/>
                  <a:pt x="6538" y="9353"/>
                  <a:pt x="6538" y="9384"/>
                </a:cubicBezTo>
                <a:cubicBezTo>
                  <a:pt x="6538" y="9472"/>
                  <a:pt x="6198" y="9254"/>
                  <a:pt x="5739" y="8869"/>
                </a:cubicBezTo>
                <a:cubicBezTo>
                  <a:pt x="5252" y="8460"/>
                  <a:pt x="4495" y="8047"/>
                  <a:pt x="4220" y="8046"/>
                </a:cubicBezTo>
                <a:cubicBezTo>
                  <a:pt x="3928" y="8045"/>
                  <a:pt x="3202" y="8441"/>
                  <a:pt x="3138" y="8629"/>
                </a:cubicBezTo>
                <a:cubicBezTo>
                  <a:pt x="3107" y="8721"/>
                  <a:pt x="2997" y="8918"/>
                  <a:pt x="2903" y="9058"/>
                </a:cubicBezTo>
                <a:cubicBezTo>
                  <a:pt x="2810" y="9199"/>
                  <a:pt x="2730" y="9376"/>
                  <a:pt x="2715" y="9453"/>
                </a:cubicBezTo>
                <a:cubicBezTo>
                  <a:pt x="2701" y="9530"/>
                  <a:pt x="2610" y="9747"/>
                  <a:pt x="2527" y="9950"/>
                </a:cubicBezTo>
                <a:cubicBezTo>
                  <a:pt x="2445" y="10153"/>
                  <a:pt x="2380" y="10354"/>
                  <a:pt x="2386" y="10396"/>
                </a:cubicBezTo>
                <a:cubicBezTo>
                  <a:pt x="2393" y="10438"/>
                  <a:pt x="2396" y="10506"/>
                  <a:pt x="2386" y="10533"/>
                </a:cubicBezTo>
                <a:cubicBezTo>
                  <a:pt x="2346" y="10647"/>
                  <a:pt x="2251" y="11171"/>
                  <a:pt x="2167" y="11717"/>
                </a:cubicBezTo>
                <a:cubicBezTo>
                  <a:pt x="2102" y="12138"/>
                  <a:pt x="2088" y="13318"/>
                  <a:pt x="2151" y="13793"/>
                </a:cubicBezTo>
                <a:cubicBezTo>
                  <a:pt x="2177" y="13983"/>
                  <a:pt x="2219" y="14316"/>
                  <a:pt x="2245" y="14530"/>
                </a:cubicBezTo>
                <a:cubicBezTo>
                  <a:pt x="2271" y="14745"/>
                  <a:pt x="2339" y="14966"/>
                  <a:pt x="2386" y="15028"/>
                </a:cubicBezTo>
                <a:cubicBezTo>
                  <a:pt x="2433" y="15090"/>
                  <a:pt x="2493" y="15232"/>
                  <a:pt x="2512" y="15337"/>
                </a:cubicBezTo>
                <a:cubicBezTo>
                  <a:pt x="2562" y="15624"/>
                  <a:pt x="2638" y="15874"/>
                  <a:pt x="2872" y="16383"/>
                </a:cubicBezTo>
                <a:cubicBezTo>
                  <a:pt x="3069" y="16812"/>
                  <a:pt x="3074" y="16851"/>
                  <a:pt x="2935" y="16984"/>
                </a:cubicBezTo>
                <a:cubicBezTo>
                  <a:pt x="2791" y="17120"/>
                  <a:pt x="1830" y="17510"/>
                  <a:pt x="1399" y="17601"/>
                </a:cubicBezTo>
                <a:cubicBezTo>
                  <a:pt x="1286" y="17625"/>
                  <a:pt x="1132" y="17700"/>
                  <a:pt x="1070" y="17756"/>
                </a:cubicBezTo>
                <a:cubicBezTo>
                  <a:pt x="1009" y="17812"/>
                  <a:pt x="942" y="17821"/>
                  <a:pt x="914" y="17790"/>
                </a:cubicBezTo>
                <a:cubicBezTo>
                  <a:pt x="885" y="17758"/>
                  <a:pt x="674" y="17848"/>
                  <a:pt x="444" y="17996"/>
                </a:cubicBezTo>
                <a:cubicBezTo>
                  <a:pt x="213" y="18143"/>
                  <a:pt x="41" y="18292"/>
                  <a:pt x="67" y="18322"/>
                </a:cubicBezTo>
                <a:cubicBezTo>
                  <a:pt x="94" y="18351"/>
                  <a:pt x="73" y="18441"/>
                  <a:pt x="20" y="18510"/>
                </a:cubicBezTo>
                <a:cubicBezTo>
                  <a:pt x="-124" y="18701"/>
                  <a:pt x="519" y="19410"/>
                  <a:pt x="1086" y="19694"/>
                </a:cubicBezTo>
                <a:cubicBezTo>
                  <a:pt x="1345" y="19824"/>
                  <a:pt x="1610" y="19934"/>
                  <a:pt x="1666" y="19934"/>
                </a:cubicBezTo>
                <a:cubicBezTo>
                  <a:pt x="1721" y="19934"/>
                  <a:pt x="1871" y="19993"/>
                  <a:pt x="2010" y="20071"/>
                </a:cubicBezTo>
                <a:cubicBezTo>
                  <a:pt x="2149" y="20150"/>
                  <a:pt x="2441" y="20232"/>
                  <a:pt x="2653" y="20260"/>
                </a:cubicBezTo>
                <a:cubicBezTo>
                  <a:pt x="2864" y="20288"/>
                  <a:pt x="3081" y="20365"/>
                  <a:pt x="3138" y="20415"/>
                </a:cubicBezTo>
                <a:cubicBezTo>
                  <a:pt x="3230" y="20493"/>
                  <a:pt x="3605" y="20616"/>
                  <a:pt x="3875" y="20672"/>
                </a:cubicBezTo>
                <a:cubicBezTo>
                  <a:pt x="3925" y="20682"/>
                  <a:pt x="3991" y="20710"/>
                  <a:pt x="4016" y="20723"/>
                </a:cubicBezTo>
                <a:cubicBezTo>
                  <a:pt x="4041" y="20737"/>
                  <a:pt x="4158" y="20762"/>
                  <a:pt x="4282" y="20775"/>
                </a:cubicBezTo>
                <a:cubicBezTo>
                  <a:pt x="4407" y="20787"/>
                  <a:pt x="4979" y="20869"/>
                  <a:pt x="5551" y="20963"/>
                </a:cubicBezTo>
                <a:cubicBezTo>
                  <a:pt x="6124" y="21058"/>
                  <a:pt x="6769" y="21152"/>
                  <a:pt x="6993" y="21169"/>
                </a:cubicBezTo>
                <a:cubicBezTo>
                  <a:pt x="7217" y="21187"/>
                  <a:pt x="8061" y="21273"/>
                  <a:pt x="8857" y="21358"/>
                </a:cubicBezTo>
                <a:cubicBezTo>
                  <a:pt x="9653" y="21443"/>
                  <a:pt x="10549" y="21531"/>
                  <a:pt x="10847" y="21547"/>
                </a:cubicBezTo>
                <a:cubicBezTo>
                  <a:pt x="11837" y="21599"/>
                  <a:pt x="15266" y="21510"/>
                  <a:pt x="15689" y="21427"/>
                </a:cubicBezTo>
                <a:cubicBezTo>
                  <a:pt x="15917" y="21382"/>
                  <a:pt x="16241" y="21362"/>
                  <a:pt x="16409" y="21375"/>
                </a:cubicBezTo>
                <a:cubicBezTo>
                  <a:pt x="16578" y="21388"/>
                  <a:pt x="16753" y="21373"/>
                  <a:pt x="16801" y="21341"/>
                </a:cubicBezTo>
                <a:cubicBezTo>
                  <a:pt x="16849" y="21309"/>
                  <a:pt x="17009" y="21268"/>
                  <a:pt x="17161" y="21255"/>
                </a:cubicBezTo>
                <a:cubicBezTo>
                  <a:pt x="17314" y="21242"/>
                  <a:pt x="17646" y="21177"/>
                  <a:pt x="17882" y="21118"/>
                </a:cubicBezTo>
                <a:cubicBezTo>
                  <a:pt x="18118" y="21058"/>
                  <a:pt x="18330" y="21023"/>
                  <a:pt x="18368" y="21032"/>
                </a:cubicBezTo>
                <a:cubicBezTo>
                  <a:pt x="18406" y="21041"/>
                  <a:pt x="18557" y="20992"/>
                  <a:pt x="18697" y="20929"/>
                </a:cubicBezTo>
                <a:cubicBezTo>
                  <a:pt x="18837" y="20866"/>
                  <a:pt x="19015" y="20826"/>
                  <a:pt x="19089" y="20826"/>
                </a:cubicBezTo>
                <a:cubicBezTo>
                  <a:pt x="19162" y="20826"/>
                  <a:pt x="19311" y="20742"/>
                  <a:pt x="19433" y="20655"/>
                </a:cubicBezTo>
                <a:cubicBezTo>
                  <a:pt x="19572" y="20555"/>
                  <a:pt x="19746" y="20530"/>
                  <a:pt x="19888" y="20569"/>
                </a:cubicBezTo>
                <a:cubicBezTo>
                  <a:pt x="20013" y="20603"/>
                  <a:pt x="20115" y="20594"/>
                  <a:pt x="20107" y="20552"/>
                </a:cubicBezTo>
                <a:cubicBezTo>
                  <a:pt x="20099" y="20510"/>
                  <a:pt x="20175" y="20281"/>
                  <a:pt x="20279" y="20037"/>
                </a:cubicBezTo>
                <a:cubicBezTo>
                  <a:pt x="20446" y="19648"/>
                  <a:pt x="20457" y="19575"/>
                  <a:pt x="20342" y="19437"/>
                </a:cubicBezTo>
                <a:cubicBezTo>
                  <a:pt x="20270" y="19350"/>
                  <a:pt x="20201" y="19174"/>
                  <a:pt x="20201" y="19059"/>
                </a:cubicBezTo>
                <a:cubicBezTo>
                  <a:pt x="20201" y="18944"/>
                  <a:pt x="20171" y="18817"/>
                  <a:pt x="20123" y="18785"/>
                </a:cubicBezTo>
                <a:cubicBezTo>
                  <a:pt x="20074" y="18752"/>
                  <a:pt x="20175" y="18480"/>
                  <a:pt x="20358" y="18167"/>
                </a:cubicBezTo>
                <a:cubicBezTo>
                  <a:pt x="20540" y="17856"/>
                  <a:pt x="20683" y="17577"/>
                  <a:pt x="20671" y="17550"/>
                </a:cubicBezTo>
                <a:cubicBezTo>
                  <a:pt x="20659" y="17523"/>
                  <a:pt x="20670" y="17418"/>
                  <a:pt x="20702" y="17310"/>
                </a:cubicBezTo>
                <a:cubicBezTo>
                  <a:pt x="20735" y="17201"/>
                  <a:pt x="20757" y="17064"/>
                  <a:pt x="20749" y="17018"/>
                </a:cubicBezTo>
                <a:cubicBezTo>
                  <a:pt x="20742" y="16971"/>
                  <a:pt x="20778" y="16878"/>
                  <a:pt x="20828" y="16812"/>
                </a:cubicBezTo>
                <a:cubicBezTo>
                  <a:pt x="20880" y="16743"/>
                  <a:pt x="20909" y="16262"/>
                  <a:pt x="20890" y="15663"/>
                </a:cubicBezTo>
                <a:cubicBezTo>
                  <a:pt x="20853" y="14481"/>
                  <a:pt x="20790" y="13954"/>
                  <a:pt x="20640" y="13656"/>
                </a:cubicBezTo>
                <a:cubicBezTo>
                  <a:pt x="20582" y="13541"/>
                  <a:pt x="20526" y="13388"/>
                  <a:pt x="20514" y="13312"/>
                </a:cubicBezTo>
                <a:cubicBezTo>
                  <a:pt x="20503" y="13237"/>
                  <a:pt x="20369" y="12979"/>
                  <a:pt x="20217" y="12746"/>
                </a:cubicBezTo>
                <a:cubicBezTo>
                  <a:pt x="20064" y="12514"/>
                  <a:pt x="19935" y="12285"/>
                  <a:pt x="19935" y="12232"/>
                </a:cubicBezTo>
                <a:cubicBezTo>
                  <a:pt x="19935" y="12178"/>
                  <a:pt x="19868" y="12109"/>
                  <a:pt x="19794" y="12077"/>
                </a:cubicBezTo>
                <a:cubicBezTo>
                  <a:pt x="19719" y="12046"/>
                  <a:pt x="19656" y="11958"/>
                  <a:pt x="19653" y="11889"/>
                </a:cubicBezTo>
                <a:cubicBezTo>
                  <a:pt x="19649" y="11819"/>
                  <a:pt x="19488" y="11616"/>
                  <a:pt x="19292" y="11425"/>
                </a:cubicBezTo>
                <a:cubicBezTo>
                  <a:pt x="19096" y="11235"/>
                  <a:pt x="18811" y="10926"/>
                  <a:pt x="18650" y="10756"/>
                </a:cubicBezTo>
                <a:cubicBezTo>
                  <a:pt x="18489" y="10587"/>
                  <a:pt x="18258" y="10407"/>
                  <a:pt x="18149" y="10345"/>
                </a:cubicBezTo>
                <a:cubicBezTo>
                  <a:pt x="17874" y="10188"/>
                  <a:pt x="17654" y="9632"/>
                  <a:pt x="17710" y="9247"/>
                </a:cubicBezTo>
                <a:cubicBezTo>
                  <a:pt x="17752" y="8951"/>
                  <a:pt x="17991" y="8543"/>
                  <a:pt x="18117" y="8561"/>
                </a:cubicBezTo>
                <a:cubicBezTo>
                  <a:pt x="18149" y="8565"/>
                  <a:pt x="18186" y="8554"/>
                  <a:pt x="18211" y="8543"/>
                </a:cubicBezTo>
                <a:cubicBezTo>
                  <a:pt x="18375" y="8472"/>
                  <a:pt x="18873" y="8493"/>
                  <a:pt x="19230" y="8578"/>
                </a:cubicBezTo>
                <a:cubicBezTo>
                  <a:pt x="19461" y="8633"/>
                  <a:pt x="19717" y="8639"/>
                  <a:pt x="19809" y="8595"/>
                </a:cubicBezTo>
                <a:cubicBezTo>
                  <a:pt x="19902" y="8551"/>
                  <a:pt x="20007" y="8514"/>
                  <a:pt x="20044" y="8509"/>
                </a:cubicBezTo>
                <a:cubicBezTo>
                  <a:pt x="20082" y="8504"/>
                  <a:pt x="20242" y="8377"/>
                  <a:pt x="20405" y="8235"/>
                </a:cubicBezTo>
                <a:cubicBezTo>
                  <a:pt x="20729" y="7951"/>
                  <a:pt x="20824" y="7556"/>
                  <a:pt x="20608" y="7360"/>
                </a:cubicBezTo>
                <a:cubicBezTo>
                  <a:pt x="20535" y="7293"/>
                  <a:pt x="20483" y="7194"/>
                  <a:pt x="20483" y="7137"/>
                </a:cubicBezTo>
                <a:cubicBezTo>
                  <a:pt x="20483" y="7080"/>
                  <a:pt x="20416" y="6952"/>
                  <a:pt x="20342" y="6862"/>
                </a:cubicBezTo>
                <a:cubicBezTo>
                  <a:pt x="20221" y="6716"/>
                  <a:pt x="20245" y="6661"/>
                  <a:pt x="20640" y="6193"/>
                </a:cubicBezTo>
                <a:cubicBezTo>
                  <a:pt x="21335" y="5371"/>
                  <a:pt x="21476" y="4954"/>
                  <a:pt x="21188" y="4478"/>
                </a:cubicBezTo>
                <a:cubicBezTo>
                  <a:pt x="21056" y="4260"/>
                  <a:pt x="20958" y="4222"/>
                  <a:pt x="20593" y="4221"/>
                </a:cubicBezTo>
                <a:cubicBezTo>
                  <a:pt x="20355" y="4219"/>
                  <a:pt x="20081" y="4267"/>
                  <a:pt x="19982" y="4323"/>
                </a:cubicBezTo>
                <a:cubicBezTo>
                  <a:pt x="19718" y="4474"/>
                  <a:pt x="18917" y="4407"/>
                  <a:pt x="18728" y="4221"/>
                </a:cubicBezTo>
                <a:cubicBezTo>
                  <a:pt x="18640" y="4133"/>
                  <a:pt x="18594" y="4042"/>
                  <a:pt x="18619" y="4015"/>
                </a:cubicBezTo>
                <a:cubicBezTo>
                  <a:pt x="18643" y="3988"/>
                  <a:pt x="18627" y="3899"/>
                  <a:pt x="18572" y="3826"/>
                </a:cubicBezTo>
                <a:cubicBezTo>
                  <a:pt x="18516" y="3753"/>
                  <a:pt x="18492" y="3706"/>
                  <a:pt x="18525" y="3706"/>
                </a:cubicBezTo>
                <a:cubicBezTo>
                  <a:pt x="18557" y="3706"/>
                  <a:pt x="18540" y="3605"/>
                  <a:pt x="18478" y="3483"/>
                </a:cubicBezTo>
                <a:cubicBezTo>
                  <a:pt x="18415" y="3360"/>
                  <a:pt x="18356" y="3236"/>
                  <a:pt x="18352" y="3208"/>
                </a:cubicBezTo>
                <a:cubicBezTo>
                  <a:pt x="18340" y="3125"/>
                  <a:pt x="17857" y="2081"/>
                  <a:pt x="17741" y="1887"/>
                </a:cubicBezTo>
                <a:cubicBezTo>
                  <a:pt x="17606" y="1663"/>
                  <a:pt x="16946" y="927"/>
                  <a:pt x="16879" y="927"/>
                </a:cubicBezTo>
                <a:cubicBezTo>
                  <a:pt x="16853" y="927"/>
                  <a:pt x="16701" y="808"/>
                  <a:pt x="16535" y="669"/>
                </a:cubicBezTo>
                <a:cubicBezTo>
                  <a:pt x="16368" y="531"/>
                  <a:pt x="16221" y="445"/>
                  <a:pt x="16221" y="481"/>
                </a:cubicBezTo>
                <a:cubicBezTo>
                  <a:pt x="16221" y="517"/>
                  <a:pt x="16125" y="483"/>
                  <a:pt x="16002" y="395"/>
                </a:cubicBezTo>
                <a:cubicBezTo>
                  <a:pt x="15879" y="307"/>
                  <a:pt x="15699" y="221"/>
                  <a:pt x="15610" y="206"/>
                </a:cubicBezTo>
                <a:cubicBezTo>
                  <a:pt x="15522" y="191"/>
                  <a:pt x="15409" y="151"/>
                  <a:pt x="15360" y="121"/>
                </a:cubicBezTo>
                <a:cubicBezTo>
                  <a:pt x="15255" y="57"/>
                  <a:pt x="14692" y="-1"/>
                  <a:pt x="14231" y="0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643" name="EDAC510A-59B1-472B-BBD5-2D236F925ABA.png" descr="EDAC510A-59B1-472B-BBD5-2D236F925ABA.png"/>
          <p:cNvPicPr>
            <a:picLocks noChangeAspect="1"/>
          </p:cNvPicPr>
          <p:nvPr/>
        </p:nvPicPr>
        <p:blipFill>
          <a:blip r:embed="rId2">
            <a:extLst/>
          </a:blip>
          <a:srcRect l="17348" t="46714" r="25564" b="18144"/>
          <a:stretch>
            <a:fillRect/>
          </a:stretch>
        </p:blipFill>
        <p:spPr>
          <a:xfrm flipH="1">
            <a:off x="18366388" y="6862581"/>
            <a:ext cx="540258" cy="49883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29" h="21562" fill="norm" stroke="1" extrusionOk="0">
                <a:moveTo>
                  <a:pt x="14231" y="0"/>
                </a:moveTo>
                <a:cubicBezTo>
                  <a:pt x="13916" y="1"/>
                  <a:pt x="13009" y="105"/>
                  <a:pt x="13009" y="138"/>
                </a:cubicBezTo>
                <a:cubicBezTo>
                  <a:pt x="13009" y="147"/>
                  <a:pt x="12910" y="165"/>
                  <a:pt x="12790" y="189"/>
                </a:cubicBezTo>
                <a:cubicBezTo>
                  <a:pt x="12670" y="213"/>
                  <a:pt x="12527" y="284"/>
                  <a:pt x="12461" y="344"/>
                </a:cubicBezTo>
                <a:cubicBezTo>
                  <a:pt x="12395" y="404"/>
                  <a:pt x="12336" y="426"/>
                  <a:pt x="12336" y="395"/>
                </a:cubicBezTo>
                <a:cubicBezTo>
                  <a:pt x="12336" y="364"/>
                  <a:pt x="12091" y="499"/>
                  <a:pt x="11787" y="687"/>
                </a:cubicBezTo>
                <a:cubicBezTo>
                  <a:pt x="11484" y="874"/>
                  <a:pt x="11216" y="1030"/>
                  <a:pt x="11192" y="1030"/>
                </a:cubicBezTo>
                <a:cubicBezTo>
                  <a:pt x="11135" y="1030"/>
                  <a:pt x="10079" y="2185"/>
                  <a:pt x="10079" y="2248"/>
                </a:cubicBezTo>
                <a:cubicBezTo>
                  <a:pt x="10079" y="2274"/>
                  <a:pt x="9929" y="2571"/>
                  <a:pt x="9750" y="2917"/>
                </a:cubicBezTo>
                <a:cubicBezTo>
                  <a:pt x="9571" y="3262"/>
                  <a:pt x="9407" y="3628"/>
                  <a:pt x="9390" y="3723"/>
                </a:cubicBezTo>
                <a:cubicBezTo>
                  <a:pt x="9373" y="3818"/>
                  <a:pt x="9328" y="3941"/>
                  <a:pt x="9296" y="3997"/>
                </a:cubicBezTo>
                <a:cubicBezTo>
                  <a:pt x="9264" y="4054"/>
                  <a:pt x="9221" y="4252"/>
                  <a:pt x="9202" y="4426"/>
                </a:cubicBezTo>
                <a:cubicBezTo>
                  <a:pt x="9183" y="4601"/>
                  <a:pt x="9141" y="4957"/>
                  <a:pt x="9108" y="5215"/>
                </a:cubicBezTo>
                <a:cubicBezTo>
                  <a:pt x="9071" y="5504"/>
                  <a:pt x="9095" y="5719"/>
                  <a:pt x="9155" y="5799"/>
                </a:cubicBezTo>
                <a:cubicBezTo>
                  <a:pt x="9209" y="5870"/>
                  <a:pt x="9251" y="6018"/>
                  <a:pt x="9249" y="6125"/>
                </a:cubicBezTo>
                <a:cubicBezTo>
                  <a:pt x="9244" y="6352"/>
                  <a:pt x="9311" y="6723"/>
                  <a:pt x="9390" y="6862"/>
                </a:cubicBezTo>
                <a:cubicBezTo>
                  <a:pt x="9421" y="6916"/>
                  <a:pt x="9467" y="7040"/>
                  <a:pt x="9484" y="7137"/>
                </a:cubicBezTo>
                <a:cubicBezTo>
                  <a:pt x="9501" y="7234"/>
                  <a:pt x="9736" y="7663"/>
                  <a:pt x="10001" y="8097"/>
                </a:cubicBezTo>
                <a:cubicBezTo>
                  <a:pt x="10266" y="8532"/>
                  <a:pt x="10479" y="8932"/>
                  <a:pt x="10487" y="8972"/>
                </a:cubicBezTo>
                <a:cubicBezTo>
                  <a:pt x="10494" y="9013"/>
                  <a:pt x="10508" y="9062"/>
                  <a:pt x="10518" y="9075"/>
                </a:cubicBezTo>
                <a:cubicBezTo>
                  <a:pt x="10528" y="9089"/>
                  <a:pt x="10548" y="9168"/>
                  <a:pt x="10565" y="9264"/>
                </a:cubicBezTo>
                <a:cubicBezTo>
                  <a:pt x="10600" y="9462"/>
                  <a:pt x="10347" y="9657"/>
                  <a:pt x="9938" y="9727"/>
                </a:cubicBezTo>
                <a:cubicBezTo>
                  <a:pt x="9516" y="9799"/>
                  <a:pt x="7703" y="9771"/>
                  <a:pt x="7400" y="9693"/>
                </a:cubicBezTo>
                <a:cubicBezTo>
                  <a:pt x="7251" y="9654"/>
                  <a:pt x="7090" y="9620"/>
                  <a:pt x="7040" y="9607"/>
                </a:cubicBezTo>
                <a:cubicBezTo>
                  <a:pt x="6990" y="9594"/>
                  <a:pt x="6854" y="9520"/>
                  <a:pt x="6742" y="9453"/>
                </a:cubicBezTo>
                <a:cubicBezTo>
                  <a:pt x="6630" y="9385"/>
                  <a:pt x="6538" y="9353"/>
                  <a:pt x="6538" y="9384"/>
                </a:cubicBezTo>
                <a:cubicBezTo>
                  <a:pt x="6538" y="9472"/>
                  <a:pt x="6198" y="9254"/>
                  <a:pt x="5739" y="8869"/>
                </a:cubicBezTo>
                <a:cubicBezTo>
                  <a:pt x="5252" y="8460"/>
                  <a:pt x="4495" y="8047"/>
                  <a:pt x="4220" y="8046"/>
                </a:cubicBezTo>
                <a:cubicBezTo>
                  <a:pt x="3928" y="8045"/>
                  <a:pt x="3202" y="8441"/>
                  <a:pt x="3138" y="8629"/>
                </a:cubicBezTo>
                <a:cubicBezTo>
                  <a:pt x="3107" y="8721"/>
                  <a:pt x="2997" y="8918"/>
                  <a:pt x="2903" y="9058"/>
                </a:cubicBezTo>
                <a:cubicBezTo>
                  <a:pt x="2810" y="9199"/>
                  <a:pt x="2730" y="9376"/>
                  <a:pt x="2715" y="9453"/>
                </a:cubicBezTo>
                <a:cubicBezTo>
                  <a:pt x="2701" y="9530"/>
                  <a:pt x="2610" y="9747"/>
                  <a:pt x="2527" y="9950"/>
                </a:cubicBezTo>
                <a:cubicBezTo>
                  <a:pt x="2445" y="10153"/>
                  <a:pt x="2380" y="10354"/>
                  <a:pt x="2386" y="10396"/>
                </a:cubicBezTo>
                <a:cubicBezTo>
                  <a:pt x="2393" y="10438"/>
                  <a:pt x="2396" y="10506"/>
                  <a:pt x="2386" y="10533"/>
                </a:cubicBezTo>
                <a:cubicBezTo>
                  <a:pt x="2346" y="10647"/>
                  <a:pt x="2251" y="11171"/>
                  <a:pt x="2167" y="11717"/>
                </a:cubicBezTo>
                <a:cubicBezTo>
                  <a:pt x="2102" y="12138"/>
                  <a:pt x="2088" y="13318"/>
                  <a:pt x="2151" y="13793"/>
                </a:cubicBezTo>
                <a:cubicBezTo>
                  <a:pt x="2177" y="13983"/>
                  <a:pt x="2219" y="14316"/>
                  <a:pt x="2245" y="14530"/>
                </a:cubicBezTo>
                <a:cubicBezTo>
                  <a:pt x="2271" y="14745"/>
                  <a:pt x="2339" y="14966"/>
                  <a:pt x="2386" y="15028"/>
                </a:cubicBezTo>
                <a:cubicBezTo>
                  <a:pt x="2433" y="15090"/>
                  <a:pt x="2493" y="15232"/>
                  <a:pt x="2512" y="15337"/>
                </a:cubicBezTo>
                <a:cubicBezTo>
                  <a:pt x="2562" y="15624"/>
                  <a:pt x="2638" y="15874"/>
                  <a:pt x="2872" y="16383"/>
                </a:cubicBezTo>
                <a:cubicBezTo>
                  <a:pt x="3069" y="16812"/>
                  <a:pt x="3074" y="16851"/>
                  <a:pt x="2935" y="16984"/>
                </a:cubicBezTo>
                <a:cubicBezTo>
                  <a:pt x="2791" y="17120"/>
                  <a:pt x="1830" y="17510"/>
                  <a:pt x="1399" y="17601"/>
                </a:cubicBezTo>
                <a:cubicBezTo>
                  <a:pt x="1286" y="17625"/>
                  <a:pt x="1132" y="17700"/>
                  <a:pt x="1070" y="17756"/>
                </a:cubicBezTo>
                <a:cubicBezTo>
                  <a:pt x="1009" y="17812"/>
                  <a:pt x="942" y="17821"/>
                  <a:pt x="914" y="17790"/>
                </a:cubicBezTo>
                <a:cubicBezTo>
                  <a:pt x="885" y="17758"/>
                  <a:pt x="674" y="17848"/>
                  <a:pt x="444" y="17996"/>
                </a:cubicBezTo>
                <a:cubicBezTo>
                  <a:pt x="213" y="18143"/>
                  <a:pt x="41" y="18292"/>
                  <a:pt x="67" y="18322"/>
                </a:cubicBezTo>
                <a:cubicBezTo>
                  <a:pt x="94" y="18351"/>
                  <a:pt x="73" y="18441"/>
                  <a:pt x="20" y="18510"/>
                </a:cubicBezTo>
                <a:cubicBezTo>
                  <a:pt x="-124" y="18701"/>
                  <a:pt x="519" y="19410"/>
                  <a:pt x="1086" y="19694"/>
                </a:cubicBezTo>
                <a:cubicBezTo>
                  <a:pt x="1345" y="19824"/>
                  <a:pt x="1610" y="19934"/>
                  <a:pt x="1666" y="19934"/>
                </a:cubicBezTo>
                <a:cubicBezTo>
                  <a:pt x="1721" y="19934"/>
                  <a:pt x="1871" y="19993"/>
                  <a:pt x="2010" y="20071"/>
                </a:cubicBezTo>
                <a:cubicBezTo>
                  <a:pt x="2149" y="20150"/>
                  <a:pt x="2441" y="20232"/>
                  <a:pt x="2653" y="20260"/>
                </a:cubicBezTo>
                <a:cubicBezTo>
                  <a:pt x="2864" y="20288"/>
                  <a:pt x="3081" y="20365"/>
                  <a:pt x="3138" y="20415"/>
                </a:cubicBezTo>
                <a:cubicBezTo>
                  <a:pt x="3230" y="20493"/>
                  <a:pt x="3605" y="20616"/>
                  <a:pt x="3875" y="20672"/>
                </a:cubicBezTo>
                <a:cubicBezTo>
                  <a:pt x="3925" y="20682"/>
                  <a:pt x="3991" y="20710"/>
                  <a:pt x="4016" y="20723"/>
                </a:cubicBezTo>
                <a:cubicBezTo>
                  <a:pt x="4041" y="20737"/>
                  <a:pt x="4158" y="20762"/>
                  <a:pt x="4282" y="20775"/>
                </a:cubicBezTo>
                <a:cubicBezTo>
                  <a:pt x="4407" y="20787"/>
                  <a:pt x="4979" y="20869"/>
                  <a:pt x="5551" y="20963"/>
                </a:cubicBezTo>
                <a:cubicBezTo>
                  <a:pt x="6124" y="21058"/>
                  <a:pt x="6769" y="21152"/>
                  <a:pt x="6993" y="21169"/>
                </a:cubicBezTo>
                <a:cubicBezTo>
                  <a:pt x="7217" y="21187"/>
                  <a:pt x="8061" y="21273"/>
                  <a:pt x="8857" y="21358"/>
                </a:cubicBezTo>
                <a:cubicBezTo>
                  <a:pt x="9653" y="21443"/>
                  <a:pt x="10549" y="21531"/>
                  <a:pt x="10847" y="21547"/>
                </a:cubicBezTo>
                <a:cubicBezTo>
                  <a:pt x="11837" y="21599"/>
                  <a:pt x="15266" y="21510"/>
                  <a:pt x="15689" y="21427"/>
                </a:cubicBezTo>
                <a:cubicBezTo>
                  <a:pt x="15917" y="21382"/>
                  <a:pt x="16241" y="21362"/>
                  <a:pt x="16409" y="21375"/>
                </a:cubicBezTo>
                <a:cubicBezTo>
                  <a:pt x="16578" y="21388"/>
                  <a:pt x="16753" y="21373"/>
                  <a:pt x="16801" y="21341"/>
                </a:cubicBezTo>
                <a:cubicBezTo>
                  <a:pt x="16849" y="21309"/>
                  <a:pt x="17009" y="21268"/>
                  <a:pt x="17161" y="21255"/>
                </a:cubicBezTo>
                <a:cubicBezTo>
                  <a:pt x="17314" y="21242"/>
                  <a:pt x="17646" y="21177"/>
                  <a:pt x="17882" y="21118"/>
                </a:cubicBezTo>
                <a:cubicBezTo>
                  <a:pt x="18118" y="21058"/>
                  <a:pt x="18330" y="21023"/>
                  <a:pt x="18368" y="21032"/>
                </a:cubicBezTo>
                <a:cubicBezTo>
                  <a:pt x="18406" y="21041"/>
                  <a:pt x="18557" y="20992"/>
                  <a:pt x="18697" y="20929"/>
                </a:cubicBezTo>
                <a:cubicBezTo>
                  <a:pt x="18837" y="20866"/>
                  <a:pt x="19015" y="20826"/>
                  <a:pt x="19089" y="20826"/>
                </a:cubicBezTo>
                <a:cubicBezTo>
                  <a:pt x="19162" y="20826"/>
                  <a:pt x="19311" y="20742"/>
                  <a:pt x="19433" y="20655"/>
                </a:cubicBezTo>
                <a:cubicBezTo>
                  <a:pt x="19572" y="20555"/>
                  <a:pt x="19746" y="20530"/>
                  <a:pt x="19888" y="20569"/>
                </a:cubicBezTo>
                <a:cubicBezTo>
                  <a:pt x="20013" y="20603"/>
                  <a:pt x="20115" y="20594"/>
                  <a:pt x="20107" y="20552"/>
                </a:cubicBezTo>
                <a:cubicBezTo>
                  <a:pt x="20099" y="20510"/>
                  <a:pt x="20175" y="20281"/>
                  <a:pt x="20279" y="20037"/>
                </a:cubicBezTo>
                <a:cubicBezTo>
                  <a:pt x="20446" y="19648"/>
                  <a:pt x="20457" y="19575"/>
                  <a:pt x="20342" y="19437"/>
                </a:cubicBezTo>
                <a:cubicBezTo>
                  <a:pt x="20270" y="19350"/>
                  <a:pt x="20201" y="19174"/>
                  <a:pt x="20201" y="19059"/>
                </a:cubicBezTo>
                <a:cubicBezTo>
                  <a:pt x="20201" y="18944"/>
                  <a:pt x="20171" y="18817"/>
                  <a:pt x="20123" y="18785"/>
                </a:cubicBezTo>
                <a:cubicBezTo>
                  <a:pt x="20074" y="18752"/>
                  <a:pt x="20175" y="18480"/>
                  <a:pt x="20358" y="18167"/>
                </a:cubicBezTo>
                <a:cubicBezTo>
                  <a:pt x="20540" y="17856"/>
                  <a:pt x="20683" y="17577"/>
                  <a:pt x="20671" y="17550"/>
                </a:cubicBezTo>
                <a:cubicBezTo>
                  <a:pt x="20659" y="17523"/>
                  <a:pt x="20670" y="17418"/>
                  <a:pt x="20702" y="17310"/>
                </a:cubicBezTo>
                <a:cubicBezTo>
                  <a:pt x="20735" y="17201"/>
                  <a:pt x="20757" y="17064"/>
                  <a:pt x="20749" y="17018"/>
                </a:cubicBezTo>
                <a:cubicBezTo>
                  <a:pt x="20742" y="16971"/>
                  <a:pt x="20778" y="16878"/>
                  <a:pt x="20828" y="16812"/>
                </a:cubicBezTo>
                <a:cubicBezTo>
                  <a:pt x="20880" y="16743"/>
                  <a:pt x="20909" y="16262"/>
                  <a:pt x="20890" y="15663"/>
                </a:cubicBezTo>
                <a:cubicBezTo>
                  <a:pt x="20853" y="14481"/>
                  <a:pt x="20790" y="13954"/>
                  <a:pt x="20640" y="13656"/>
                </a:cubicBezTo>
                <a:cubicBezTo>
                  <a:pt x="20582" y="13541"/>
                  <a:pt x="20526" y="13388"/>
                  <a:pt x="20514" y="13312"/>
                </a:cubicBezTo>
                <a:cubicBezTo>
                  <a:pt x="20503" y="13237"/>
                  <a:pt x="20369" y="12979"/>
                  <a:pt x="20217" y="12746"/>
                </a:cubicBezTo>
                <a:cubicBezTo>
                  <a:pt x="20064" y="12514"/>
                  <a:pt x="19935" y="12285"/>
                  <a:pt x="19935" y="12232"/>
                </a:cubicBezTo>
                <a:cubicBezTo>
                  <a:pt x="19935" y="12178"/>
                  <a:pt x="19868" y="12109"/>
                  <a:pt x="19794" y="12077"/>
                </a:cubicBezTo>
                <a:cubicBezTo>
                  <a:pt x="19719" y="12046"/>
                  <a:pt x="19656" y="11958"/>
                  <a:pt x="19653" y="11889"/>
                </a:cubicBezTo>
                <a:cubicBezTo>
                  <a:pt x="19649" y="11819"/>
                  <a:pt x="19488" y="11616"/>
                  <a:pt x="19292" y="11425"/>
                </a:cubicBezTo>
                <a:cubicBezTo>
                  <a:pt x="19096" y="11235"/>
                  <a:pt x="18811" y="10926"/>
                  <a:pt x="18650" y="10756"/>
                </a:cubicBezTo>
                <a:cubicBezTo>
                  <a:pt x="18489" y="10587"/>
                  <a:pt x="18258" y="10407"/>
                  <a:pt x="18149" y="10345"/>
                </a:cubicBezTo>
                <a:cubicBezTo>
                  <a:pt x="17874" y="10188"/>
                  <a:pt x="17654" y="9632"/>
                  <a:pt x="17710" y="9247"/>
                </a:cubicBezTo>
                <a:cubicBezTo>
                  <a:pt x="17752" y="8951"/>
                  <a:pt x="17991" y="8543"/>
                  <a:pt x="18117" y="8561"/>
                </a:cubicBezTo>
                <a:cubicBezTo>
                  <a:pt x="18149" y="8565"/>
                  <a:pt x="18186" y="8554"/>
                  <a:pt x="18211" y="8543"/>
                </a:cubicBezTo>
                <a:cubicBezTo>
                  <a:pt x="18375" y="8472"/>
                  <a:pt x="18873" y="8493"/>
                  <a:pt x="19230" y="8578"/>
                </a:cubicBezTo>
                <a:cubicBezTo>
                  <a:pt x="19461" y="8633"/>
                  <a:pt x="19717" y="8639"/>
                  <a:pt x="19809" y="8595"/>
                </a:cubicBezTo>
                <a:cubicBezTo>
                  <a:pt x="19902" y="8551"/>
                  <a:pt x="20007" y="8514"/>
                  <a:pt x="20044" y="8509"/>
                </a:cubicBezTo>
                <a:cubicBezTo>
                  <a:pt x="20082" y="8504"/>
                  <a:pt x="20242" y="8377"/>
                  <a:pt x="20405" y="8235"/>
                </a:cubicBezTo>
                <a:cubicBezTo>
                  <a:pt x="20729" y="7951"/>
                  <a:pt x="20824" y="7556"/>
                  <a:pt x="20608" y="7360"/>
                </a:cubicBezTo>
                <a:cubicBezTo>
                  <a:pt x="20535" y="7293"/>
                  <a:pt x="20483" y="7194"/>
                  <a:pt x="20483" y="7137"/>
                </a:cubicBezTo>
                <a:cubicBezTo>
                  <a:pt x="20483" y="7080"/>
                  <a:pt x="20416" y="6952"/>
                  <a:pt x="20342" y="6862"/>
                </a:cubicBezTo>
                <a:cubicBezTo>
                  <a:pt x="20221" y="6716"/>
                  <a:pt x="20245" y="6661"/>
                  <a:pt x="20640" y="6193"/>
                </a:cubicBezTo>
                <a:cubicBezTo>
                  <a:pt x="21335" y="5371"/>
                  <a:pt x="21476" y="4954"/>
                  <a:pt x="21188" y="4478"/>
                </a:cubicBezTo>
                <a:cubicBezTo>
                  <a:pt x="21056" y="4260"/>
                  <a:pt x="20958" y="4222"/>
                  <a:pt x="20593" y="4221"/>
                </a:cubicBezTo>
                <a:cubicBezTo>
                  <a:pt x="20355" y="4219"/>
                  <a:pt x="20081" y="4267"/>
                  <a:pt x="19982" y="4323"/>
                </a:cubicBezTo>
                <a:cubicBezTo>
                  <a:pt x="19718" y="4474"/>
                  <a:pt x="18917" y="4407"/>
                  <a:pt x="18728" y="4221"/>
                </a:cubicBezTo>
                <a:cubicBezTo>
                  <a:pt x="18640" y="4133"/>
                  <a:pt x="18594" y="4042"/>
                  <a:pt x="18619" y="4015"/>
                </a:cubicBezTo>
                <a:cubicBezTo>
                  <a:pt x="18643" y="3988"/>
                  <a:pt x="18627" y="3899"/>
                  <a:pt x="18572" y="3826"/>
                </a:cubicBezTo>
                <a:cubicBezTo>
                  <a:pt x="18516" y="3753"/>
                  <a:pt x="18492" y="3706"/>
                  <a:pt x="18525" y="3706"/>
                </a:cubicBezTo>
                <a:cubicBezTo>
                  <a:pt x="18557" y="3706"/>
                  <a:pt x="18540" y="3605"/>
                  <a:pt x="18478" y="3483"/>
                </a:cubicBezTo>
                <a:cubicBezTo>
                  <a:pt x="18415" y="3360"/>
                  <a:pt x="18356" y="3236"/>
                  <a:pt x="18352" y="3208"/>
                </a:cubicBezTo>
                <a:cubicBezTo>
                  <a:pt x="18340" y="3125"/>
                  <a:pt x="17857" y="2081"/>
                  <a:pt x="17741" y="1887"/>
                </a:cubicBezTo>
                <a:cubicBezTo>
                  <a:pt x="17606" y="1663"/>
                  <a:pt x="16946" y="927"/>
                  <a:pt x="16879" y="927"/>
                </a:cubicBezTo>
                <a:cubicBezTo>
                  <a:pt x="16853" y="927"/>
                  <a:pt x="16701" y="808"/>
                  <a:pt x="16535" y="669"/>
                </a:cubicBezTo>
                <a:cubicBezTo>
                  <a:pt x="16368" y="531"/>
                  <a:pt x="16221" y="445"/>
                  <a:pt x="16221" y="481"/>
                </a:cubicBezTo>
                <a:cubicBezTo>
                  <a:pt x="16221" y="517"/>
                  <a:pt x="16125" y="483"/>
                  <a:pt x="16002" y="395"/>
                </a:cubicBezTo>
                <a:cubicBezTo>
                  <a:pt x="15879" y="307"/>
                  <a:pt x="15699" y="221"/>
                  <a:pt x="15610" y="206"/>
                </a:cubicBezTo>
                <a:cubicBezTo>
                  <a:pt x="15522" y="191"/>
                  <a:pt x="15409" y="151"/>
                  <a:pt x="15360" y="121"/>
                </a:cubicBezTo>
                <a:cubicBezTo>
                  <a:pt x="15255" y="57"/>
                  <a:pt x="14692" y="-1"/>
                  <a:pt x="14231" y="0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644" name="EDAC510A-59B1-472B-BBD5-2D236F925ABA.png" descr="EDAC510A-59B1-472B-BBD5-2D236F925ABA.png"/>
          <p:cNvPicPr>
            <a:picLocks noChangeAspect="1"/>
          </p:cNvPicPr>
          <p:nvPr/>
        </p:nvPicPr>
        <p:blipFill>
          <a:blip r:embed="rId2">
            <a:extLst/>
          </a:blip>
          <a:srcRect l="17348" t="46714" r="25564" b="18144"/>
          <a:stretch>
            <a:fillRect/>
          </a:stretch>
        </p:blipFill>
        <p:spPr>
          <a:xfrm flipH="1">
            <a:off x="19331588" y="6278381"/>
            <a:ext cx="540258" cy="49883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29" h="21562" fill="norm" stroke="1" extrusionOk="0">
                <a:moveTo>
                  <a:pt x="14231" y="0"/>
                </a:moveTo>
                <a:cubicBezTo>
                  <a:pt x="13916" y="1"/>
                  <a:pt x="13009" y="105"/>
                  <a:pt x="13009" y="138"/>
                </a:cubicBezTo>
                <a:cubicBezTo>
                  <a:pt x="13009" y="147"/>
                  <a:pt x="12910" y="165"/>
                  <a:pt x="12790" y="189"/>
                </a:cubicBezTo>
                <a:cubicBezTo>
                  <a:pt x="12670" y="213"/>
                  <a:pt x="12527" y="284"/>
                  <a:pt x="12461" y="344"/>
                </a:cubicBezTo>
                <a:cubicBezTo>
                  <a:pt x="12395" y="404"/>
                  <a:pt x="12336" y="426"/>
                  <a:pt x="12336" y="395"/>
                </a:cubicBezTo>
                <a:cubicBezTo>
                  <a:pt x="12336" y="364"/>
                  <a:pt x="12091" y="499"/>
                  <a:pt x="11787" y="687"/>
                </a:cubicBezTo>
                <a:cubicBezTo>
                  <a:pt x="11484" y="874"/>
                  <a:pt x="11216" y="1030"/>
                  <a:pt x="11192" y="1030"/>
                </a:cubicBezTo>
                <a:cubicBezTo>
                  <a:pt x="11135" y="1030"/>
                  <a:pt x="10079" y="2185"/>
                  <a:pt x="10079" y="2248"/>
                </a:cubicBezTo>
                <a:cubicBezTo>
                  <a:pt x="10079" y="2274"/>
                  <a:pt x="9929" y="2571"/>
                  <a:pt x="9750" y="2917"/>
                </a:cubicBezTo>
                <a:cubicBezTo>
                  <a:pt x="9571" y="3262"/>
                  <a:pt x="9407" y="3628"/>
                  <a:pt x="9390" y="3723"/>
                </a:cubicBezTo>
                <a:cubicBezTo>
                  <a:pt x="9373" y="3818"/>
                  <a:pt x="9328" y="3941"/>
                  <a:pt x="9296" y="3997"/>
                </a:cubicBezTo>
                <a:cubicBezTo>
                  <a:pt x="9264" y="4054"/>
                  <a:pt x="9221" y="4252"/>
                  <a:pt x="9202" y="4426"/>
                </a:cubicBezTo>
                <a:cubicBezTo>
                  <a:pt x="9183" y="4601"/>
                  <a:pt x="9141" y="4957"/>
                  <a:pt x="9108" y="5215"/>
                </a:cubicBezTo>
                <a:cubicBezTo>
                  <a:pt x="9071" y="5504"/>
                  <a:pt x="9095" y="5719"/>
                  <a:pt x="9155" y="5799"/>
                </a:cubicBezTo>
                <a:cubicBezTo>
                  <a:pt x="9209" y="5870"/>
                  <a:pt x="9251" y="6018"/>
                  <a:pt x="9249" y="6125"/>
                </a:cubicBezTo>
                <a:cubicBezTo>
                  <a:pt x="9244" y="6352"/>
                  <a:pt x="9311" y="6723"/>
                  <a:pt x="9390" y="6862"/>
                </a:cubicBezTo>
                <a:cubicBezTo>
                  <a:pt x="9421" y="6916"/>
                  <a:pt x="9467" y="7040"/>
                  <a:pt x="9484" y="7137"/>
                </a:cubicBezTo>
                <a:cubicBezTo>
                  <a:pt x="9501" y="7234"/>
                  <a:pt x="9736" y="7663"/>
                  <a:pt x="10001" y="8097"/>
                </a:cubicBezTo>
                <a:cubicBezTo>
                  <a:pt x="10266" y="8532"/>
                  <a:pt x="10479" y="8932"/>
                  <a:pt x="10487" y="8972"/>
                </a:cubicBezTo>
                <a:cubicBezTo>
                  <a:pt x="10494" y="9013"/>
                  <a:pt x="10508" y="9062"/>
                  <a:pt x="10518" y="9075"/>
                </a:cubicBezTo>
                <a:cubicBezTo>
                  <a:pt x="10528" y="9089"/>
                  <a:pt x="10548" y="9168"/>
                  <a:pt x="10565" y="9264"/>
                </a:cubicBezTo>
                <a:cubicBezTo>
                  <a:pt x="10600" y="9462"/>
                  <a:pt x="10347" y="9657"/>
                  <a:pt x="9938" y="9727"/>
                </a:cubicBezTo>
                <a:cubicBezTo>
                  <a:pt x="9516" y="9799"/>
                  <a:pt x="7703" y="9771"/>
                  <a:pt x="7400" y="9693"/>
                </a:cubicBezTo>
                <a:cubicBezTo>
                  <a:pt x="7251" y="9654"/>
                  <a:pt x="7090" y="9620"/>
                  <a:pt x="7040" y="9607"/>
                </a:cubicBezTo>
                <a:cubicBezTo>
                  <a:pt x="6990" y="9594"/>
                  <a:pt x="6854" y="9520"/>
                  <a:pt x="6742" y="9453"/>
                </a:cubicBezTo>
                <a:cubicBezTo>
                  <a:pt x="6630" y="9385"/>
                  <a:pt x="6538" y="9353"/>
                  <a:pt x="6538" y="9384"/>
                </a:cubicBezTo>
                <a:cubicBezTo>
                  <a:pt x="6538" y="9472"/>
                  <a:pt x="6198" y="9254"/>
                  <a:pt x="5739" y="8869"/>
                </a:cubicBezTo>
                <a:cubicBezTo>
                  <a:pt x="5252" y="8460"/>
                  <a:pt x="4495" y="8047"/>
                  <a:pt x="4220" y="8046"/>
                </a:cubicBezTo>
                <a:cubicBezTo>
                  <a:pt x="3928" y="8045"/>
                  <a:pt x="3202" y="8441"/>
                  <a:pt x="3138" y="8629"/>
                </a:cubicBezTo>
                <a:cubicBezTo>
                  <a:pt x="3107" y="8721"/>
                  <a:pt x="2997" y="8918"/>
                  <a:pt x="2903" y="9058"/>
                </a:cubicBezTo>
                <a:cubicBezTo>
                  <a:pt x="2810" y="9199"/>
                  <a:pt x="2730" y="9376"/>
                  <a:pt x="2715" y="9453"/>
                </a:cubicBezTo>
                <a:cubicBezTo>
                  <a:pt x="2701" y="9530"/>
                  <a:pt x="2610" y="9747"/>
                  <a:pt x="2527" y="9950"/>
                </a:cubicBezTo>
                <a:cubicBezTo>
                  <a:pt x="2445" y="10153"/>
                  <a:pt x="2380" y="10354"/>
                  <a:pt x="2386" y="10396"/>
                </a:cubicBezTo>
                <a:cubicBezTo>
                  <a:pt x="2393" y="10438"/>
                  <a:pt x="2396" y="10506"/>
                  <a:pt x="2386" y="10533"/>
                </a:cubicBezTo>
                <a:cubicBezTo>
                  <a:pt x="2346" y="10647"/>
                  <a:pt x="2251" y="11171"/>
                  <a:pt x="2167" y="11717"/>
                </a:cubicBezTo>
                <a:cubicBezTo>
                  <a:pt x="2102" y="12138"/>
                  <a:pt x="2088" y="13318"/>
                  <a:pt x="2151" y="13793"/>
                </a:cubicBezTo>
                <a:cubicBezTo>
                  <a:pt x="2177" y="13983"/>
                  <a:pt x="2219" y="14316"/>
                  <a:pt x="2245" y="14530"/>
                </a:cubicBezTo>
                <a:cubicBezTo>
                  <a:pt x="2271" y="14745"/>
                  <a:pt x="2339" y="14966"/>
                  <a:pt x="2386" y="15028"/>
                </a:cubicBezTo>
                <a:cubicBezTo>
                  <a:pt x="2433" y="15090"/>
                  <a:pt x="2493" y="15232"/>
                  <a:pt x="2512" y="15337"/>
                </a:cubicBezTo>
                <a:cubicBezTo>
                  <a:pt x="2562" y="15624"/>
                  <a:pt x="2638" y="15874"/>
                  <a:pt x="2872" y="16383"/>
                </a:cubicBezTo>
                <a:cubicBezTo>
                  <a:pt x="3069" y="16812"/>
                  <a:pt x="3074" y="16851"/>
                  <a:pt x="2935" y="16984"/>
                </a:cubicBezTo>
                <a:cubicBezTo>
                  <a:pt x="2791" y="17120"/>
                  <a:pt x="1830" y="17510"/>
                  <a:pt x="1399" y="17601"/>
                </a:cubicBezTo>
                <a:cubicBezTo>
                  <a:pt x="1286" y="17625"/>
                  <a:pt x="1132" y="17700"/>
                  <a:pt x="1070" y="17756"/>
                </a:cubicBezTo>
                <a:cubicBezTo>
                  <a:pt x="1009" y="17812"/>
                  <a:pt x="942" y="17821"/>
                  <a:pt x="914" y="17790"/>
                </a:cubicBezTo>
                <a:cubicBezTo>
                  <a:pt x="885" y="17758"/>
                  <a:pt x="674" y="17848"/>
                  <a:pt x="444" y="17996"/>
                </a:cubicBezTo>
                <a:cubicBezTo>
                  <a:pt x="213" y="18143"/>
                  <a:pt x="41" y="18292"/>
                  <a:pt x="67" y="18322"/>
                </a:cubicBezTo>
                <a:cubicBezTo>
                  <a:pt x="94" y="18351"/>
                  <a:pt x="73" y="18441"/>
                  <a:pt x="20" y="18510"/>
                </a:cubicBezTo>
                <a:cubicBezTo>
                  <a:pt x="-124" y="18701"/>
                  <a:pt x="519" y="19410"/>
                  <a:pt x="1086" y="19694"/>
                </a:cubicBezTo>
                <a:cubicBezTo>
                  <a:pt x="1345" y="19824"/>
                  <a:pt x="1610" y="19934"/>
                  <a:pt x="1666" y="19934"/>
                </a:cubicBezTo>
                <a:cubicBezTo>
                  <a:pt x="1721" y="19934"/>
                  <a:pt x="1871" y="19993"/>
                  <a:pt x="2010" y="20071"/>
                </a:cubicBezTo>
                <a:cubicBezTo>
                  <a:pt x="2149" y="20150"/>
                  <a:pt x="2441" y="20232"/>
                  <a:pt x="2653" y="20260"/>
                </a:cubicBezTo>
                <a:cubicBezTo>
                  <a:pt x="2864" y="20288"/>
                  <a:pt x="3081" y="20365"/>
                  <a:pt x="3138" y="20415"/>
                </a:cubicBezTo>
                <a:cubicBezTo>
                  <a:pt x="3230" y="20493"/>
                  <a:pt x="3605" y="20616"/>
                  <a:pt x="3875" y="20672"/>
                </a:cubicBezTo>
                <a:cubicBezTo>
                  <a:pt x="3925" y="20682"/>
                  <a:pt x="3991" y="20710"/>
                  <a:pt x="4016" y="20723"/>
                </a:cubicBezTo>
                <a:cubicBezTo>
                  <a:pt x="4041" y="20737"/>
                  <a:pt x="4158" y="20762"/>
                  <a:pt x="4282" y="20775"/>
                </a:cubicBezTo>
                <a:cubicBezTo>
                  <a:pt x="4407" y="20787"/>
                  <a:pt x="4979" y="20869"/>
                  <a:pt x="5551" y="20963"/>
                </a:cubicBezTo>
                <a:cubicBezTo>
                  <a:pt x="6124" y="21058"/>
                  <a:pt x="6769" y="21152"/>
                  <a:pt x="6993" y="21169"/>
                </a:cubicBezTo>
                <a:cubicBezTo>
                  <a:pt x="7217" y="21187"/>
                  <a:pt x="8061" y="21273"/>
                  <a:pt x="8857" y="21358"/>
                </a:cubicBezTo>
                <a:cubicBezTo>
                  <a:pt x="9653" y="21443"/>
                  <a:pt x="10549" y="21531"/>
                  <a:pt x="10847" y="21547"/>
                </a:cubicBezTo>
                <a:cubicBezTo>
                  <a:pt x="11837" y="21599"/>
                  <a:pt x="15266" y="21510"/>
                  <a:pt x="15689" y="21427"/>
                </a:cubicBezTo>
                <a:cubicBezTo>
                  <a:pt x="15917" y="21382"/>
                  <a:pt x="16241" y="21362"/>
                  <a:pt x="16409" y="21375"/>
                </a:cubicBezTo>
                <a:cubicBezTo>
                  <a:pt x="16578" y="21388"/>
                  <a:pt x="16753" y="21373"/>
                  <a:pt x="16801" y="21341"/>
                </a:cubicBezTo>
                <a:cubicBezTo>
                  <a:pt x="16849" y="21309"/>
                  <a:pt x="17009" y="21268"/>
                  <a:pt x="17161" y="21255"/>
                </a:cubicBezTo>
                <a:cubicBezTo>
                  <a:pt x="17314" y="21242"/>
                  <a:pt x="17646" y="21177"/>
                  <a:pt x="17882" y="21118"/>
                </a:cubicBezTo>
                <a:cubicBezTo>
                  <a:pt x="18118" y="21058"/>
                  <a:pt x="18330" y="21023"/>
                  <a:pt x="18368" y="21032"/>
                </a:cubicBezTo>
                <a:cubicBezTo>
                  <a:pt x="18406" y="21041"/>
                  <a:pt x="18557" y="20992"/>
                  <a:pt x="18697" y="20929"/>
                </a:cubicBezTo>
                <a:cubicBezTo>
                  <a:pt x="18837" y="20866"/>
                  <a:pt x="19015" y="20826"/>
                  <a:pt x="19089" y="20826"/>
                </a:cubicBezTo>
                <a:cubicBezTo>
                  <a:pt x="19162" y="20826"/>
                  <a:pt x="19311" y="20742"/>
                  <a:pt x="19433" y="20655"/>
                </a:cubicBezTo>
                <a:cubicBezTo>
                  <a:pt x="19572" y="20555"/>
                  <a:pt x="19746" y="20530"/>
                  <a:pt x="19888" y="20569"/>
                </a:cubicBezTo>
                <a:cubicBezTo>
                  <a:pt x="20013" y="20603"/>
                  <a:pt x="20115" y="20594"/>
                  <a:pt x="20107" y="20552"/>
                </a:cubicBezTo>
                <a:cubicBezTo>
                  <a:pt x="20099" y="20510"/>
                  <a:pt x="20175" y="20281"/>
                  <a:pt x="20279" y="20037"/>
                </a:cubicBezTo>
                <a:cubicBezTo>
                  <a:pt x="20446" y="19648"/>
                  <a:pt x="20457" y="19575"/>
                  <a:pt x="20342" y="19437"/>
                </a:cubicBezTo>
                <a:cubicBezTo>
                  <a:pt x="20270" y="19350"/>
                  <a:pt x="20201" y="19174"/>
                  <a:pt x="20201" y="19059"/>
                </a:cubicBezTo>
                <a:cubicBezTo>
                  <a:pt x="20201" y="18944"/>
                  <a:pt x="20171" y="18817"/>
                  <a:pt x="20123" y="18785"/>
                </a:cubicBezTo>
                <a:cubicBezTo>
                  <a:pt x="20074" y="18752"/>
                  <a:pt x="20175" y="18480"/>
                  <a:pt x="20358" y="18167"/>
                </a:cubicBezTo>
                <a:cubicBezTo>
                  <a:pt x="20540" y="17856"/>
                  <a:pt x="20683" y="17577"/>
                  <a:pt x="20671" y="17550"/>
                </a:cubicBezTo>
                <a:cubicBezTo>
                  <a:pt x="20659" y="17523"/>
                  <a:pt x="20670" y="17418"/>
                  <a:pt x="20702" y="17310"/>
                </a:cubicBezTo>
                <a:cubicBezTo>
                  <a:pt x="20735" y="17201"/>
                  <a:pt x="20757" y="17064"/>
                  <a:pt x="20749" y="17018"/>
                </a:cubicBezTo>
                <a:cubicBezTo>
                  <a:pt x="20742" y="16971"/>
                  <a:pt x="20778" y="16878"/>
                  <a:pt x="20828" y="16812"/>
                </a:cubicBezTo>
                <a:cubicBezTo>
                  <a:pt x="20880" y="16743"/>
                  <a:pt x="20909" y="16262"/>
                  <a:pt x="20890" y="15663"/>
                </a:cubicBezTo>
                <a:cubicBezTo>
                  <a:pt x="20853" y="14481"/>
                  <a:pt x="20790" y="13954"/>
                  <a:pt x="20640" y="13656"/>
                </a:cubicBezTo>
                <a:cubicBezTo>
                  <a:pt x="20582" y="13541"/>
                  <a:pt x="20526" y="13388"/>
                  <a:pt x="20514" y="13312"/>
                </a:cubicBezTo>
                <a:cubicBezTo>
                  <a:pt x="20503" y="13237"/>
                  <a:pt x="20369" y="12979"/>
                  <a:pt x="20217" y="12746"/>
                </a:cubicBezTo>
                <a:cubicBezTo>
                  <a:pt x="20064" y="12514"/>
                  <a:pt x="19935" y="12285"/>
                  <a:pt x="19935" y="12232"/>
                </a:cubicBezTo>
                <a:cubicBezTo>
                  <a:pt x="19935" y="12178"/>
                  <a:pt x="19868" y="12109"/>
                  <a:pt x="19794" y="12077"/>
                </a:cubicBezTo>
                <a:cubicBezTo>
                  <a:pt x="19719" y="12046"/>
                  <a:pt x="19656" y="11958"/>
                  <a:pt x="19653" y="11889"/>
                </a:cubicBezTo>
                <a:cubicBezTo>
                  <a:pt x="19649" y="11819"/>
                  <a:pt x="19488" y="11616"/>
                  <a:pt x="19292" y="11425"/>
                </a:cubicBezTo>
                <a:cubicBezTo>
                  <a:pt x="19096" y="11235"/>
                  <a:pt x="18811" y="10926"/>
                  <a:pt x="18650" y="10756"/>
                </a:cubicBezTo>
                <a:cubicBezTo>
                  <a:pt x="18489" y="10587"/>
                  <a:pt x="18258" y="10407"/>
                  <a:pt x="18149" y="10345"/>
                </a:cubicBezTo>
                <a:cubicBezTo>
                  <a:pt x="17874" y="10188"/>
                  <a:pt x="17654" y="9632"/>
                  <a:pt x="17710" y="9247"/>
                </a:cubicBezTo>
                <a:cubicBezTo>
                  <a:pt x="17752" y="8951"/>
                  <a:pt x="17991" y="8543"/>
                  <a:pt x="18117" y="8561"/>
                </a:cubicBezTo>
                <a:cubicBezTo>
                  <a:pt x="18149" y="8565"/>
                  <a:pt x="18186" y="8554"/>
                  <a:pt x="18211" y="8543"/>
                </a:cubicBezTo>
                <a:cubicBezTo>
                  <a:pt x="18375" y="8472"/>
                  <a:pt x="18873" y="8493"/>
                  <a:pt x="19230" y="8578"/>
                </a:cubicBezTo>
                <a:cubicBezTo>
                  <a:pt x="19461" y="8633"/>
                  <a:pt x="19717" y="8639"/>
                  <a:pt x="19809" y="8595"/>
                </a:cubicBezTo>
                <a:cubicBezTo>
                  <a:pt x="19902" y="8551"/>
                  <a:pt x="20007" y="8514"/>
                  <a:pt x="20044" y="8509"/>
                </a:cubicBezTo>
                <a:cubicBezTo>
                  <a:pt x="20082" y="8504"/>
                  <a:pt x="20242" y="8377"/>
                  <a:pt x="20405" y="8235"/>
                </a:cubicBezTo>
                <a:cubicBezTo>
                  <a:pt x="20729" y="7951"/>
                  <a:pt x="20824" y="7556"/>
                  <a:pt x="20608" y="7360"/>
                </a:cubicBezTo>
                <a:cubicBezTo>
                  <a:pt x="20535" y="7293"/>
                  <a:pt x="20483" y="7194"/>
                  <a:pt x="20483" y="7137"/>
                </a:cubicBezTo>
                <a:cubicBezTo>
                  <a:pt x="20483" y="7080"/>
                  <a:pt x="20416" y="6952"/>
                  <a:pt x="20342" y="6862"/>
                </a:cubicBezTo>
                <a:cubicBezTo>
                  <a:pt x="20221" y="6716"/>
                  <a:pt x="20245" y="6661"/>
                  <a:pt x="20640" y="6193"/>
                </a:cubicBezTo>
                <a:cubicBezTo>
                  <a:pt x="21335" y="5371"/>
                  <a:pt x="21476" y="4954"/>
                  <a:pt x="21188" y="4478"/>
                </a:cubicBezTo>
                <a:cubicBezTo>
                  <a:pt x="21056" y="4260"/>
                  <a:pt x="20958" y="4222"/>
                  <a:pt x="20593" y="4221"/>
                </a:cubicBezTo>
                <a:cubicBezTo>
                  <a:pt x="20355" y="4219"/>
                  <a:pt x="20081" y="4267"/>
                  <a:pt x="19982" y="4323"/>
                </a:cubicBezTo>
                <a:cubicBezTo>
                  <a:pt x="19718" y="4474"/>
                  <a:pt x="18917" y="4407"/>
                  <a:pt x="18728" y="4221"/>
                </a:cubicBezTo>
                <a:cubicBezTo>
                  <a:pt x="18640" y="4133"/>
                  <a:pt x="18594" y="4042"/>
                  <a:pt x="18619" y="4015"/>
                </a:cubicBezTo>
                <a:cubicBezTo>
                  <a:pt x="18643" y="3988"/>
                  <a:pt x="18627" y="3899"/>
                  <a:pt x="18572" y="3826"/>
                </a:cubicBezTo>
                <a:cubicBezTo>
                  <a:pt x="18516" y="3753"/>
                  <a:pt x="18492" y="3706"/>
                  <a:pt x="18525" y="3706"/>
                </a:cubicBezTo>
                <a:cubicBezTo>
                  <a:pt x="18557" y="3706"/>
                  <a:pt x="18540" y="3605"/>
                  <a:pt x="18478" y="3483"/>
                </a:cubicBezTo>
                <a:cubicBezTo>
                  <a:pt x="18415" y="3360"/>
                  <a:pt x="18356" y="3236"/>
                  <a:pt x="18352" y="3208"/>
                </a:cubicBezTo>
                <a:cubicBezTo>
                  <a:pt x="18340" y="3125"/>
                  <a:pt x="17857" y="2081"/>
                  <a:pt x="17741" y="1887"/>
                </a:cubicBezTo>
                <a:cubicBezTo>
                  <a:pt x="17606" y="1663"/>
                  <a:pt x="16946" y="927"/>
                  <a:pt x="16879" y="927"/>
                </a:cubicBezTo>
                <a:cubicBezTo>
                  <a:pt x="16853" y="927"/>
                  <a:pt x="16701" y="808"/>
                  <a:pt x="16535" y="669"/>
                </a:cubicBezTo>
                <a:cubicBezTo>
                  <a:pt x="16368" y="531"/>
                  <a:pt x="16221" y="445"/>
                  <a:pt x="16221" y="481"/>
                </a:cubicBezTo>
                <a:cubicBezTo>
                  <a:pt x="16221" y="517"/>
                  <a:pt x="16125" y="483"/>
                  <a:pt x="16002" y="395"/>
                </a:cubicBezTo>
                <a:cubicBezTo>
                  <a:pt x="15879" y="307"/>
                  <a:pt x="15699" y="221"/>
                  <a:pt x="15610" y="206"/>
                </a:cubicBezTo>
                <a:cubicBezTo>
                  <a:pt x="15522" y="191"/>
                  <a:pt x="15409" y="151"/>
                  <a:pt x="15360" y="121"/>
                </a:cubicBezTo>
                <a:cubicBezTo>
                  <a:pt x="15255" y="57"/>
                  <a:pt x="14692" y="-1"/>
                  <a:pt x="14231" y="0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645" name="EDAC510A-59B1-472B-BBD5-2D236F925ABA.png" descr="EDAC510A-59B1-472B-BBD5-2D236F925ABA.png"/>
          <p:cNvPicPr>
            <a:picLocks noChangeAspect="1"/>
          </p:cNvPicPr>
          <p:nvPr/>
        </p:nvPicPr>
        <p:blipFill>
          <a:blip r:embed="rId2">
            <a:extLst/>
          </a:blip>
          <a:srcRect l="17348" t="46714" r="25564" b="18144"/>
          <a:stretch>
            <a:fillRect/>
          </a:stretch>
        </p:blipFill>
        <p:spPr>
          <a:xfrm flipH="1">
            <a:off x="21211188" y="8411981"/>
            <a:ext cx="540258" cy="49883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29" h="21562" fill="norm" stroke="1" extrusionOk="0">
                <a:moveTo>
                  <a:pt x="14231" y="0"/>
                </a:moveTo>
                <a:cubicBezTo>
                  <a:pt x="13916" y="1"/>
                  <a:pt x="13009" y="105"/>
                  <a:pt x="13009" y="138"/>
                </a:cubicBezTo>
                <a:cubicBezTo>
                  <a:pt x="13009" y="147"/>
                  <a:pt x="12910" y="165"/>
                  <a:pt x="12790" y="189"/>
                </a:cubicBezTo>
                <a:cubicBezTo>
                  <a:pt x="12670" y="213"/>
                  <a:pt x="12527" y="284"/>
                  <a:pt x="12461" y="344"/>
                </a:cubicBezTo>
                <a:cubicBezTo>
                  <a:pt x="12395" y="404"/>
                  <a:pt x="12336" y="426"/>
                  <a:pt x="12336" y="395"/>
                </a:cubicBezTo>
                <a:cubicBezTo>
                  <a:pt x="12336" y="364"/>
                  <a:pt x="12091" y="499"/>
                  <a:pt x="11787" y="687"/>
                </a:cubicBezTo>
                <a:cubicBezTo>
                  <a:pt x="11484" y="874"/>
                  <a:pt x="11216" y="1030"/>
                  <a:pt x="11192" y="1030"/>
                </a:cubicBezTo>
                <a:cubicBezTo>
                  <a:pt x="11135" y="1030"/>
                  <a:pt x="10079" y="2185"/>
                  <a:pt x="10079" y="2248"/>
                </a:cubicBezTo>
                <a:cubicBezTo>
                  <a:pt x="10079" y="2274"/>
                  <a:pt x="9929" y="2571"/>
                  <a:pt x="9750" y="2917"/>
                </a:cubicBezTo>
                <a:cubicBezTo>
                  <a:pt x="9571" y="3262"/>
                  <a:pt x="9407" y="3628"/>
                  <a:pt x="9390" y="3723"/>
                </a:cubicBezTo>
                <a:cubicBezTo>
                  <a:pt x="9373" y="3818"/>
                  <a:pt x="9328" y="3941"/>
                  <a:pt x="9296" y="3997"/>
                </a:cubicBezTo>
                <a:cubicBezTo>
                  <a:pt x="9264" y="4054"/>
                  <a:pt x="9221" y="4252"/>
                  <a:pt x="9202" y="4426"/>
                </a:cubicBezTo>
                <a:cubicBezTo>
                  <a:pt x="9183" y="4601"/>
                  <a:pt x="9141" y="4957"/>
                  <a:pt x="9108" y="5215"/>
                </a:cubicBezTo>
                <a:cubicBezTo>
                  <a:pt x="9071" y="5504"/>
                  <a:pt x="9095" y="5719"/>
                  <a:pt x="9155" y="5799"/>
                </a:cubicBezTo>
                <a:cubicBezTo>
                  <a:pt x="9209" y="5870"/>
                  <a:pt x="9251" y="6018"/>
                  <a:pt x="9249" y="6125"/>
                </a:cubicBezTo>
                <a:cubicBezTo>
                  <a:pt x="9244" y="6352"/>
                  <a:pt x="9311" y="6723"/>
                  <a:pt x="9390" y="6862"/>
                </a:cubicBezTo>
                <a:cubicBezTo>
                  <a:pt x="9421" y="6916"/>
                  <a:pt x="9467" y="7040"/>
                  <a:pt x="9484" y="7137"/>
                </a:cubicBezTo>
                <a:cubicBezTo>
                  <a:pt x="9501" y="7234"/>
                  <a:pt x="9736" y="7663"/>
                  <a:pt x="10001" y="8097"/>
                </a:cubicBezTo>
                <a:cubicBezTo>
                  <a:pt x="10266" y="8532"/>
                  <a:pt x="10479" y="8932"/>
                  <a:pt x="10487" y="8972"/>
                </a:cubicBezTo>
                <a:cubicBezTo>
                  <a:pt x="10494" y="9013"/>
                  <a:pt x="10508" y="9062"/>
                  <a:pt x="10518" y="9075"/>
                </a:cubicBezTo>
                <a:cubicBezTo>
                  <a:pt x="10528" y="9089"/>
                  <a:pt x="10548" y="9168"/>
                  <a:pt x="10565" y="9264"/>
                </a:cubicBezTo>
                <a:cubicBezTo>
                  <a:pt x="10600" y="9462"/>
                  <a:pt x="10347" y="9657"/>
                  <a:pt x="9938" y="9727"/>
                </a:cubicBezTo>
                <a:cubicBezTo>
                  <a:pt x="9516" y="9799"/>
                  <a:pt x="7703" y="9771"/>
                  <a:pt x="7400" y="9693"/>
                </a:cubicBezTo>
                <a:cubicBezTo>
                  <a:pt x="7251" y="9654"/>
                  <a:pt x="7090" y="9620"/>
                  <a:pt x="7040" y="9607"/>
                </a:cubicBezTo>
                <a:cubicBezTo>
                  <a:pt x="6990" y="9594"/>
                  <a:pt x="6854" y="9520"/>
                  <a:pt x="6742" y="9453"/>
                </a:cubicBezTo>
                <a:cubicBezTo>
                  <a:pt x="6630" y="9385"/>
                  <a:pt x="6538" y="9353"/>
                  <a:pt x="6538" y="9384"/>
                </a:cubicBezTo>
                <a:cubicBezTo>
                  <a:pt x="6538" y="9472"/>
                  <a:pt x="6198" y="9254"/>
                  <a:pt x="5739" y="8869"/>
                </a:cubicBezTo>
                <a:cubicBezTo>
                  <a:pt x="5252" y="8460"/>
                  <a:pt x="4495" y="8047"/>
                  <a:pt x="4220" y="8046"/>
                </a:cubicBezTo>
                <a:cubicBezTo>
                  <a:pt x="3928" y="8045"/>
                  <a:pt x="3202" y="8441"/>
                  <a:pt x="3138" y="8629"/>
                </a:cubicBezTo>
                <a:cubicBezTo>
                  <a:pt x="3107" y="8721"/>
                  <a:pt x="2997" y="8918"/>
                  <a:pt x="2903" y="9058"/>
                </a:cubicBezTo>
                <a:cubicBezTo>
                  <a:pt x="2810" y="9199"/>
                  <a:pt x="2730" y="9376"/>
                  <a:pt x="2715" y="9453"/>
                </a:cubicBezTo>
                <a:cubicBezTo>
                  <a:pt x="2701" y="9530"/>
                  <a:pt x="2610" y="9747"/>
                  <a:pt x="2527" y="9950"/>
                </a:cubicBezTo>
                <a:cubicBezTo>
                  <a:pt x="2445" y="10153"/>
                  <a:pt x="2380" y="10354"/>
                  <a:pt x="2386" y="10396"/>
                </a:cubicBezTo>
                <a:cubicBezTo>
                  <a:pt x="2393" y="10438"/>
                  <a:pt x="2396" y="10506"/>
                  <a:pt x="2386" y="10533"/>
                </a:cubicBezTo>
                <a:cubicBezTo>
                  <a:pt x="2346" y="10647"/>
                  <a:pt x="2251" y="11171"/>
                  <a:pt x="2167" y="11717"/>
                </a:cubicBezTo>
                <a:cubicBezTo>
                  <a:pt x="2102" y="12138"/>
                  <a:pt x="2088" y="13318"/>
                  <a:pt x="2151" y="13793"/>
                </a:cubicBezTo>
                <a:cubicBezTo>
                  <a:pt x="2177" y="13983"/>
                  <a:pt x="2219" y="14316"/>
                  <a:pt x="2245" y="14530"/>
                </a:cubicBezTo>
                <a:cubicBezTo>
                  <a:pt x="2271" y="14745"/>
                  <a:pt x="2339" y="14966"/>
                  <a:pt x="2386" y="15028"/>
                </a:cubicBezTo>
                <a:cubicBezTo>
                  <a:pt x="2433" y="15090"/>
                  <a:pt x="2493" y="15232"/>
                  <a:pt x="2512" y="15337"/>
                </a:cubicBezTo>
                <a:cubicBezTo>
                  <a:pt x="2562" y="15624"/>
                  <a:pt x="2638" y="15874"/>
                  <a:pt x="2872" y="16383"/>
                </a:cubicBezTo>
                <a:cubicBezTo>
                  <a:pt x="3069" y="16812"/>
                  <a:pt x="3074" y="16851"/>
                  <a:pt x="2935" y="16984"/>
                </a:cubicBezTo>
                <a:cubicBezTo>
                  <a:pt x="2791" y="17120"/>
                  <a:pt x="1830" y="17510"/>
                  <a:pt x="1399" y="17601"/>
                </a:cubicBezTo>
                <a:cubicBezTo>
                  <a:pt x="1286" y="17625"/>
                  <a:pt x="1132" y="17700"/>
                  <a:pt x="1070" y="17756"/>
                </a:cubicBezTo>
                <a:cubicBezTo>
                  <a:pt x="1009" y="17812"/>
                  <a:pt x="942" y="17821"/>
                  <a:pt x="914" y="17790"/>
                </a:cubicBezTo>
                <a:cubicBezTo>
                  <a:pt x="885" y="17758"/>
                  <a:pt x="674" y="17848"/>
                  <a:pt x="444" y="17996"/>
                </a:cubicBezTo>
                <a:cubicBezTo>
                  <a:pt x="213" y="18143"/>
                  <a:pt x="41" y="18292"/>
                  <a:pt x="67" y="18322"/>
                </a:cubicBezTo>
                <a:cubicBezTo>
                  <a:pt x="94" y="18351"/>
                  <a:pt x="73" y="18441"/>
                  <a:pt x="20" y="18510"/>
                </a:cubicBezTo>
                <a:cubicBezTo>
                  <a:pt x="-124" y="18701"/>
                  <a:pt x="519" y="19410"/>
                  <a:pt x="1086" y="19694"/>
                </a:cubicBezTo>
                <a:cubicBezTo>
                  <a:pt x="1345" y="19824"/>
                  <a:pt x="1610" y="19934"/>
                  <a:pt x="1666" y="19934"/>
                </a:cubicBezTo>
                <a:cubicBezTo>
                  <a:pt x="1721" y="19934"/>
                  <a:pt x="1871" y="19993"/>
                  <a:pt x="2010" y="20071"/>
                </a:cubicBezTo>
                <a:cubicBezTo>
                  <a:pt x="2149" y="20150"/>
                  <a:pt x="2441" y="20232"/>
                  <a:pt x="2653" y="20260"/>
                </a:cubicBezTo>
                <a:cubicBezTo>
                  <a:pt x="2864" y="20288"/>
                  <a:pt x="3081" y="20365"/>
                  <a:pt x="3138" y="20415"/>
                </a:cubicBezTo>
                <a:cubicBezTo>
                  <a:pt x="3230" y="20493"/>
                  <a:pt x="3605" y="20616"/>
                  <a:pt x="3875" y="20672"/>
                </a:cubicBezTo>
                <a:cubicBezTo>
                  <a:pt x="3925" y="20682"/>
                  <a:pt x="3991" y="20710"/>
                  <a:pt x="4016" y="20723"/>
                </a:cubicBezTo>
                <a:cubicBezTo>
                  <a:pt x="4041" y="20737"/>
                  <a:pt x="4158" y="20762"/>
                  <a:pt x="4282" y="20775"/>
                </a:cubicBezTo>
                <a:cubicBezTo>
                  <a:pt x="4407" y="20787"/>
                  <a:pt x="4979" y="20869"/>
                  <a:pt x="5551" y="20963"/>
                </a:cubicBezTo>
                <a:cubicBezTo>
                  <a:pt x="6124" y="21058"/>
                  <a:pt x="6769" y="21152"/>
                  <a:pt x="6993" y="21169"/>
                </a:cubicBezTo>
                <a:cubicBezTo>
                  <a:pt x="7217" y="21187"/>
                  <a:pt x="8061" y="21273"/>
                  <a:pt x="8857" y="21358"/>
                </a:cubicBezTo>
                <a:cubicBezTo>
                  <a:pt x="9653" y="21443"/>
                  <a:pt x="10549" y="21531"/>
                  <a:pt x="10847" y="21547"/>
                </a:cubicBezTo>
                <a:cubicBezTo>
                  <a:pt x="11837" y="21599"/>
                  <a:pt x="15266" y="21510"/>
                  <a:pt x="15689" y="21427"/>
                </a:cubicBezTo>
                <a:cubicBezTo>
                  <a:pt x="15917" y="21382"/>
                  <a:pt x="16241" y="21362"/>
                  <a:pt x="16409" y="21375"/>
                </a:cubicBezTo>
                <a:cubicBezTo>
                  <a:pt x="16578" y="21388"/>
                  <a:pt x="16753" y="21373"/>
                  <a:pt x="16801" y="21341"/>
                </a:cubicBezTo>
                <a:cubicBezTo>
                  <a:pt x="16849" y="21309"/>
                  <a:pt x="17009" y="21268"/>
                  <a:pt x="17161" y="21255"/>
                </a:cubicBezTo>
                <a:cubicBezTo>
                  <a:pt x="17314" y="21242"/>
                  <a:pt x="17646" y="21177"/>
                  <a:pt x="17882" y="21118"/>
                </a:cubicBezTo>
                <a:cubicBezTo>
                  <a:pt x="18118" y="21058"/>
                  <a:pt x="18330" y="21023"/>
                  <a:pt x="18368" y="21032"/>
                </a:cubicBezTo>
                <a:cubicBezTo>
                  <a:pt x="18406" y="21041"/>
                  <a:pt x="18557" y="20992"/>
                  <a:pt x="18697" y="20929"/>
                </a:cubicBezTo>
                <a:cubicBezTo>
                  <a:pt x="18837" y="20866"/>
                  <a:pt x="19015" y="20826"/>
                  <a:pt x="19089" y="20826"/>
                </a:cubicBezTo>
                <a:cubicBezTo>
                  <a:pt x="19162" y="20826"/>
                  <a:pt x="19311" y="20742"/>
                  <a:pt x="19433" y="20655"/>
                </a:cubicBezTo>
                <a:cubicBezTo>
                  <a:pt x="19572" y="20555"/>
                  <a:pt x="19746" y="20530"/>
                  <a:pt x="19888" y="20569"/>
                </a:cubicBezTo>
                <a:cubicBezTo>
                  <a:pt x="20013" y="20603"/>
                  <a:pt x="20115" y="20594"/>
                  <a:pt x="20107" y="20552"/>
                </a:cubicBezTo>
                <a:cubicBezTo>
                  <a:pt x="20099" y="20510"/>
                  <a:pt x="20175" y="20281"/>
                  <a:pt x="20279" y="20037"/>
                </a:cubicBezTo>
                <a:cubicBezTo>
                  <a:pt x="20446" y="19648"/>
                  <a:pt x="20457" y="19575"/>
                  <a:pt x="20342" y="19437"/>
                </a:cubicBezTo>
                <a:cubicBezTo>
                  <a:pt x="20270" y="19350"/>
                  <a:pt x="20201" y="19174"/>
                  <a:pt x="20201" y="19059"/>
                </a:cubicBezTo>
                <a:cubicBezTo>
                  <a:pt x="20201" y="18944"/>
                  <a:pt x="20171" y="18817"/>
                  <a:pt x="20123" y="18785"/>
                </a:cubicBezTo>
                <a:cubicBezTo>
                  <a:pt x="20074" y="18752"/>
                  <a:pt x="20175" y="18480"/>
                  <a:pt x="20358" y="18167"/>
                </a:cubicBezTo>
                <a:cubicBezTo>
                  <a:pt x="20540" y="17856"/>
                  <a:pt x="20683" y="17577"/>
                  <a:pt x="20671" y="17550"/>
                </a:cubicBezTo>
                <a:cubicBezTo>
                  <a:pt x="20659" y="17523"/>
                  <a:pt x="20670" y="17418"/>
                  <a:pt x="20702" y="17310"/>
                </a:cubicBezTo>
                <a:cubicBezTo>
                  <a:pt x="20735" y="17201"/>
                  <a:pt x="20757" y="17064"/>
                  <a:pt x="20749" y="17018"/>
                </a:cubicBezTo>
                <a:cubicBezTo>
                  <a:pt x="20742" y="16971"/>
                  <a:pt x="20778" y="16878"/>
                  <a:pt x="20828" y="16812"/>
                </a:cubicBezTo>
                <a:cubicBezTo>
                  <a:pt x="20880" y="16743"/>
                  <a:pt x="20909" y="16262"/>
                  <a:pt x="20890" y="15663"/>
                </a:cubicBezTo>
                <a:cubicBezTo>
                  <a:pt x="20853" y="14481"/>
                  <a:pt x="20790" y="13954"/>
                  <a:pt x="20640" y="13656"/>
                </a:cubicBezTo>
                <a:cubicBezTo>
                  <a:pt x="20582" y="13541"/>
                  <a:pt x="20526" y="13388"/>
                  <a:pt x="20514" y="13312"/>
                </a:cubicBezTo>
                <a:cubicBezTo>
                  <a:pt x="20503" y="13237"/>
                  <a:pt x="20369" y="12979"/>
                  <a:pt x="20217" y="12746"/>
                </a:cubicBezTo>
                <a:cubicBezTo>
                  <a:pt x="20064" y="12514"/>
                  <a:pt x="19935" y="12285"/>
                  <a:pt x="19935" y="12232"/>
                </a:cubicBezTo>
                <a:cubicBezTo>
                  <a:pt x="19935" y="12178"/>
                  <a:pt x="19868" y="12109"/>
                  <a:pt x="19794" y="12077"/>
                </a:cubicBezTo>
                <a:cubicBezTo>
                  <a:pt x="19719" y="12046"/>
                  <a:pt x="19656" y="11958"/>
                  <a:pt x="19653" y="11889"/>
                </a:cubicBezTo>
                <a:cubicBezTo>
                  <a:pt x="19649" y="11819"/>
                  <a:pt x="19488" y="11616"/>
                  <a:pt x="19292" y="11425"/>
                </a:cubicBezTo>
                <a:cubicBezTo>
                  <a:pt x="19096" y="11235"/>
                  <a:pt x="18811" y="10926"/>
                  <a:pt x="18650" y="10756"/>
                </a:cubicBezTo>
                <a:cubicBezTo>
                  <a:pt x="18489" y="10587"/>
                  <a:pt x="18258" y="10407"/>
                  <a:pt x="18149" y="10345"/>
                </a:cubicBezTo>
                <a:cubicBezTo>
                  <a:pt x="17874" y="10188"/>
                  <a:pt x="17654" y="9632"/>
                  <a:pt x="17710" y="9247"/>
                </a:cubicBezTo>
                <a:cubicBezTo>
                  <a:pt x="17752" y="8951"/>
                  <a:pt x="17991" y="8543"/>
                  <a:pt x="18117" y="8561"/>
                </a:cubicBezTo>
                <a:cubicBezTo>
                  <a:pt x="18149" y="8565"/>
                  <a:pt x="18186" y="8554"/>
                  <a:pt x="18211" y="8543"/>
                </a:cubicBezTo>
                <a:cubicBezTo>
                  <a:pt x="18375" y="8472"/>
                  <a:pt x="18873" y="8493"/>
                  <a:pt x="19230" y="8578"/>
                </a:cubicBezTo>
                <a:cubicBezTo>
                  <a:pt x="19461" y="8633"/>
                  <a:pt x="19717" y="8639"/>
                  <a:pt x="19809" y="8595"/>
                </a:cubicBezTo>
                <a:cubicBezTo>
                  <a:pt x="19902" y="8551"/>
                  <a:pt x="20007" y="8514"/>
                  <a:pt x="20044" y="8509"/>
                </a:cubicBezTo>
                <a:cubicBezTo>
                  <a:pt x="20082" y="8504"/>
                  <a:pt x="20242" y="8377"/>
                  <a:pt x="20405" y="8235"/>
                </a:cubicBezTo>
                <a:cubicBezTo>
                  <a:pt x="20729" y="7951"/>
                  <a:pt x="20824" y="7556"/>
                  <a:pt x="20608" y="7360"/>
                </a:cubicBezTo>
                <a:cubicBezTo>
                  <a:pt x="20535" y="7293"/>
                  <a:pt x="20483" y="7194"/>
                  <a:pt x="20483" y="7137"/>
                </a:cubicBezTo>
                <a:cubicBezTo>
                  <a:pt x="20483" y="7080"/>
                  <a:pt x="20416" y="6952"/>
                  <a:pt x="20342" y="6862"/>
                </a:cubicBezTo>
                <a:cubicBezTo>
                  <a:pt x="20221" y="6716"/>
                  <a:pt x="20245" y="6661"/>
                  <a:pt x="20640" y="6193"/>
                </a:cubicBezTo>
                <a:cubicBezTo>
                  <a:pt x="21335" y="5371"/>
                  <a:pt x="21476" y="4954"/>
                  <a:pt x="21188" y="4478"/>
                </a:cubicBezTo>
                <a:cubicBezTo>
                  <a:pt x="21056" y="4260"/>
                  <a:pt x="20958" y="4222"/>
                  <a:pt x="20593" y="4221"/>
                </a:cubicBezTo>
                <a:cubicBezTo>
                  <a:pt x="20355" y="4219"/>
                  <a:pt x="20081" y="4267"/>
                  <a:pt x="19982" y="4323"/>
                </a:cubicBezTo>
                <a:cubicBezTo>
                  <a:pt x="19718" y="4474"/>
                  <a:pt x="18917" y="4407"/>
                  <a:pt x="18728" y="4221"/>
                </a:cubicBezTo>
                <a:cubicBezTo>
                  <a:pt x="18640" y="4133"/>
                  <a:pt x="18594" y="4042"/>
                  <a:pt x="18619" y="4015"/>
                </a:cubicBezTo>
                <a:cubicBezTo>
                  <a:pt x="18643" y="3988"/>
                  <a:pt x="18627" y="3899"/>
                  <a:pt x="18572" y="3826"/>
                </a:cubicBezTo>
                <a:cubicBezTo>
                  <a:pt x="18516" y="3753"/>
                  <a:pt x="18492" y="3706"/>
                  <a:pt x="18525" y="3706"/>
                </a:cubicBezTo>
                <a:cubicBezTo>
                  <a:pt x="18557" y="3706"/>
                  <a:pt x="18540" y="3605"/>
                  <a:pt x="18478" y="3483"/>
                </a:cubicBezTo>
                <a:cubicBezTo>
                  <a:pt x="18415" y="3360"/>
                  <a:pt x="18356" y="3236"/>
                  <a:pt x="18352" y="3208"/>
                </a:cubicBezTo>
                <a:cubicBezTo>
                  <a:pt x="18340" y="3125"/>
                  <a:pt x="17857" y="2081"/>
                  <a:pt x="17741" y="1887"/>
                </a:cubicBezTo>
                <a:cubicBezTo>
                  <a:pt x="17606" y="1663"/>
                  <a:pt x="16946" y="927"/>
                  <a:pt x="16879" y="927"/>
                </a:cubicBezTo>
                <a:cubicBezTo>
                  <a:pt x="16853" y="927"/>
                  <a:pt x="16701" y="808"/>
                  <a:pt x="16535" y="669"/>
                </a:cubicBezTo>
                <a:cubicBezTo>
                  <a:pt x="16368" y="531"/>
                  <a:pt x="16221" y="445"/>
                  <a:pt x="16221" y="481"/>
                </a:cubicBezTo>
                <a:cubicBezTo>
                  <a:pt x="16221" y="517"/>
                  <a:pt x="16125" y="483"/>
                  <a:pt x="16002" y="395"/>
                </a:cubicBezTo>
                <a:cubicBezTo>
                  <a:pt x="15879" y="307"/>
                  <a:pt x="15699" y="221"/>
                  <a:pt x="15610" y="206"/>
                </a:cubicBezTo>
                <a:cubicBezTo>
                  <a:pt x="15522" y="191"/>
                  <a:pt x="15409" y="151"/>
                  <a:pt x="15360" y="121"/>
                </a:cubicBezTo>
                <a:cubicBezTo>
                  <a:pt x="15255" y="57"/>
                  <a:pt x="14692" y="-1"/>
                  <a:pt x="14231" y="0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646" name="EDAC510A-59B1-472B-BBD5-2D236F925ABA.png" descr="EDAC510A-59B1-472B-BBD5-2D236F925ABA.png"/>
          <p:cNvPicPr>
            <a:picLocks noChangeAspect="1"/>
          </p:cNvPicPr>
          <p:nvPr/>
        </p:nvPicPr>
        <p:blipFill>
          <a:blip r:embed="rId2">
            <a:extLst/>
          </a:blip>
          <a:srcRect l="17348" t="46714" r="25564" b="18144"/>
          <a:stretch>
            <a:fillRect/>
          </a:stretch>
        </p:blipFill>
        <p:spPr>
          <a:xfrm flipH="1">
            <a:off x="8993788" y="8411981"/>
            <a:ext cx="540258" cy="49883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29" h="21562" fill="norm" stroke="1" extrusionOk="0">
                <a:moveTo>
                  <a:pt x="14231" y="0"/>
                </a:moveTo>
                <a:cubicBezTo>
                  <a:pt x="13916" y="1"/>
                  <a:pt x="13009" y="105"/>
                  <a:pt x="13009" y="138"/>
                </a:cubicBezTo>
                <a:cubicBezTo>
                  <a:pt x="13009" y="147"/>
                  <a:pt x="12910" y="165"/>
                  <a:pt x="12790" y="189"/>
                </a:cubicBezTo>
                <a:cubicBezTo>
                  <a:pt x="12670" y="213"/>
                  <a:pt x="12527" y="284"/>
                  <a:pt x="12461" y="344"/>
                </a:cubicBezTo>
                <a:cubicBezTo>
                  <a:pt x="12395" y="404"/>
                  <a:pt x="12336" y="426"/>
                  <a:pt x="12336" y="395"/>
                </a:cubicBezTo>
                <a:cubicBezTo>
                  <a:pt x="12336" y="364"/>
                  <a:pt x="12091" y="499"/>
                  <a:pt x="11787" y="687"/>
                </a:cubicBezTo>
                <a:cubicBezTo>
                  <a:pt x="11484" y="874"/>
                  <a:pt x="11216" y="1030"/>
                  <a:pt x="11192" y="1030"/>
                </a:cubicBezTo>
                <a:cubicBezTo>
                  <a:pt x="11135" y="1030"/>
                  <a:pt x="10079" y="2185"/>
                  <a:pt x="10079" y="2248"/>
                </a:cubicBezTo>
                <a:cubicBezTo>
                  <a:pt x="10079" y="2274"/>
                  <a:pt x="9929" y="2571"/>
                  <a:pt x="9750" y="2917"/>
                </a:cubicBezTo>
                <a:cubicBezTo>
                  <a:pt x="9571" y="3262"/>
                  <a:pt x="9407" y="3628"/>
                  <a:pt x="9390" y="3723"/>
                </a:cubicBezTo>
                <a:cubicBezTo>
                  <a:pt x="9373" y="3818"/>
                  <a:pt x="9328" y="3941"/>
                  <a:pt x="9296" y="3997"/>
                </a:cubicBezTo>
                <a:cubicBezTo>
                  <a:pt x="9264" y="4054"/>
                  <a:pt x="9221" y="4252"/>
                  <a:pt x="9202" y="4426"/>
                </a:cubicBezTo>
                <a:cubicBezTo>
                  <a:pt x="9183" y="4601"/>
                  <a:pt x="9141" y="4957"/>
                  <a:pt x="9108" y="5215"/>
                </a:cubicBezTo>
                <a:cubicBezTo>
                  <a:pt x="9071" y="5504"/>
                  <a:pt x="9095" y="5719"/>
                  <a:pt x="9155" y="5799"/>
                </a:cubicBezTo>
                <a:cubicBezTo>
                  <a:pt x="9209" y="5870"/>
                  <a:pt x="9251" y="6018"/>
                  <a:pt x="9249" y="6125"/>
                </a:cubicBezTo>
                <a:cubicBezTo>
                  <a:pt x="9244" y="6352"/>
                  <a:pt x="9311" y="6723"/>
                  <a:pt x="9390" y="6862"/>
                </a:cubicBezTo>
                <a:cubicBezTo>
                  <a:pt x="9421" y="6916"/>
                  <a:pt x="9467" y="7040"/>
                  <a:pt x="9484" y="7137"/>
                </a:cubicBezTo>
                <a:cubicBezTo>
                  <a:pt x="9501" y="7234"/>
                  <a:pt x="9736" y="7663"/>
                  <a:pt x="10001" y="8097"/>
                </a:cubicBezTo>
                <a:cubicBezTo>
                  <a:pt x="10266" y="8532"/>
                  <a:pt x="10479" y="8932"/>
                  <a:pt x="10487" y="8972"/>
                </a:cubicBezTo>
                <a:cubicBezTo>
                  <a:pt x="10494" y="9013"/>
                  <a:pt x="10508" y="9062"/>
                  <a:pt x="10518" y="9075"/>
                </a:cubicBezTo>
                <a:cubicBezTo>
                  <a:pt x="10528" y="9089"/>
                  <a:pt x="10548" y="9168"/>
                  <a:pt x="10565" y="9264"/>
                </a:cubicBezTo>
                <a:cubicBezTo>
                  <a:pt x="10600" y="9462"/>
                  <a:pt x="10347" y="9657"/>
                  <a:pt x="9938" y="9727"/>
                </a:cubicBezTo>
                <a:cubicBezTo>
                  <a:pt x="9516" y="9799"/>
                  <a:pt x="7703" y="9771"/>
                  <a:pt x="7400" y="9693"/>
                </a:cubicBezTo>
                <a:cubicBezTo>
                  <a:pt x="7251" y="9654"/>
                  <a:pt x="7090" y="9620"/>
                  <a:pt x="7040" y="9607"/>
                </a:cubicBezTo>
                <a:cubicBezTo>
                  <a:pt x="6990" y="9594"/>
                  <a:pt x="6854" y="9520"/>
                  <a:pt x="6742" y="9453"/>
                </a:cubicBezTo>
                <a:cubicBezTo>
                  <a:pt x="6630" y="9385"/>
                  <a:pt x="6538" y="9353"/>
                  <a:pt x="6538" y="9384"/>
                </a:cubicBezTo>
                <a:cubicBezTo>
                  <a:pt x="6538" y="9472"/>
                  <a:pt x="6198" y="9254"/>
                  <a:pt x="5739" y="8869"/>
                </a:cubicBezTo>
                <a:cubicBezTo>
                  <a:pt x="5252" y="8460"/>
                  <a:pt x="4495" y="8047"/>
                  <a:pt x="4220" y="8046"/>
                </a:cubicBezTo>
                <a:cubicBezTo>
                  <a:pt x="3928" y="8045"/>
                  <a:pt x="3202" y="8441"/>
                  <a:pt x="3138" y="8629"/>
                </a:cubicBezTo>
                <a:cubicBezTo>
                  <a:pt x="3107" y="8721"/>
                  <a:pt x="2997" y="8918"/>
                  <a:pt x="2903" y="9058"/>
                </a:cubicBezTo>
                <a:cubicBezTo>
                  <a:pt x="2810" y="9199"/>
                  <a:pt x="2730" y="9376"/>
                  <a:pt x="2715" y="9453"/>
                </a:cubicBezTo>
                <a:cubicBezTo>
                  <a:pt x="2701" y="9530"/>
                  <a:pt x="2610" y="9747"/>
                  <a:pt x="2527" y="9950"/>
                </a:cubicBezTo>
                <a:cubicBezTo>
                  <a:pt x="2445" y="10153"/>
                  <a:pt x="2380" y="10354"/>
                  <a:pt x="2386" y="10396"/>
                </a:cubicBezTo>
                <a:cubicBezTo>
                  <a:pt x="2393" y="10438"/>
                  <a:pt x="2396" y="10506"/>
                  <a:pt x="2386" y="10533"/>
                </a:cubicBezTo>
                <a:cubicBezTo>
                  <a:pt x="2346" y="10647"/>
                  <a:pt x="2251" y="11171"/>
                  <a:pt x="2167" y="11717"/>
                </a:cubicBezTo>
                <a:cubicBezTo>
                  <a:pt x="2102" y="12138"/>
                  <a:pt x="2088" y="13318"/>
                  <a:pt x="2151" y="13793"/>
                </a:cubicBezTo>
                <a:cubicBezTo>
                  <a:pt x="2177" y="13983"/>
                  <a:pt x="2219" y="14316"/>
                  <a:pt x="2245" y="14530"/>
                </a:cubicBezTo>
                <a:cubicBezTo>
                  <a:pt x="2271" y="14745"/>
                  <a:pt x="2339" y="14966"/>
                  <a:pt x="2386" y="15028"/>
                </a:cubicBezTo>
                <a:cubicBezTo>
                  <a:pt x="2433" y="15090"/>
                  <a:pt x="2493" y="15232"/>
                  <a:pt x="2512" y="15337"/>
                </a:cubicBezTo>
                <a:cubicBezTo>
                  <a:pt x="2562" y="15624"/>
                  <a:pt x="2638" y="15874"/>
                  <a:pt x="2872" y="16383"/>
                </a:cubicBezTo>
                <a:cubicBezTo>
                  <a:pt x="3069" y="16812"/>
                  <a:pt x="3074" y="16851"/>
                  <a:pt x="2935" y="16984"/>
                </a:cubicBezTo>
                <a:cubicBezTo>
                  <a:pt x="2791" y="17120"/>
                  <a:pt x="1830" y="17510"/>
                  <a:pt x="1399" y="17601"/>
                </a:cubicBezTo>
                <a:cubicBezTo>
                  <a:pt x="1286" y="17625"/>
                  <a:pt x="1132" y="17700"/>
                  <a:pt x="1070" y="17756"/>
                </a:cubicBezTo>
                <a:cubicBezTo>
                  <a:pt x="1009" y="17812"/>
                  <a:pt x="942" y="17821"/>
                  <a:pt x="914" y="17790"/>
                </a:cubicBezTo>
                <a:cubicBezTo>
                  <a:pt x="885" y="17758"/>
                  <a:pt x="674" y="17848"/>
                  <a:pt x="444" y="17996"/>
                </a:cubicBezTo>
                <a:cubicBezTo>
                  <a:pt x="213" y="18143"/>
                  <a:pt x="41" y="18292"/>
                  <a:pt x="67" y="18322"/>
                </a:cubicBezTo>
                <a:cubicBezTo>
                  <a:pt x="94" y="18351"/>
                  <a:pt x="73" y="18441"/>
                  <a:pt x="20" y="18510"/>
                </a:cubicBezTo>
                <a:cubicBezTo>
                  <a:pt x="-124" y="18701"/>
                  <a:pt x="519" y="19410"/>
                  <a:pt x="1086" y="19694"/>
                </a:cubicBezTo>
                <a:cubicBezTo>
                  <a:pt x="1345" y="19824"/>
                  <a:pt x="1610" y="19934"/>
                  <a:pt x="1666" y="19934"/>
                </a:cubicBezTo>
                <a:cubicBezTo>
                  <a:pt x="1721" y="19934"/>
                  <a:pt x="1871" y="19993"/>
                  <a:pt x="2010" y="20071"/>
                </a:cubicBezTo>
                <a:cubicBezTo>
                  <a:pt x="2149" y="20150"/>
                  <a:pt x="2441" y="20232"/>
                  <a:pt x="2653" y="20260"/>
                </a:cubicBezTo>
                <a:cubicBezTo>
                  <a:pt x="2864" y="20288"/>
                  <a:pt x="3081" y="20365"/>
                  <a:pt x="3138" y="20415"/>
                </a:cubicBezTo>
                <a:cubicBezTo>
                  <a:pt x="3230" y="20493"/>
                  <a:pt x="3605" y="20616"/>
                  <a:pt x="3875" y="20672"/>
                </a:cubicBezTo>
                <a:cubicBezTo>
                  <a:pt x="3925" y="20682"/>
                  <a:pt x="3991" y="20710"/>
                  <a:pt x="4016" y="20723"/>
                </a:cubicBezTo>
                <a:cubicBezTo>
                  <a:pt x="4041" y="20737"/>
                  <a:pt x="4158" y="20762"/>
                  <a:pt x="4282" y="20775"/>
                </a:cubicBezTo>
                <a:cubicBezTo>
                  <a:pt x="4407" y="20787"/>
                  <a:pt x="4979" y="20869"/>
                  <a:pt x="5551" y="20963"/>
                </a:cubicBezTo>
                <a:cubicBezTo>
                  <a:pt x="6124" y="21058"/>
                  <a:pt x="6769" y="21152"/>
                  <a:pt x="6993" y="21169"/>
                </a:cubicBezTo>
                <a:cubicBezTo>
                  <a:pt x="7217" y="21187"/>
                  <a:pt x="8061" y="21273"/>
                  <a:pt x="8857" y="21358"/>
                </a:cubicBezTo>
                <a:cubicBezTo>
                  <a:pt x="9653" y="21443"/>
                  <a:pt x="10549" y="21531"/>
                  <a:pt x="10847" y="21547"/>
                </a:cubicBezTo>
                <a:cubicBezTo>
                  <a:pt x="11837" y="21599"/>
                  <a:pt x="15266" y="21510"/>
                  <a:pt x="15689" y="21427"/>
                </a:cubicBezTo>
                <a:cubicBezTo>
                  <a:pt x="15917" y="21382"/>
                  <a:pt x="16241" y="21362"/>
                  <a:pt x="16409" y="21375"/>
                </a:cubicBezTo>
                <a:cubicBezTo>
                  <a:pt x="16578" y="21388"/>
                  <a:pt x="16753" y="21373"/>
                  <a:pt x="16801" y="21341"/>
                </a:cubicBezTo>
                <a:cubicBezTo>
                  <a:pt x="16849" y="21309"/>
                  <a:pt x="17009" y="21268"/>
                  <a:pt x="17161" y="21255"/>
                </a:cubicBezTo>
                <a:cubicBezTo>
                  <a:pt x="17314" y="21242"/>
                  <a:pt x="17646" y="21177"/>
                  <a:pt x="17882" y="21118"/>
                </a:cubicBezTo>
                <a:cubicBezTo>
                  <a:pt x="18118" y="21058"/>
                  <a:pt x="18330" y="21023"/>
                  <a:pt x="18368" y="21032"/>
                </a:cubicBezTo>
                <a:cubicBezTo>
                  <a:pt x="18406" y="21041"/>
                  <a:pt x="18557" y="20992"/>
                  <a:pt x="18697" y="20929"/>
                </a:cubicBezTo>
                <a:cubicBezTo>
                  <a:pt x="18837" y="20866"/>
                  <a:pt x="19015" y="20826"/>
                  <a:pt x="19089" y="20826"/>
                </a:cubicBezTo>
                <a:cubicBezTo>
                  <a:pt x="19162" y="20826"/>
                  <a:pt x="19311" y="20742"/>
                  <a:pt x="19433" y="20655"/>
                </a:cubicBezTo>
                <a:cubicBezTo>
                  <a:pt x="19572" y="20555"/>
                  <a:pt x="19746" y="20530"/>
                  <a:pt x="19888" y="20569"/>
                </a:cubicBezTo>
                <a:cubicBezTo>
                  <a:pt x="20013" y="20603"/>
                  <a:pt x="20115" y="20594"/>
                  <a:pt x="20107" y="20552"/>
                </a:cubicBezTo>
                <a:cubicBezTo>
                  <a:pt x="20099" y="20510"/>
                  <a:pt x="20175" y="20281"/>
                  <a:pt x="20279" y="20037"/>
                </a:cubicBezTo>
                <a:cubicBezTo>
                  <a:pt x="20446" y="19648"/>
                  <a:pt x="20457" y="19575"/>
                  <a:pt x="20342" y="19437"/>
                </a:cubicBezTo>
                <a:cubicBezTo>
                  <a:pt x="20270" y="19350"/>
                  <a:pt x="20201" y="19174"/>
                  <a:pt x="20201" y="19059"/>
                </a:cubicBezTo>
                <a:cubicBezTo>
                  <a:pt x="20201" y="18944"/>
                  <a:pt x="20171" y="18817"/>
                  <a:pt x="20123" y="18785"/>
                </a:cubicBezTo>
                <a:cubicBezTo>
                  <a:pt x="20074" y="18752"/>
                  <a:pt x="20175" y="18480"/>
                  <a:pt x="20358" y="18167"/>
                </a:cubicBezTo>
                <a:cubicBezTo>
                  <a:pt x="20540" y="17856"/>
                  <a:pt x="20683" y="17577"/>
                  <a:pt x="20671" y="17550"/>
                </a:cubicBezTo>
                <a:cubicBezTo>
                  <a:pt x="20659" y="17523"/>
                  <a:pt x="20670" y="17418"/>
                  <a:pt x="20702" y="17310"/>
                </a:cubicBezTo>
                <a:cubicBezTo>
                  <a:pt x="20735" y="17201"/>
                  <a:pt x="20757" y="17064"/>
                  <a:pt x="20749" y="17018"/>
                </a:cubicBezTo>
                <a:cubicBezTo>
                  <a:pt x="20742" y="16971"/>
                  <a:pt x="20778" y="16878"/>
                  <a:pt x="20828" y="16812"/>
                </a:cubicBezTo>
                <a:cubicBezTo>
                  <a:pt x="20880" y="16743"/>
                  <a:pt x="20909" y="16262"/>
                  <a:pt x="20890" y="15663"/>
                </a:cubicBezTo>
                <a:cubicBezTo>
                  <a:pt x="20853" y="14481"/>
                  <a:pt x="20790" y="13954"/>
                  <a:pt x="20640" y="13656"/>
                </a:cubicBezTo>
                <a:cubicBezTo>
                  <a:pt x="20582" y="13541"/>
                  <a:pt x="20526" y="13388"/>
                  <a:pt x="20514" y="13312"/>
                </a:cubicBezTo>
                <a:cubicBezTo>
                  <a:pt x="20503" y="13237"/>
                  <a:pt x="20369" y="12979"/>
                  <a:pt x="20217" y="12746"/>
                </a:cubicBezTo>
                <a:cubicBezTo>
                  <a:pt x="20064" y="12514"/>
                  <a:pt x="19935" y="12285"/>
                  <a:pt x="19935" y="12232"/>
                </a:cubicBezTo>
                <a:cubicBezTo>
                  <a:pt x="19935" y="12178"/>
                  <a:pt x="19868" y="12109"/>
                  <a:pt x="19794" y="12077"/>
                </a:cubicBezTo>
                <a:cubicBezTo>
                  <a:pt x="19719" y="12046"/>
                  <a:pt x="19656" y="11958"/>
                  <a:pt x="19653" y="11889"/>
                </a:cubicBezTo>
                <a:cubicBezTo>
                  <a:pt x="19649" y="11819"/>
                  <a:pt x="19488" y="11616"/>
                  <a:pt x="19292" y="11425"/>
                </a:cubicBezTo>
                <a:cubicBezTo>
                  <a:pt x="19096" y="11235"/>
                  <a:pt x="18811" y="10926"/>
                  <a:pt x="18650" y="10756"/>
                </a:cubicBezTo>
                <a:cubicBezTo>
                  <a:pt x="18489" y="10587"/>
                  <a:pt x="18258" y="10407"/>
                  <a:pt x="18149" y="10345"/>
                </a:cubicBezTo>
                <a:cubicBezTo>
                  <a:pt x="17874" y="10188"/>
                  <a:pt x="17654" y="9632"/>
                  <a:pt x="17710" y="9247"/>
                </a:cubicBezTo>
                <a:cubicBezTo>
                  <a:pt x="17752" y="8951"/>
                  <a:pt x="17991" y="8543"/>
                  <a:pt x="18117" y="8561"/>
                </a:cubicBezTo>
                <a:cubicBezTo>
                  <a:pt x="18149" y="8565"/>
                  <a:pt x="18186" y="8554"/>
                  <a:pt x="18211" y="8543"/>
                </a:cubicBezTo>
                <a:cubicBezTo>
                  <a:pt x="18375" y="8472"/>
                  <a:pt x="18873" y="8493"/>
                  <a:pt x="19230" y="8578"/>
                </a:cubicBezTo>
                <a:cubicBezTo>
                  <a:pt x="19461" y="8633"/>
                  <a:pt x="19717" y="8639"/>
                  <a:pt x="19809" y="8595"/>
                </a:cubicBezTo>
                <a:cubicBezTo>
                  <a:pt x="19902" y="8551"/>
                  <a:pt x="20007" y="8514"/>
                  <a:pt x="20044" y="8509"/>
                </a:cubicBezTo>
                <a:cubicBezTo>
                  <a:pt x="20082" y="8504"/>
                  <a:pt x="20242" y="8377"/>
                  <a:pt x="20405" y="8235"/>
                </a:cubicBezTo>
                <a:cubicBezTo>
                  <a:pt x="20729" y="7951"/>
                  <a:pt x="20824" y="7556"/>
                  <a:pt x="20608" y="7360"/>
                </a:cubicBezTo>
                <a:cubicBezTo>
                  <a:pt x="20535" y="7293"/>
                  <a:pt x="20483" y="7194"/>
                  <a:pt x="20483" y="7137"/>
                </a:cubicBezTo>
                <a:cubicBezTo>
                  <a:pt x="20483" y="7080"/>
                  <a:pt x="20416" y="6952"/>
                  <a:pt x="20342" y="6862"/>
                </a:cubicBezTo>
                <a:cubicBezTo>
                  <a:pt x="20221" y="6716"/>
                  <a:pt x="20245" y="6661"/>
                  <a:pt x="20640" y="6193"/>
                </a:cubicBezTo>
                <a:cubicBezTo>
                  <a:pt x="21335" y="5371"/>
                  <a:pt x="21476" y="4954"/>
                  <a:pt x="21188" y="4478"/>
                </a:cubicBezTo>
                <a:cubicBezTo>
                  <a:pt x="21056" y="4260"/>
                  <a:pt x="20958" y="4222"/>
                  <a:pt x="20593" y="4221"/>
                </a:cubicBezTo>
                <a:cubicBezTo>
                  <a:pt x="20355" y="4219"/>
                  <a:pt x="20081" y="4267"/>
                  <a:pt x="19982" y="4323"/>
                </a:cubicBezTo>
                <a:cubicBezTo>
                  <a:pt x="19718" y="4474"/>
                  <a:pt x="18917" y="4407"/>
                  <a:pt x="18728" y="4221"/>
                </a:cubicBezTo>
                <a:cubicBezTo>
                  <a:pt x="18640" y="4133"/>
                  <a:pt x="18594" y="4042"/>
                  <a:pt x="18619" y="4015"/>
                </a:cubicBezTo>
                <a:cubicBezTo>
                  <a:pt x="18643" y="3988"/>
                  <a:pt x="18627" y="3899"/>
                  <a:pt x="18572" y="3826"/>
                </a:cubicBezTo>
                <a:cubicBezTo>
                  <a:pt x="18516" y="3753"/>
                  <a:pt x="18492" y="3706"/>
                  <a:pt x="18525" y="3706"/>
                </a:cubicBezTo>
                <a:cubicBezTo>
                  <a:pt x="18557" y="3706"/>
                  <a:pt x="18540" y="3605"/>
                  <a:pt x="18478" y="3483"/>
                </a:cubicBezTo>
                <a:cubicBezTo>
                  <a:pt x="18415" y="3360"/>
                  <a:pt x="18356" y="3236"/>
                  <a:pt x="18352" y="3208"/>
                </a:cubicBezTo>
                <a:cubicBezTo>
                  <a:pt x="18340" y="3125"/>
                  <a:pt x="17857" y="2081"/>
                  <a:pt x="17741" y="1887"/>
                </a:cubicBezTo>
                <a:cubicBezTo>
                  <a:pt x="17606" y="1663"/>
                  <a:pt x="16946" y="927"/>
                  <a:pt x="16879" y="927"/>
                </a:cubicBezTo>
                <a:cubicBezTo>
                  <a:pt x="16853" y="927"/>
                  <a:pt x="16701" y="808"/>
                  <a:pt x="16535" y="669"/>
                </a:cubicBezTo>
                <a:cubicBezTo>
                  <a:pt x="16368" y="531"/>
                  <a:pt x="16221" y="445"/>
                  <a:pt x="16221" y="481"/>
                </a:cubicBezTo>
                <a:cubicBezTo>
                  <a:pt x="16221" y="517"/>
                  <a:pt x="16125" y="483"/>
                  <a:pt x="16002" y="395"/>
                </a:cubicBezTo>
                <a:cubicBezTo>
                  <a:pt x="15879" y="307"/>
                  <a:pt x="15699" y="221"/>
                  <a:pt x="15610" y="206"/>
                </a:cubicBezTo>
                <a:cubicBezTo>
                  <a:pt x="15522" y="191"/>
                  <a:pt x="15409" y="151"/>
                  <a:pt x="15360" y="121"/>
                </a:cubicBezTo>
                <a:cubicBezTo>
                  <a:pt x="15255" y="57"/>
                  <a:pt x="14692" y="-1"/>
                  <a:pt x="14231" y="0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647" name="EDAC510A-59B1-472B-BBD5-2D236F925ABA.png" descr="EDAC510A-59B1-472B-BBD5-2D236F925ABA.png"/>
          <p:cNvPicPr>
            <a:picLocks noChangeAspect="1"/>
          </p:cNvPicPr>
          <p:nvPr/>
        </p:nvPicPr>
        <p:blipFill>
          <a:blip r:embed="rId2">
            <a:extLst/>
          </a:blip>
          <a:srcRect l="17348" t="46714" r="25564" b="18144"/>
          <a:stretch>
            <a:fillRect/>
          </a:stretch>
        </p:blipFill>
        <p:spPr>
          <a:xfrm flipH="1">
            <a:off x="9400188" y="8792981"/>
            <a:ext cx="540258" cy="49883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29" h="21562" fill="norm" stroke="1" extrusionOk="0">
                <a:moveTo>
                  <a:pt x="14231" y="0"/>
                </a:moveTo>
                <a:cubicBezTo>
                  <a:pt x="13916" y="1"/>
                  <a:pt x="13009" y="105"/>
                  <a:pt x="13009" y="138"/>
                </a:cubicBezTo>
                <a:cubicBezTo>
                  <a:pt x="13009" y="147"/>
                  <a:pt x="12910" y="165"/>
                  <a:pt x="12790" y="189"/>
                </a:cubicBezTo>
                <a:cubicBezTo>
                  <a:pt x="12670" y="213"/>
                  <a:pt x="12527" y="284"/>
                  <a:pt x="12461" y="344"/>
                </a:cubicBezTo>
                <a:cubicBezTo>
                  <a:pt x="12395" y="404"/>
                  <a:pt x="12336" y="426"/>
                  <a:pt x="12336" y="395"/>
                </a:cubicBezTo>
                <a:cubicBezTo>
                  <a:pt x="12336" y="364"/>
                  <a:pt x="12091" y="499"/>
                  <a:pt x="11787" y="687"/>
                </a:cubicBezTo>
                <a:cubicBezTo>
                  <a:pt x="11484" y="874"/>
                  <a:pt x="11216" y="1030"/>
                  <a:pt x="11192" y="1030"/>
                </a:cubicBezTo>
                <a:cubicBezTo>
                  <a:pt x="11135" y="1030"/>
                  <a:pt x="10079" y="2185"/>
                  <a:pt x="10079" y="2248"/>
                </a:cubicBezTo>
                <a:cubicBezTo>
                  <a:pt x="10079" y="2274"/>
                  <a:pt x="9929" y="2571"/>
                  <a:pt x="9750" y="2917"/>
                </a:cubicBezTo>
                <a:cubicBezTo>
                  <a:pt x="9571" y="3262"/>
                  <a:pt x="9407" y="3628"/>
                  <a:pt x="9390" y="3723"/>
                </a:cubicBezTo>
                <a:cubicBezTo>
                  <a:pt x="9373" y="3818"/>
                  <a:pt x="9328" y="3941"/>
                  <a:pt x="9296" y="3997"/>
                </a:cubicBezTo>
                <a:cubicBezTo>
                  <a:pt x="9264" y="4054"/>
                  <a:pt x="9221" y="4252"/>
                  <a:pt x="9202" y="4426"/>
                </a:cubicBezTo>
                <a:cubicBezTo>
                  <a:pt x="9183" y="4601"/>
                  <a:pt x="9141" y="4957"/>
                  <a:pt x="9108" y="5215"/>
                </a:cubicBezTo>
                <a:cubicBezTo>
                  <a:pt x="9071" y="5504"/>
                  <a:pt x="9095" y="5719"/>
                  <a:pt x="9155" y="5799"/>
                </a:cubicBezTo>
                <a:cubicBezTo>
                  <a:pt x="9209" y="5870"/>
                  <a:pt x="9251" y="6018"/>
                  <a:pt x="9249" y="6125"/>
                </a:cubicBezTo>
                <a:cubicBezTo>
                  <a:pt x="9244" y="6352"/>
                  <a:pt x="9311" y="6723"/>
                  <a:pt x="9390" y="6862"/>
                </a:cubicBezTo>
                <a:cubicBezTo>
                  <a:pt x="9421" y="6916"/>
                  <a:pt x="9467" y="7040"/>
                  <a:pt x="9484" y="7137"/>
                </a:cubicBezTo>
                <a:cubicBezTo>
                  <a:pt x="9501" y="7234"/>
                  <a:pt x="9736" y="7663"/>
                  <a:pt x="10001" y="8097"/>
                </a:cubicBezTo>
                <a:cubicBezTo>
                  <a:pt x="10266" y="8532"/>
                  <a:pt x="10479" y="8932"/>
                  <a:pt x="10487" y="8972"/>
                </a:cubicBezTo>
                <a:cubicBezTo>
                  <a:pt x="10494" y="9013"/>
                  <a:pt x="10508" y="9062"/>
                  <a:pt x="10518" y="9075"/>
                </a:cubicBezTo>
                <a:cubicBezTo>
                  <a:pt x="10528" y="9089"/>
                  <a:pt x="10548" y="9168"/>
                  <a:pt x="10565" y="9264"/>
                </a:cubicBezTo>
                <a:cubicBezTo>
                  <a:pt x="10600" y="9462"/>
                  <a:pt x="10347" y="9657"/>
                  <a:pt x="9938" y="9727"/>
                </a:cubicBezTo>
                <a:cubicBezTo>
                  <a:pt x="9516" y="9799"/>
                  <a:pt x="7703" y="9771"/>
                  <a:pt x="7400" y="9693"/>
                </a:cubicBezTo>
                <a:cubicBezTo>
                  <a:pt x="7251" y="9654"/>
                  <a:pt x="7090" y="9620"/>
                  <a:pt x="7040" y="9607"/>
                </a:cubicBezTo>
                <a:cubicBezTo>
                  <a:pt x="6990" y="9594"/>
                  <a:pt x="6854" y="9520"/>
                  <a:pt x="6742" y="9453"/>
                </a:cubicBezTo>
                <a:cubicBezTo>
                  <a:pt x="6630" y="9385"/>
                  <a:pt x="6538" y="9353"/>
                  <a:pt x="6538" y="9384"/>
                </a:cubicBezTo>
                <a:cubicBezTo>
                  <a:pt x="6538" y="9472"/>
                  <a:pt x="6198" y="9254"/>
                  <a:pt x="5739" y="8869"/>
                </a:cubicBezTo>
                <a:cubicBezTo>
                  <a:pt x="5252" y="8460"/>
                  <a:pt x="4495" y="8047"/>
                  <a:pt x="4220" y="8046"/>
                </a:cubicBezTo>
                <a:cubicBezTo>
                  <a:pt x="3928" y="8045"/>
                  <a:pt x="3202" y="8441"/>
                  <a:pt x="3138" y="8629"/>
                </a:cubicBezTo>
                <a:cubicBezTo>
                  <a:pt x="3107" y="8721"/>
                  <a:pt x="2997" y="8918"/>
                  <a:pt x="2903" y="9058"/>
                </a:cubicBezTo>
                <a:cubicBezTo>
                  <a:pt x="2810" y="9199"/>
                  <a:pt x="2730" y="9376"/>
                  <a:pt x="2715" y="9453"/>
                </a:cubicBezTo>
                <a:cubicBezTo>
                  <a:pt x="2701" y="9530"/>
                  <a:pt x="2610" y="9747"/>
                  <a:pt x="2527" y="9950"/>
                </a:cubicBezTo>
                <a:cubicBezTo>
                  <a:pt x="2445" y="10153"/>
                  <a:pt x="2380" y="10354"/>
                  <a:pt x="2386" y="10396"/>
                </a:cubicBezTo>
                <a:cubicBezTo>
                  <a:pt x="2393" y="10438"/>
                  <a:pt x="2396" y="10506"/>
                  <a:pt x="2386" y="10533"/>
                </a:cubicBezTo>
                <a:cubicBezTo>
                  <a:pt x="2346" y="10647"/>
                  <a:pt x="2251" y="11171"/>
                  <a:pt x="2167" y="11717"/>
                </a:cubicBezTo>
                <a:cubicBezTo>
                  <a:pt x="2102" y="12138"/>
                  <a:pt x="2088" y="13318"/>
                  <a:pt x="2151" y="13793"/>
                </a:cubicBezTo>
                <a:cubicBezTo>
                  <a:pt x="2177" y="13983"/>
                  <a:pt x="2219" y="14316"/>
                  <a:pt x="2245" y="14530"/>
                </a:cubicBezTo>
                <a:cubicBezTo>
                  <a:pt x="2271" y="14745"/>
                  <a:pt x="2339" y="14966"/>
                  <a:pt x="2386" y="15028"/>
                </a:cubicBezTo>
                <a:cubicBezTo>
                  <a:pt x="2433" y="15090"/>
                  <a:pt x="2493" y="15232"/>
                  <a:pt x="2512" y="15337"/>
                </a:cubicBezTo>
                <a:cubicBezTo>
                  <a:pt x="2562" y="15624"/>
                  <a:pt x="2638" y="15874"/>
                  <a:pt x="2872" y="16383"/>
                </a:cubicBezTo>
                <a:cubicBezTo>
                  <a:pt x="3069" y="16812"/>
                  <a:pt x="3074" y="16851"/>
                  <a:pt x="2935" y="16984"/>
                </a:cubicBezTo>
                <a:cubicBezTo>
                  <a:pt x="2791" y="17120"/>
                  <a:pt x="1830" y="17510"/>
                  <a:pt x="1399" y="17601"/>
                </a:cubicBezTo>
                <a:cubicBezTo>
                  <a:pt x="1286" y="17625"/>
                  <a:pt x="1132" y="17700"/>
                  <a:pt x="1070" y="17756"/>
                </a:cubicBezTo>
                <a:cubicBezTo>
                  <a:pt x="1009" y="17812"/>
                  <a:pt x="942" y="17821"/>
                  <a:pt x="914" y="17790"/>
                </a:cubicBezTo>
                <a:cubicBezTo>
                  <a:pt x="885" y="17758"/>
                  <a:pt x="674" y="17848"/>
                  <a:pt x="444" y="17996"/>
                </a:cubicBezTo>
                <a:cubicBezTo>
                  <a:pt x="213" y="18143"/>
                  <a:pt x="41" y="18292"/>
                  <a:pt x="67" y="18322"/>
                </a:cubicBezTo>
                <a:cubicBezTo>
                  <a:pt x="94" y="18351"/>
                  <a:pt x="73" y="18441"/>
                  <a:pt x="20" y="18510"/>
                </a:cubicBezTo>
                <a:cubicBezTo>
                  <a:pt x="-124" y="18701"/>
                  <a:pt x="519" y="19410"/>
                  <a:pt x="1086" y="19694"/>
                </a:cubicBezTo>
                <a:cubicBezTo>
                  <a:pt x="1345" y="19824"/>
                  <a:pt x="1610" y="19934"/>
                  <a:pt x="1666" y="19934"/>
                </a:cubicBezTo>
                <a:cubicBezTo>
                  <a:pt x="1721" y="19934"/>
                  <a:pt x="1871" y="19993"/>
                  <a:pt x="2010" y="20071"/>
                </a:cubicBezTo>
                <a:cubicBezTo>
                  <a:pt x="2149" y="20150"/>
                  <a:pt x="2441" y="20232"/>
                  <a:pt x="2653" y="20260"/>
                </a:cubicBezTo>
                <a:cubicBezTo>
                  <a:pt x="2864" y="20288"/>
                  <a:pt x="3081" y="20365"/>
                  <a:pt x="3138" y="20415"/>
                </a:cubicBezTo>
                <a:cubicBezTo>
                  <a:pt x="3230" y="20493"/>
                  <a:pt x="3605" y="20616"/>
                  <a:pt x="3875" y="20672"/>
                </a:cubicBezTo>
                <a:cubicBezTo>
                  <a:pt x="3925" y="20682"/>
                  <a:pt x="3991" y="20710"/>
                  <a:pt x="4016" y="20723"/>
                </a:cubicBezTo>
                <a:cubicBezTo>
                  <a:pt x="4041" y="20737"/>
                  <a:pt x="4158" y="20762"/>
                  <a:pt x="4282" y="20775"/>
                </a:cubicBezTo>
                <a:cubicBezTo>
                  <a:pt x="4407" y="20787"/>
                  <a:pt x="4979" y="20869"/>
                  <a:pt x="5551" y="20963"/>
                </a:cubicBezTo>
                <a:cubicBezTo>
                  <a:pt x="6124" y="21058"/>
                  <a:pt x="6769" y="21152"/>
                  <a:pt x="6993" y="21169"/>
                </a:cubicBezTo>
                <a:cubicBezTo>
                  <a:pt x="7217" y="21187"/>
                  <a:pt x="8061" y="21273"/>
                  <a:pt x="8857" y="21358"/>
                </a:cubicBezTo>
                <a:cubicBezTo>
                  <a:pt x="9653" y="21443"/>
                  <a:pt x="10549" y="21531"/>
                  <a:pt x="10847" y="21547"/>
                </a:cubicBezTo>
                <a:cubicBezTo>
                  <a:pt x="11837" y="21599"/>
                  <a:pt x="15266" y="21510"/>
                  <a:pt x="15689" y="21427"/>
                </a:cubicBezTo>
                <a:cubicBezTo>
                  <a:pt x="15917" y="21382"/>
                  <a:pt x="16241" y="21362"/>
                  <a:pt x="16409" y="21375"/>
                </a:cubicBezTo>
                <a:cubicBezTo>
                  <a:pt x="16578" y="21388"/>
                  <a:pt x="16753" y="21373"/>
                  <a:pt x="16801" y="21341"/>
                </a:cubicBezTo>
                <a:cubicBezTo>
                  <a:pt x="16849" y="21309"/>
                  <a:pt x="17009" y="21268"/>
                  <a:pt x="17161" y="21255"/>
                </a:cubicBezTo>
                <a:cubicBezTo>
                  <a:pt x="17314" y="21242"/>
                  <a:pt x="17646" y="21177"/>
                  <a:pt x="17882" y="21118"/>
                </a:cubicBezTo>
                <a:cubicBezTo>
                  <a:pt x="18118" y="21058"/>
                  <a:pt x="18330" y="21023"/>
                  <a:pt x="18368" y="21032"/>
                </a:cubicBezTo>
                <a:cubicBezTo>
                  <a:pt x="18406" y="21041"/>
                  <a:pt x="18557" y="20992"/>
                  <a:pt x="18697" y="20929"/>
                </a:cubicBezTo>
                <a:cubicBezTo>
                  <a:pt x="18837" y="20866"/>
                  <a:pt x="19015" y="20826"/>
                  <a:pt x="19089" y="20826"/>
                </a:cubicBezTo>
                <a:cubicBezTo>
                  <a:pt x="19162" y="20826"/>
                  <a:pt x="19311" y="20742"/>
                  <a:pt x="19433" y="20655"/>
                </a:cubicBezTo>
                <a:cubicBezTo>
                  <a:pt x="19572" y="20555"/>
                  <a:pt x="19746" y="20530"/>
                  <a:pt x="19888" y="20569"/>
                </a:cubicBezTo>
                <a:cubicBezTo>
                  <a:pt x="20013" y="20603"/>
                  <a:pt x="20115" y="20594"/>
                  <a:pt x="20107" y="20552"/>
                </a:cubicBezTo>
                <a:cubicBezTo>
                  <a:pt x="20099" y="20510"/>
                  <a:pt x="20175" y="20281"/>
                  <a:pt x="20279" y="20037"/>
                </a:cubicBezTo>
                <a:cubicBezTo>
                  <a:pt x="20446" y="19648"/>
                  <a:pt x="20457" y="19575"/>
                  <a:pt x="20342" y="19437"/>
                </a:cubicBezTo>
                <a:cubicBezTo>
                  <a:pt x="20270" y="19350"/>
                  <a:pt x="20201" y="19174"/>
                  <a:pt x="20201" y="19059"/>
                </a:cubicBezTo>
                <a:cubicBezTo>
                  <a:pt x="20201" y="18944"/>
                  <a:pt x="20171" y="18817"/>
                  <a:pt x="20123" y="18785"/>
                </a:cubicBezTo>
                <a:cubicBezTo>
                  <a:pt x="20074" y="18752"/>
                  <a:pt x="20175" y="18480"/>
                  <a:pt x="20358" y="18167"/>
                </a:cubicBezTo>
                <a:cubicBezTo>
                  <a:pt x="20540" y="17856"/>
                  <a:pt x="20683" y="17577"/>
                  <a:pt x="20671" y="17550"/>
                </a:cubicBezTo>
                <a:cubicBezTo>
                  <a:pt x="20659" y="17523"/>
                  <a:pt x="20670" y="17418"/>
                  <a:pt x="20702" y="17310"/>
                </a:cubicBezTo>
                <a:cubicBezTo>
                  <a:pt x="20735" y="17201"/>
                  <a:pt x="20757" y="17064"/>
                  <a:pt x="20749" y="17018"/>
                </a:cubicBezTo>
                <a:cubicBezTo>
                  <a:pt x="20742" y="16971"/>
                  <a:pt x="20778" y="16878"/>
                  <a:pt x="20828" y="16812"/>
                </a:cubicBezTo>
                <a:cubicBezTo>
                  <a:pt x="20880" y="16743"/>
                  <a:pt x="20909" y="16262"/>
                  <a:pt x="20890" y="15663"/>
                </a:cubicBezTo>
                <a:cubicBezTo>
                  <a:pt x="20853" y="14481"/>
                  <a:pt x="20790" y="13954"/>
                  <a:pt x="20640" y="13656"/>
                </a:cubicBezTo>
                <a:cubicBezTo>
                  <a:pt x="20582" y="13541"/>
                  <a:pt x="20526" y="13388"/>
                  <a:pt x="20514" y="13312"/>
                </a:cubicBezTo>
                <a:cubicBezTo>
                  <a:pt x="20503" y="13237"/>
                  <a:pt x="20369" y="12979"/>
                  <a:pt x="20217" y="12746"/>
                </a:cubicBezTo>
                <a:cubicBezTo>
                  <a:pt x="20064" y="12514"/>
                  <a:pt x="19935" y="12285"/>
                  <a:pt x="19935" y="12232"/>
                </a:cubicBezTo>
                <a:cubicBezTo>
                  <a:pt x="19935" y="12178"/>
                  <a:pt x="19868" y="12109"/>
                  <a:pt x="19794" y="12077"/>
                </a:cubicBezTo>
                <a:cubicBezTo>
                  <a:pt x="19719" y="12046"/>
                  <a:pt x="19656" y="11958"/>
                  <a:pt x="19653" y="11889"/>
                </a:cubicBezTo>
                <a:cubicBezTo>
                  <a:pt x="19649" y="11819"/>
                  <a:pt x="19488" y="11616"/>
                  <a:pt x="19292" y="11425"/>
                </a:cubicBezTo>
                <a:cubicBezTo>
                  <a:pt x="19096" y="11235"/>
                  <a:pt x="18811" y="10926"/>
                  <a:pt x="18650" y="10756"/>
                </a:cubicBezTo>
                <a:cubicBezTo>
                  <a:pt x="18489" y="10587"/>
                  <a:pt x="18258" y="10407"/>
                  <a:pt x="18149" y="10345"/>
                </a:cubicBezTo>
                <a:cubicBezTo>
                  <a:pt x="17874" y="10188"/>
                  <a:pt x="17654" y="9632"/>
                  <a:pt x="17710" y="9247"/>
                </a:cubicBezTo>
                <a:cubicBezTo>
                  <a:pt x="17752" y="8951"/>
                  <a:pt x="17991" y="8543"/>
                  <a:pt x="18117" y="8561"/>
                </a:cubicBezTo>
                <a:cubicBezTo>
                  <a:pt x="18149" y="8565"/>
                  <a:pt x="18186" y="8554"/>
                  <a:pt x="18211" y="8543"/>
                </a:cubicBezTo>
                <a:cubicBezTo>
                  <a:pt x="18375" y="8472"/>
                  <a:pt x="18873" y="8493"/>
                  <a:pt x="19230" y="8578"/>
                </a:cubicBezTo>
                <a:cubicBezTo>
                  <a:pt x="19461" y="8633"/>
                  <a:pt x="19717" y="8639"/>
                  <a:pt x="19809" y="8595"/>
                </a:cubicBezTo>
                <a:cubicBezTo>
                  <a:pt x="19902" y="8551"/>
                  <a:pt x="20007" y="8514"/>
                  <a:pt x="20044" y="8509"/>
                </a:cubicBezTo>
                <a:cubicBezTo>
                  <a:pt x="20082" y="8504"/>
                  <a:pt x="20242" y="8377"/>
                  <a:pt x="20405" y="8235"/>
                </a:cubicBezTo>
                <a:cubicBezTo>
                  <a:pt x="20729" y="7951"/>
                  <a:pt x="20824" y="7556"/>
                  <a:pt x="20608" y="7360"/>
                </a:cubicBezTo>
                <a:cubicBezTo>
                  <a:pt x="20535" y="7293"/>
                  <a:pt x="20483" y="7194"/>
                  <a:pt x="20483" y="7137"/>
                </a:cubicBezTo>
                <a:cubicBezTo>
                  <a:pt x="20483" y="7080"/>
                  <a:pt x="20416" y="6952"/>
                  <a:pt x="20342" y="6862"/>
                </a:cubicBezTo>
                <a:cubicBezTo>
                  <a:pt x="20221" y="6716"/>
                  <a:pt x="20245" y="6661"/>
                  <a:pt x="20640" y="6193"/>
                </a:cubicBezTo>
                <a:cubicBezTo>
                  <a:pt x="21335" y="5371"/>
                  <a:pt x="21476" y="4954"/>
                  <a:pt x="21188" y="4478"/>
                </a:cubicBezTo>
                <a:cubicBezTo>
                  <a:pt x="21056" y="4260"/>
                  <a:pt x="20958" y="4222"/>
                  <a:pt x="20593" y="4221"/>
                </a:cubicBezTo>
                <a:cubicBezTo>
                  <a:pt x="20355" y="4219"/>
                  <a:pt x="20081" y="4267"/>
                  <a:pt x="19982" y="4323"/>
                </a:cubicBezTo>
                <a:cubicBezTo>
                  <a:pt x="19718" y="4474"/>
                  <a:pt x="18917" y="4407"/>
                  <a:pt x="18728" y="4221"/>
                </a:cubicBezTo>
                <a:cubicBezTo>
                  <a:pt x="18640" y="4133"/>
                  <a:pt x="18594" y="4042"/>
                  <a:pt x="18619" y="4015"/>
                </a:cubicBezTo>
                <a:cubicBezTo>
                  <a:pt x="18643" y="3988"/>
                  <a:pt x="18627" y="3899"/>
                  <a:pt x="18572" y="3826"/>
                </a:cubicBezTo>
                <a:cubicBezTo>
                  <a:pt x="18516" y="3753"/>
                  <a:pt x="18492" y="3706"/>
                  <a:pt x="18525" y="3706"/>
                </a:cubicBezTo>
                <a:cubicBezTo>
                  <a:pt x="18557" y="3706"/>
                  <a:pt x="18540" y="3605"/>
                  <a:pt x="18478" y="3483"/>
                </a:cubicBezTo>
                <a:cubicBezTo>
                  <a:pt x="18415" y="3360"/>
                  <a:pt x="18356" y="3236"/>
                  <a:pt x="18352" y="3208"/>
                </a:cubicBezTo>
                <a:cubicBezTo>
                  <a:pt x="18340" y="3125"/>
                  <a:pt x="17857" y="2081"/>
                  <a:pt x="17741" y="1887"/>
                </a:cubicBezTo>
                <a:cubicBezTo>
                  <a:pt x="17606" y="1663"/>
                  <a:pt x="16946" y="927"/>
                  <a:pt x="16879" y="927"/>
                </a:cubicBezTo>
                <a:cubicBezTo>
                  <a:pt x="16853" y="927"/>
                  <a:pt x="16701" y="808"/>
                  <a:pt x="16535" y="669"/>
                </a:cubicBezTo>
                <a:cubicBezTo>
                  <a:pt x="16368" y="531"/>
                  <a:pt x="16221" y="445"/>
                  <a:pt x="16221" y="481"/>
                </a:cubicBezTo>
                <a:cubicBezTo>
                  <a:pt x="16221" y="517"/>
                  <a:pt x="16125" y="483"/>
                  <a:pt x="16002" y="395"/>
                </a:cubicBezTo>
                <a:cubicBezTo>
                  <a:pt x="15879" y="307"/>
                  <a:pt x="15699" y="221"/>
                  <a:pt x="15610" y="206"/>
                </a:cubicBezTo>
                <a:cubicBezTo>
                  <a:pt x="15522" y="191"/>
                  <a:pt x="15409" y="151"/>
                  <a:pt x="15360" y="121"/>
                </a:cubicBezTo>
                <a:cubicBezTo>
                  <a:pt x="15255" y="57"/>
                  <a:pt x="14692" y="-1"/>
                  <a:pt x="14231" y="0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648" name="EDAC510A-59B1-472B-BBD5-2D236F925ABA.png" descr="EDAC510A-59B1-472B-BBD5-2D236F925ABA.png"/>
          <p:cNvPicPr>
            <a:picLocks noChangeAspect="1"/>
          </p:cNvPicPr>
          <p:nvPr/>
        </p:nvPicPr>
        <p:blipFill>
          <a:blip r:embed="rId2">
            <a:extLst/>
          </a:blip>
          <a:srcRect l="17348" t="46714" r="25564" b="18144"/>
          <a:stretch>
            <a:fillRect/>
          </a:stretch>
        </p:blipFill>
        <p:spPr>
          <a:xfrm flipH="1">
            <a:off x="9171588" y="9275581"/>
            <a:ext cx="540258" cy="49883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29" h="21562" fill="norm" stroke="1" extrusionOk="0">
                <a:moveTo>
                  <a:pt x="14231" y="0"/>
                </a:moveTo>
                <a:cubicBezTo>
                  <a:pt x="13916" y="1"/>
                  <a:pt x="13009" y="105"/>
                  <a:pt x="13009" y="138"/>
                </a:cubicBezTo>
                <a:cubicBezTo>
                  <a:pt x="13009" y="147"/>
                  <a:pt x="12910" y="165"/>
                  <a:pt x="12790" y="189"/>
                </a:cubicBezTo>
                <a:cubicBezTo>
                  <a:pt x="12670" y="213"/>
                  <a:pt x="12527" y="284"/>
                  <a:pt x="12461" y="344"/>
                </a:cubicBezTo>
                <a:cubicBezTo>
                  <a:pt x="12395" y="404"/>
                  <a:pt x="12336" y="426"/>
                  <a:pt x="12336" y="395"/>
                </a:cubicBezTo>
                <a:cubicBezTo>
                  <a:pt x="12336" y="364"/>
                  <a:pt x="12091" y="499"/>
                  <a:pt x="11787" y="687"/>
                </a:cubicBezTo>
                <a:cubicBezTo>
                  <a:pt x="11484" y="874"/>
                  <a:pt x="11216" y="1030"/>
                  <a:pt x="11192" y="1030"/>
                </a:cubicBezTo>
                <a:cubicBezTo>
                  <a:pt x="11135" y="1030"/>
                  <a:pt x="10079" y="2185"/>
                  <a:pt x="10079" y="2248"/>
                </a:cubicBezTo>
                <a:cubicBezTo>
                  <a:pt x="10079" y="2274"/>
                  <a:pt x="9929" y="2571"/>
                  <a:pt x="9750" y="2917"/>
                </a:cubicBezTo>
                <a:cubicBezTo>
                  <a:pt x="9571" y="3262"/>
                  <a:pt x="9407" y="3628"/>
                  <a:pt x="9390" y="3723"/>
                </a:cubicBezTo>
                <a:cubicBezTo>
                  <a:pt x="9373" y="3818"/>
                  <a:pt x="9328" y="3941"/>
                  <a:pt x="9296" y="3997"/>
                </a:cubicBezTo>
                <a:cubicBezTo>
                  <a:pt x="9264" y="4054"/>
                  <a:pt x="9221" y="4252"/>
                  <a:pt x="9202" y="4426"/>
                </a:cubicBezTo>
                <a:cubicBezTo>
                  <a:pt x="9183" y="4601"/>
                  <a:pt x="9141" y="4957"/>
                  <a:pt x="9108" y="5215"/>
                </a:cubicBezTo>
                <a:cubicBezTo>
                  <a:pt x="9071" y="5504"/>
                  <a:pt x="9095" y="5719"/>
                  <a:pt x="9155" y="5799"/>
                </a:cubicBezTo>
                <a:cubicBezTo>
                  <a:pt x="9209" y="5870"/>
                  <a:pt x="9251" y="6018"/>
                  <a:pt x="9249" y="6125"/>
                </a:cubicBezTo>
                <a:cubicBezTo>
                  <a:pt x="9244" y="6352"/>
                  <a:pt x="9311" y="6723"/>
                  <a:pt x="9390" y="6862"/>
                </a:cubicBezTo>
                <a:cubicBezTo>
                  <a:pt x="9421" y="6916"/>
                  <a:pt x="9467" y="7040"/>
                  <a:pt x="9484" y="7137"/>
                </a:cubicBezTo>
                <a:cubicBezTo>
                  <a:pt x="9501" y="7234"/>
                  <a:pt x="9736" y="7663"/>
                  <a:pt x="10001" y="8097"/>
                </a:cubicBezTo>
                <a:cubicBezTo>
                  <a:pt x="10266" y="8532"/>
                  <a:pt x="10479" y="8932"/>
                  <a:pt x="10487" y="8972"/>
                </a:cubicBezTo>
                <a:cubicBezTo>
                  <a:pt x="10494" y="9013"/>
                  <a:pt x="10508" y="9062"/>
                  <a:pt x="10518" y="9075"/>
                </a:cubicBezTo>
                <a:cubicBezTo>
                  <a:pt x="10528" y="9089"/>
                  <a:pt x="10548" y="9168"/>
                  <a:pt x="10565" y="9264"/>
                </a:cubicBezTo>
                <a:cubicBezTo>
                  <a:pt x="10600" y="9462"/>
                  <a:pt x="10347" y="9657"/>
                  <a:pt x="9938" y="9727"/>
                </a:cubicBezTo>
                <a:cubicBezTo>
                  <a:pt x="9516" y="9799"/>
                  <a:pt x="7703" y="9771"/>
                  <a:pt x="7400" y="9693"/>
                </a:cubicBezTo>
                <a:cubicBezTo>
                  <a:pt x="7251" y="9654"/>
                  <a:pt x="7090" y="9620"/>
                  <a:pt x="7040" y="9607"/>
                </a:cubicBezTo>
                <a:cubicBezTo>
                  <a:pt x="6990" y="9594"/>
                  <a:pt x="6854" y="9520"/>
                  <a:pt x="6742" y="9453"/>
                </a:cubicBezTo>
                <a:cubicBezTo>
                  <a:pt x="6630" y="9385"/>
                  <a:pt x="6538" y="9353"/>
                  <a:pt x="6538" y="9384"/>
                </a:cubicBezTo>
                <a:cubicBezTo>
                  <a:pt x="6538" y="9472"/>
                  <a:pt x="6198" y="9254"/>
                  <a:pt x="5739" y="8869"/>
                </a:cubicBezTo>
                <a:cubicBezTo>
                  <a:pt x="5252" y="8460"/>
                  <a:pt x="4495" y="8047"/>
                  <a:pt x="4220" y="8046"/>
                </a:cubicBezTo>
                <a:cubicBezTo>
                  <a:pt x="3928" y="8045"/>
                  <a:pt x="3202" y="8441"/>
                  <a:pt x="3138" y="8629"/>
                </a:cubicBezTo>
                <a:cubicBezTo>
                  <a:pt x="3107" y="8721"/>
                  <a:pt x="2997" y="8918"/>
                  <a:pt x="2903" y="9058"/>
                </a:cubicBezTo>
                <a:cubicBezTo>
                  <a:pt x="2810" y="9199"/>
                  <a:pt x="2730" y="9376"/>
                  <a:pt x="2715" y="9453"/>
                </a:cubicBezTo>
                <a:cubicBezTo>
                  <a:pt x="2701" y="9530"/>
                  <a:pt x="2610" y="9747"/>
                  <a:pt x="2527" y="9950"/>
                </a:cubicBezTo>
                <a:cubicBezTo>
                  <a:pt x="2445" y="10153"/>
                  <a:pt x="2380" y="10354"/>
                  <a:pt x="2386" y="10396"/>
                </a:cubicBezTo>
                <a:cubicBezTo>
                  <a:pt x="2393" y="10438"/>
                  <a:pt x="2396" y="10506"/>
                  <a:pt x="2386" y="10533"/>
                </a:cubicBezTo>
                <a:cubicBezTo>
                  <a:pt x="2346" y="10647"/>
                  <a:pt x="2251" y="11171"/>
                  <a:pt x="2167" y="11717"/>
                </a:cubicBezTo>
                <a:cubicBezTo>
                  <a:pt x="2102" y="12138"/>
                  <a:pt x="2088" y="13318"/>
                  <a:pt x="2151" y="13793"/>
                </a:cubicBezTo>
                <a:cubicBezTo>
                  <a:pt x="2177" y="13983"/>
                  <a:pt x="2219" y="14316"/>
                  <a:pt x="2245" y="14530"/>
                </a:cubicBezTo>
                <a:cubicBezTo>
                  <a:pt x="2271" y="14745"/>
                  <a:pt x="2339" y="14966"/>
                  <a:pt x="2386" y="15028"/>
                </a:cubicBezTo>
                <a:cubicBezTo>
                  <a:pt x="2433" y="15090"/>
                  <a:pt x="2493" y="15232"/>
                  <a:pt x="2512" y="15337"/>
                </a:cubicBezTo>
                <a:cubicBezTo>
                  <a:pt x="2562" y="15624"/>
                  <a:pt x="2638" y="15874"/>
                  <a:pt x="2872" y="16383"/>
                </a:cubicBezTo>
                <a:cubicBezTo>
                  <a:pt x="3069" y="16812"/>
                  <a:pt x="3074" y="16851"/>
                  <a:pt x="2935" y="16984"/>
                </a:cubicBezTo>
                <a:cubicBezTo>
                  <a:pt x="2791" y="17120"/>
                  <a:pt x="1830" y="17510"/>
                  <a:pt x="1399" y="17601"/>
                </a:cubicBezTo>
                <a:cubicBezTo>
                  <a:pt x="1286" y="17625"/>
                  <a:pt x="1132" y="17700"/>
                  <a:pt x="1070" y="17756"/>
                </a:cubicBezTo>
                <a:cubicBezTo>
                  <a:pt x="1009" y="17812"/>
                  <a:pt x="942" y="17821"/>
                  <a:pt x="914" y="17790"/>
                </a:cubicBezTo>
                <a:cubicBezTo>
                  <a:pt x="885" y="17758"/>
                  <a:pt x="674" y="17848"/>
                  <a:pt x="444" y="17996"/>
                </a:cubicBezTo>
                <a:cubicBezTo>
                  <a:pt x="213" y="18143"/>
                  <a:pt x="41" y="18292"/>
                  <a:pt x="67" y="18322"/>
                </a:cubicBezTo>
                <a:cubicBezTo>
                  <a:pt x="94" y="18351"/>
                  <a:pt x="73" y="18441"/>
                  <a:pt x="20" y="18510"/>
                </a:cubicBezTo>
                <a:cubicBezTo>
                  <a:pt x="-124" y="18701"/>
                  <a:pt x="519" y="19410"/>
                  <a:pt x="1086" y="19694"/>
                </a:cubicBezTo>
                <a:cubicBezTo>
                  <a:pt x="1345" y="19824"/>
                  <a:pt x="1610" y="19934"/>
                  <a:pt x="1666" y="19934"/>
                </a:cubicBezTo>
                <a:cubicBezTo>
                  <a:pt x="1721" y="19934"/>
                  <a:pt x="1871" y="19993"/>
                  <a:pt x="2010" y="20071"/>
                </a:cubicBezTo>
                <a:cubicBezTo>
                  <a:pt x="2149" y="20150"/>
                  <a:pt x="2441" y="20232"/>
                  <a:pt x="2653" y="20260"/>
                </a:cubicBezTo>
                <a:cubicBezTo>
                  <a:pt x="2864" y="20288"/>
                  <a:pt x="3081" y="20365"/>
                  <a:pt x="3138" y="20415"/>
                </a:cubicBezTo>
                <a:cubicBezTo>
                  <a:pt x="3230" y="20493"/>
                  <a:pt x="3605" y="20616"/>
                  <a:pt x="3875" y="20672"/>
                </a:cubicBezTo>
                <a:cubicBezTo>
                  <a:pt x="3925" y="20682"/>
                  <a:pt x="3991" y="20710"/>
                  <a:pt x="4016" y="20723"/>
                </a:cubicBezTo>
                <a:cubicBezTo>
                  <a:pt x="4041" y="20737"/>
                  <a:pt x="4158" y="20762"/>
                  <a:pt x="4282" y="20775"/>
                </a:cubicBezTo>
                <a:cubicBezTo>
                  <a:pt x="4407" y="20787"/>
                  <a:pt x="4979" y="20869"/>
                  <a:pt x="5551" y="20963"/>
                </a:cubicBezTo>
                <a:cubicBezTo>
                  <a:pt x="6124" y="21058"/>
                  <a:pt x="6769" y="21152"/>
                  <a:pt x="6993" y="21169"/>
                </a:cubicBezTo>
                <a:cubicBezTo>
                  <a:pt x="7217" y="21187"/>
                  <a:pt x="8061" y="21273"/>
                  <a:pt x="8857" y="21358"/>
                </a:cubicBezTo>
                <a:cubicBezTo>
                  <a:pt x="9653" y="21443"/>
                  <a:pt x="10549" y="21531"/>
                  <a:pt x="10847" y="21547"/>
                </a:cubicBezTo>
                <a:cubicBezTo>
                  <a:pt x="11837" y="21599"/>
                  <a:pt x="15266" y="21510"/>
                  <a:pt x="15689" y="21427"/>
                </a:cubicBezTo>
                <a:cubicBezTo>
                  <a:pt x="15917" y="21382"/>
                  <a:pt x="16241" y="21362"/>
                  <a:pt x="16409" y="21375"/>
                </a:cubicBezTo>
                <a:cubicBezTo>
                  <a:pt x="16578" y="21388"/>
                  <a:pt x="16753" y="21373"/>
                  <a:pt x="16801" y="21341"/>
                </a:cubicBezTo>
                <a:cubicBezTo>
                  <a:pt x="16849" y="21309"/>
                  <a:pt x="17009" y="21268"/>
                  <a:pt x="17161" y="21255"/>
                </a:cubicBezTo>
                <a:cubicBezTo>
                  <a:pt x="17314" y="21242"/>
                  <a:pt x="17646" y="21177"/>
                  <a:pt x="17882" y="21118"/>
                </a:cubicBezTo>
                <a:cubicBezTo>
                  <a:pt x="18118" y="21058"/>
                  <a:pt x="18330" y="21023"/>
                  <a:pt x="18368" y="21032"/>
                </a:cubicBezTo>
                <a:cubicBezTo>
                  <a:pt x="18406" y="21041"/>
                  <a:pt x="18557" y="20992"/>
                  <a:pt x="18697" y="20929"/>
                </a:cubicBezTo>
                <a:cubicBezTo>
                  <a:pt x="18837" y="20866"/>
                  <a:pt x="19015" y="20826"/>
                  <a:pt x="19089" y="20826"/>
                </a:cubicBezTo>
                <a:cubicBezTo>
                  <a:pt x="19162" y="20826"/>
                  <a:pt x="19311" y="20742"/>
                  <a:pt x="19433" y="20655"/>
                </a:cubicBezTo>
                <a:cubicBezTo>
                  <a:pt x="19572" y="20555"/>
                  <a:pt x="19746" y="20530"/>
                  <a:pt x="19888" y="20569"/>
                </a:cubicBezTo>
                <a:cubicBezTo>
                  <a:pt x="20013" y="20603"/>
                  <a:pt x="20115" y="20594"/>
                  <a:pt x="20107" y="20552"/>
                </a:cubicBezTo>
                <a:cubicBezTo>
                  <a:pt x="20099" y="20510"/>
                  <a:pt x="20175" y="20281"/>
                  <a:pt x="20279" y="20037"/>
                </a:cubicBezTo>
                <a:cubicBezTo>
                  <a:pt x="20446" y="19648"/>
                  <a:pt x="20457" y="19575"/>
                  <a:pt x="20342" y="19437"/>
                </a:cubicBezTo>
                <a:cubicBezTo>
                  <a:pt x="20270" y="19350"/>
                  <a:pt x="20201" y="19174"/>
                  <a:pt x="20201" y="19059"/>
                </a:cubicBezTo>
                <a:cubicBezTo>
                  <a:pt x="20201" y="18944"/>
                  <a:pt x="20171" y="18817"/>
                  <a:pt x="20123" y="18785"/>
                </a:cubicBezTo>
                <a:cubicBezTo>
                  <a:pt x="20074" y="18752"/>
                  <a:pt x="20175" y="18480"/>
                  <a:pt x="20358" y="18167"/>
                </a:cubicBezTo>
                <a:cubicBezTo>
                  <a:pt x="20540" y="17856"/>
                  <a:pt x="20683" y="17577"/>
                  <a:pt x="20671" y="17550"/>
                </a:cubicBezTo>
                <a:cubicBezTo>
                  <a:pt x="20659" y="17523"/>
                  <a:pt x="20670" y="17418"/>
                  <a:pt x="20702" y="17310"/>
                </a:cubicBezTo>
                <a:cubicBezTo>
                  <a:pt x="20735" y="17201"/>
                  <a:pt x="20757" y="17064"/>
                  <a:pt x="20749" y="17018"/>
                </a:cubicBezTo>
                <a:cubicBezTo>
                  <a:pt x="20742" y="16971"/>
                  <a:pt x="20778" y="16878"/>
                  <a:pt x="20828" y="16812"/>
                </a:cubicBezTo>
                <a:cubicBezTo>
                  <a:pt x="20880" y="16743"/>
                  <a:pt x="20909" y="16262"/>
                  <a:pt x="20890" y="15663"/>
                </a:cubicBezTo>
                <a:cubicBezTo>
                  <a:pt x="20853" y="14481"/>
                  <a:pt x="20790" y="13954"/>
                  <a:pt x="20640" y="13656"/>
                </a:cubicBezTo>
                <a:cubicBezTo>
                  <a:pt x="20582" y="13541"/>
                  <a:pt x="20526" y="13388"/>
                  <a:pt x="20514" y="13312"/>
                </a:cubicBezTo>
                <a:cubicBezTo>
                  <a:pt x="20503" y="13237"/>
                  <a:pt x="20369" y="12979"/>
                  <a:pt x="20217" y="12746"/>
                </a:cubicBezTo>
                <a:cubicBezTo>
                  <a:pt x="20064" y="12514"/>
                  <a:pt x="19935" y="12285"/>
                  <a:pt x="19935" y="12232"/>
                </a:cubicBezTo>
                <a:cubicBezTo>
                  <a:pt x="19935" y="12178"/>
                  <a:pt x="19868" y="12109"/>
                  <a:pt x="19794" y="12077"/>
                </a:cubicBezTo>
                <a:cubicBezTo>
                  <a:pt x="19719" y="12046"/>
                  <a:pt x="19656" y="11958"/>
                  <a:pt x="19653" y="11889"/>
                </a:cubicBezTo>
                <a:cubicBezTo>
                  <a:pt x="19649" y="11819"/>
                  <a:pt x="19488" y="11616"/>
                  <a:pt x="19292" y="11425"/>
                </a:cubicBezTo>
                <a:cubicBezTo>
                  <a:pt x="19096" y="11235"/>
                  <a:pt x="18811" y="10926"/>
                  <a:pt x="18650" y="10756"/>
                </a:cubicBezTo>
                <a:cubicBezTo>
                  <a:pt x="18489" y="10587"/>
                  <a:pt x="18258" y="10407"/>
                  <a:pt x="18149" y="10345"/>
                </a:cubicBezTo>
                <a:cubicBezTo>
                  <a:pt x="17874" y="10188"/>
                  <a:pt x="17654" y="9632"/>
                  <a:pt x="17710" y="9247"/>
                </a:cubicBezTo>
                <a:cubicBezTo>
                  <a:pt x="17752" y="8951"/>
                  <a:pt x="17991" y="8543"/>
                  <a:pt x="18117" y="8561"/>
                </a:cubicBezTo>
                <a:cubicBezTo>
                  <a:pt x="18149" y="8565"/>
                  <a:pt x="18186" y="8554"/>
                  <a:pt x="18211" y="8543"/>
                </a:cubicBezTo>
                <a:cubicBezTo>
                  <a:pt x="18375" y="8472"/>
                  <a:pt x="18873" y="8493"/>
                  <a:pt x="19230" y="8578"/>
                </a:cubicBezTo>
                <a:cubicBezTo>
                  <a:pt x="19461" y="8633"/>
                  <a:pt x="19717" y="8639"/>
                  <a:pt x="19809" y="8595"/>
                </a:cubicBezTo>
                <a:cubicBezTo>
                  <a:pt x="19902" y="8551"/>
                  <a:pt x="20007" y="8514"/>
                  <a:pt x="20044" y="8509"/>
                </a:cubicBezTo>
                <a:cubicBezTo>
                  <a:pt x="20082" y="8504"/>
                  <a:pt x="20242" y="8377"/>
                  <a:pt x="20405" y="8235"/>
                </a:cubicBezTo>
                <a:cubicBezTo>
                  <a:pt x="20729" y="7951"/>
                  <a:pt x="20824" y="7556"/>
                  <a:pt x="20608" y="7360"/>
                </a:cubicBezTo>
                <a:cubicBezTo>
                  <a:pt x="20535" y="7293"/>
                  <a:pt x="20483" y="7194"/>
                  <a:pt x="20483" y="7137"/>
                </a:cubicBezTo>
                <a:cubicBezTo>
                  <a:pt x="20483" y="7080"/>
                  <a:pt x="20416" y="6952"/>
                  <a:pt x="20342" y="6862"/>
                </a:cubicBezTo>
                <a:cubicBezTo>
                  <a:pt x="20221" y="6716"/>
                  <a:pt x="20245" y="6661"/>
                  <a:pt x="20640" y="6193"/>
                </a:cubicBezTo>
                <a:cubicBezTo>
                  <a:pt x="21335" y="5371"/>
                  <a:pt x="21476" y="4954"/>
                  <a:pt x="21188" y="4478"/>
                </a:cubicBezTo>
                <a:cubicBezTo>
                  <a:pt x="21056" y="4260"/>
                  <a:pt x="20958" y="4222"/>
                  <a:pt x="20593" y="4221"/>
                </a:cubicBezTo>
                <a:cubicBezTo>
                  <a:pt x="20355" y="4219"/>
                  <a:pt x="20081" y="4267"/>
                  <a:pt x="19982" y="4323"/>
                </a:cubicBezTo>
                <a:cubicBezTo>
                  <a:pt x="19718" y="4474"/>
                  <a:pt x="18917" y="4407"/>
                  <a:pt x="18728" y="4221"/>
                </a:cubicBezTo>
                <a:cubicBezTo>
                  <a:pt x="18640" y="4133"/>
                  <a:pt x="18594" y="4042"/>
                  <a:pt x="18619" y="4015"/>
                </a:cubicBezTo>
                <a:cubicBezTo>
                  <a:pt x="18643" y="3988"/>
                  <a:pt x="18627" y="3899"/>
                  <a:pt x="18572" y="3826"/>
                </a:cubicBezTo>
                <a:cubicBezTo>
                  <a:pt x="18516" y="3753"/>
                  <a:pt x="18492" y="3706"/>
                  <a:pt x="18525" y="3706"/>
                </a:cubicBezTo>
                <a:cubicBezTo>
                  <a:pt x="18557" y="3706"/>
                  <a:pt x="18540" y="3605"/>
                  <a:pt x="18478" y="3483"/>
                </a:cubicBezTo>
                <a:cubicBezTo>
                  <a:pt x="18415" y="3360"/>
                  <a:pt x="18356" y="3236"/>
                  <a:pt x="18352" y="3208"/>
                </a:cubicBezTo>
                <a:cubicBezTo>
                  <a:pt x="18340" y="3125"/>
                  <a:pt x="17857" y="2081"/>
                  <a:pt x="17741" y="1887"/>
                </a:cubicBezTo>
                <a:cubicBezTo>
                  <a:pt x="17606" y="1663"/>
                  <a:pt x="16946" y="927"/>
                  <a:pt x="16879" y="927"/>
                </a:cubicBezTo>
                <a:cubicBezTo>
                  <a:pt x="16853" y="927"/>
                  <a:pt x="16701" y="808"/>
                  <a:pt x="16535" y="669"/>
                </a:cubicBezTo>
                <a:cubicBezTo>
                  <a:pt x="16368" y="531"/>
                  <a:pt x="16221" y="445"/>
                  <a:pt x="16221" y="481"/>
                </a:cubicBezTo>
                <a:cubicBezTo>
                  <a:pt x="16221" y="517"/>
                  <a:pt x="16125" y="483"/>
                  <a:pt x="16002" y="395"/>
                </a:cubicBezTo>
                <a:cubicBezTo>
                  <a:pt x="15879" y="307"/>
                  <a:pt x="15699" y="221"/>
                  <a:pt x="15610" y="206"/>
                </a:cubicBezTo>
                <a:cubicBezTo>
                  <a:pt x="15522" y="191"/>
                  <a:pt x="15409" y="151"/>
                  <a:pt x="15360" y="121"/>
                </a:cubicBezTo>
                <a:cubicBezTo>
                  <a:pt x="15255" y="57"/>
                  <a:pt x="14692" y="-1"/>
                  <a:pt x="14231" y="0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649" name="EDAC510A-59B1-472B-BBD5-2D236F925ABA.png" descr="EDAC510A-59B1-472B-BBD5-2D236F925ABA.png"/>
          <p:cNvPicPr>
            <a:picLocks noChangeAspect="1"/>
          </p:cNvPicPr>
          <p:nvPr/>
        </p:nvPicPr>
        <p:blipFill>
          <a:blip r:embed="rId2">
            <a:extLst/>
          </a:blip>
          <a:srcRect l="17348" t="46714" r="25564" b="18144"/>
          <a:stretch>
            <a:fillRect/>
          </a:stretch>
        </p:blipFill>
        <p:spPr>
          <a:xfrm flipH="1">
            <a:off x="11921871" y="4944881"/>
            <a:ext cx="540258" cy="49883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29" h="21562" fill="norm" stroke="1" extrusionOk="0">
                <a:moveTo>
                  <a:pt x="14231" y="0"/>
                </a:moveTo>
                <a:cubicBezTo>
                  <a:pt x="13916" y="1"/>
                  <a:pt x="13009" y="105"/>
                  <a:pt x="13009" y="138"/>
                </a:cubicBezTo>
                <a:cubicBezTo>
                  <a:pt x="13009" y="147"/>
                  <a:pt x="12910" y="165"/>
                  <a:pt x="12790" y="189"/>
                </a:cubicBezTo>
                <a:cubicBezTo>
                  <a:pt x="12670" y="213"/>
                  <a:pt x="12527" y="284"/>
                  <a:pt x="12461" y="344"/>
                </a:cubicBezTo>
                <a:cubicBezTo>
                  <a:pt x="12395" y="404"/>
                  <a:pt x="12336" y="426"/>
                  <a:pt x="12336" y="395"/>
                </a:cubicBezTo>
                <a:cubicBezTo>
                  <a:pt x="12336" y="364"/>
                  <a:pt x="12091" y="499"/>
                  <a:pt x="11787" y="687"/>
                </a:cubicBezTo>
                <a:cubicBezTo>
                  <a:pt x="11484" y="874"/>
                  <a:pt x="11216" y="1030"/>
                  <a:pt x="11192" y="1030"/>
                </a:cubicBezTo>
                <a:cubicBezTo>
                  <a:pt x="11135" y="1030"/>
                  <a:pt x="10079" y="2185"/>
                  <a:pt x="10079" y="2248"/>
                </a:cubicBezTo>
                <a:cubicBezTo>
                  <a:pt x="10079" y="2274"/>
                  <a:pt x="9929" y="2571"/>
                  <a:pt x="9750" y="2917"/>
                </a:cubicBezTo>
                <a:cubicBezTo>
                  <a:pt x="9571" y="3262"/>
                  <a:pt x="9407" y="3628"/>
                  <a:pt x="9390" y="3723"/>
                </a:cubicBezTo>
                <a:cubicBezTo>
                  <a:pt x="9373" y="3818"/>
                  <a:pt x="9328" y="3941"/>
                  <a:pt x="9296" y="3997"/>
                </a:cubicBezTo>
                <a:cubicBezTo>
                  <a:pt x="9264" y="4054"/>
                  <a:pt x="9221" y="4252"/>
                  <a:pt x="9202" y="4426"/>
                </a:cubicBezTo>
                <a:cubicBezTo>
                  <a:pt x="9183" y="4601"/>
                  <a:pt x="9141" y="4957"/>
                  <a:pt x="9108" y="5215"/>
                </a:cubicBezTo>
                <a:cubicBezTo>
                  <a:pt x="9071" y="5504"/>
                  <a:pt x="9095" y="5719"/>
                  <a:pt x="9155" y="5799"/>
                </a:cubicBezTo>
                <a:cubicBezTo>
                  <a:pt x="9209" y="5870"/>
                  <a:pt x="9251" y="6018"/>
                  <a:pt x="9249" y="6125"/>
                </a:cubicBezTo>
                <a:cubicBezTo>
                  <a:pt x="9244" y="6352"/>
                  <a:pt x="9311" y="6723"/>
                  <a:pt x="9390" y="6862"/>
                </a:cubicBezTo>
                <a:cubicBezTo>
                  <a:pt x="9421" y="6916"/>
                  <a:pt x="9467" y="7040"/>
                  <a:pt x="9484" y="7137"/>
                </a:cubicBezTo>
                <a:cubicBezTo>
                  <a:pt x="9501" y="7234"/>
                  <a:pt x="9736" y="7663"/>
                  <a:pt x="10001" y="8097"/>
                </a:cubicBezTo>
                <a:cubicBezTo>
                  <a:pt x="10266" y="8532"/>
                  <a:pt x="10479" y="8932"/>
                  <a:pt x="10487" y="8972"/>
                </a:cubicBezTo>
                <a:cubicBezTo>
                  <a:pt x="10494" y="9013"/>
                  <a:pt x="10508" y="9062"/>
                  <a:pt x="10518" y="9075"/>
                </a:cubicBezTo>
                <a:cubicBezTo>
                  <a:pt x="10528" y="9089"/>
                  <a:pt x="10548" y="9168"/>
                  <a:pt x="10565" y="9264"/>
                </a:cubicBezTo>
                <a:cubicBezTo>
                  <a:pt x="10600" y="9462"/>
                  <a:pt x="10347" y="9657"/>
                  <a:pt x="9938" y="9727"/>
                </a:cubicBezTo>
                <a:cubicBezTo>
                  <a:pt x="9516" y="9799"/>
                  <a:pt x="7703" y="9771"/>
                  <a:pt x="7400" y="9693"/>
                </a:cubicBezTo>
                <a:cubicBezTo>
                  <a:pt x="7251" y="9654"/>
                  <a:pt x="7090" y="9620"/>
                  <a:pt x="7040" y="9607"/>
                </a:cubicBezTo>
                <a:cubicBezTo>
                  <a:pt x="6990" y="9594"/>
                  <a:pt x="6854" y="9520"/>
                  <a:pt x="6742" y="9453"/>
                </a:cubicBezTo>
                <a:cubicBezTo>
                  <a:pt x="6630" y="9385"/>
                  <a:pt x="6538" y="9353"/>
                  <a:pt x="6538" y="9384"/>
                </a:cubicBezTo>
                <a:cubicBezTo>
                  <a:pt x="6538" y="9472"/>
                  <a:pt x="6198" y="9254"/>
                  <a:pt x="5739" y="8869"/>
                </a:cubicBezTo>
                <a:cubicBezTo>
                  <a:pt x="5252" y="8460"/>
                  <a:pt x="4495" y="8047"/>
                  <a:pt x="4220" y="8046"/>
                </a:cubicBezTo>
                <a:cubicBezTo>
                  <a:pt x="3928" y="8045"/>
                  <a:pt x="3202" y="8441"/>
                  <a:pt x="3138" y="8629"/>
                </a:cubicBezTo>
                <a:cubicBezTo>
                  <a:pt x="3107" y="8721"/>
                  <a:pt x="2997" y="8918"/>
                  <a:pt x="2903" y="9058"/>
                </a:cubicBezTo>
                <a:cubicBezTo>
                  <a:pt x="2810" y="9199"/>
                  <a:pt x="2730" y="9376"/>
                  <a:pt x="2715" y="9453"/>
                </a:cubicBezTo>
                <a:cubicBezTo>
                  <a:pt x="2701" y="9530"/>
                  <a:pt x="2610" y="9747"/>
                  <a:pt x="2527" y="9950"/>
                </a:cubicBezTo>
                <a:cubicBezTo>
                  <a:pt x="2445" y="10153"/>
                  <a:pt x="2380" y="10354"/>
                  <a:pt x="2386" y="10396"/>
                </a:cubicBezTo>
                <a:cubicBezTo>
                  <a:pt x="2393" y="10438"/>
                  <a:pt x="2396" y="10506"/>
                  <a:pt x="2386" y="10533"/>
                </a:cubicBezTo>
                <a:cubicBezTo>
                  <a:pt x="2346" y="10647"/>
                  <a:pt x="2251" y="11171"/>
                  <a:pt x="2167" y="11717"/>
                </a:cubicBezTo>
                <a:cubicBezTo>
                  <a:pt x="2102" y="12138"/>
                  <a:pt x="2088" y="13318"/>
                  <a:pt x="2151" y="13793"/>
                </a:cubicBezTo>
                <a:cubicBezTo>
                  <a:pt x="2177" y="13983"/>
                  <a:pt x="2219" y="14316"/>
                  <a:pt x="2245" y="14530"/>
                </a:cubicBezTo>
                <a:cubicBezTo>
                  <a:pt x="2271" y="14745"/>
                  <a:pt x="2339" y="14966"/>
                  <a:pt x="2386" y="15028"/>
                </a:cubicBezTo>
                <a:cubicBezTo>
                  <a:pt x="2433" y="15090"/>
                  <a:pt x="2493" y="15232"/>
                  <a:pt x="2512" y="15337"/>
                </a:cubicBezTo>
                <a:cubicBezTo>
                  <a:pt x="2562" y="15624"/>
                  <a:pt x="2638" y="15874"/>
                  <a:pt x="2872" y="16383"/>
                </a:cubicBezTo>
                <a:cubicBezTo>
                  <a:pt x="3069" y="16812"/>
                  <a:pt x="3074" y="16851"/>
                  <a:pt x="2935" y="16984"/>
                </a:cubicBezTo>
                <a:cubicBezTo>
                  <a:pt x="2791" y="17120"/>
                  <a:pt x="1830" y="17510"/>
                  <a:pt x="1399" y="17601"/>
                </a:cubicBezTo>
                <a:cubicBezTo>
                  <a:pt x="1286" y="17625"/>
                  <a:pt x="1132" y="17700"/>
                  <a:pt x="1070" y="17756"/>
                </a:cubicBezTo>
                <a:cubicBezTo>
                  <a:pt x="1009" y="17812"/>
                  <a:pt x="942" y="17821"/>
                  <a:pt x="914" y="17790"/>
                </a:cubicBezTo>
                <a:cubicBezTo>
                  <a:pt x="885" y="17758"/>
                  <a:pt x="674" y="17848"/>
                  <a:pt x="444" y="17996"/>
                </a:cubicBezTo>
                <a:cubicBezTo>
                  <a:pt x="213" y="18143"/>
                  <a:pt x="41" y="18292"/>
                  <a:pt x="67" y="18322"/>
                </a:cubicBezTo>
                <a:cubicBezTo>
                  <a:pt x="94" y="18351"/>
                  <a:pt x="73" y="18441"/>
                  <a:pt x="20" y="18510"/>
                </a:cubicBezTo>
                <a:cubicBezTo>
                  <a:pt x="-124" y="18701"/>
                  <a:pt x="519" y="19410"/>
                  <a:pt x="1086" y="19694"/>
                </a:cubicBezTo>
                <a:cubicBezTo>
                  <a:pt x="1345" y="19824"/>
                  <a:pt x="1610" y="19934"/>
                  <a:pt x="1666" y="19934"/>
                </a:cubicBezTo>
                <a:cubicBezTo>
                  <a:pt x="1721" y="19934"/>
                  <a:pt x="1871" y="19993"/>
                  <a:pt x="2010" y="20071"/>
                </a:cubicBezTo>
                <a:cubicBezTo>
                  <a:pt x="2149" y="20150"/>
                  <a:pt x="2441" y="20232"/>
                  <a:pt x="2653" y="20260"/>
                </a:cubicBezTo>
                <a:cubicBezTo>
                  <a:pt x="2864" y="20288"/>
                  <a:pt x="3081" y="20365"/>
                  <a:pt x="3138" y="20415"/>
                </a:cubicBezTo>
                <a:cubicBezTo>
                  <a:pt x="3230" y="20493"/>
                  <a:pt x="3605" y="20616"/>
                  <a:pt x="3875" y="20672"/>
                </a:cubicBezTo>
                <a:cubicBezTo>
                  <a:pt x="3925" y="20682"/>
                  <a:pt x="3991" y="20710"/>
                  <a:pt x="4016" y="20723"/>
                </a:cubicBezTo>
                <a:cubicBezTo>
                  <a:pt x="4041" y="20737"/>
                  <a:pt x="4158" y="20762"/>
                  <a:pt x="4282" y="20775"/>
                </a:cubicBezTo>
                <a:cubicBezTo>
                  <a:pt x="4407" y="20787"/>
                  <a:pt x="4979" y="20869"/>
                  <a:pt x="5551" y="20963"/>
                </a:cubicBezTo>
                <a:cubicBezTo>
                  <a:pt x="6124" y="21058"/>
                  <a:pt x="6769" y="21152"/>
                  <a:pt x="6993" y="21169"/>
                </a:cubicBezTo>
                <a:cubicBezTo>
                  <a:pt x="7217" y="21187"/>
                  <a:pt x="8061" y="21273"/>
                  <a:pt x="8857" y="21358"/>
                </a:cubicBezTo>
                <a:cubicBezTo>
                  <a:pt x="9653" y="21443"/>
                  <a:pt x="10549" y="21531"/>
                  <a:pt x="10847" y="21547"/>
                </a:cubicBezTo>
                <a:cubicBezTo>
                  <a:pt x="11837" y="21599"/>
                  <a:pt x="15266" y="21510"/>
                  <a:pt x="15689" y="21427"/>
                </a:cubicBezTo>
                <a:cubicBezTo>
                  <a:pt x="15917" y="21382"/>
                  <a:pt x="16241" y="21362"/>
                  <a:pt x="16409" y="21375"/>
                </a:cubicBezTo>
                <a:cubicBezTo>
                  <a:pt x="16578" y="21388"/>
                  <a:pt x="16753" y="21373"/>
                  <a:pt x="16801" y="21341"/>
                </a:cubicBezTo>
                <a:cubicBezTo>
                  <a:pt x="16849" y="21309"/>
                  <a:pt x="17009" y="21268"/>
                  <a:pt x="17161" y="21255"/>
                </a:cubicBezTo>
                <a:cubicBezTo>
                  <a:pt x="17314" y="21242"/>
                  <a:pt x="17646" y="21177"/>
                  <a:pt x="17882" y="21118"/>
                </a:cubicBezTo>
                <a:cubicBezTo>
                  <a:pt x="18118" y="21058"/>
                  <a:pt x="18330" y="21023"/>
                  <a:pt x="18368" y="21032"/>
                </a:cubicBezTo>
                <a:cubicBezTo>
                  <a:pt x="18406" y="21041"/>
                  <a:pt x="18557" y="20992"/>
                  <a:pt x="18697" y="20929"/>
                </a:cubicBezTo>
                <a:cubicBezTo>
                  <a:pt x="18837" y="20866"/>
                  <a:pt x="19015" y="20826"/>
                  <a:pt x="19089" y="20826"/>
                </a:cubicBezTo>
                <a:cubicBezTo>
                  <a:pt x="19162" y="20826"/>
                  <a:pt x="19311" y="20742"/>
                  <a:pt x="19433" y="20655"/>
                </a:cubicBezTo>
                <a:cubicBezTo>
                  <a:pt x="19572" y="20555"/>
                  <a:pt x="19746" y="20530"/>
                  <a:pt x="19888" y="20569"/>
                </a:cubicBezTo>
                <a:cubicBezTo>
                  <a:pt x="20013" y="20603"/>
                  <a:pt x="20115" y="20594"/>
                  <a:pt x="20107" y="20552"/>
                </a:cubicBezTo>
                <a:cubicBezTo>
                  <a:pt x="20099" y="20510"/>
                  <a:pt x="20175" y="20281"/>
                  <a:pt x="20279" y="20037"/>
                </a:cubicBezTo>
                <a:cubicBezTo>
                  <a:pt x="20446" y="19648"/>
                  <a:pt x="20457" y="19575"/>
                  <a:pt x="20342" y="19437"/>
                </a:cubicBezTo>
                <a:cubicBezTo>
                  <a:pt x="20270" y="19350"/>
                  <a:pt x="20201" y="19174"/>
                  <a:pt x="20201" y="19059"/>
                </a:cubicBezTo>
                <a:cubicBezTo>
                  <a:pt x="20201" y="18944"/>
                  <a:pt x="20171" y="18817"/>
                  <a:pt x="20123" y="18785"/>
                </a:cubicBezTo>
                <a:cubicBezTo>
                  <a:pt x="20074" y="18752"/>
                  <a:pt x="20175" y="18480"/>
                  <a:pt x="20358" y="18167"/>
                </a:cubicBezTo>
                <a:cubicBezTo>
                  <a:pt x="20540" y="17856"/>
                  <a:pt x="20683" y="17577"/>
                  <a:pt x="20671" y="17550"/>
                </a:cubicBezTo>
                <a:cubicBezTo>
                  <a:pt x="20659" y="17523"/>
                  <a:pt x="20670" y="17418"/>
                  <a:pt x="20702" y="17310"/>
                </a:cubicBezTo>
                <a:cubicBezTo>
                  <a:pt x="20735" y="17201"/>
                  <a:pt x="20757" y="17064"/>
                  <a:pt x="20749" y="17018"/>
                </a:cubicBezTo>
                <a:cubicBezTo>
                  <a:pt x="20742" y="16971"/>
                  <a:pt x="20778" y="16878"/>
                  <a:pt x="20828" y="16812"/>
                </a:cubicBezTo>
                <a:cubicBezTo>
                  <a:pt x="20880" y="16743"/>
                  <a:pt x="20909" y="16262"/>
                  <a:pt x="20890" y="15663"/>
                </a:cubicBezTo>
                <a:cubicBezTo>
                  <a:pt x="20853" y="14481"/>
                  <a:pt x="20790" y="13954"/>
                  <a:pt x="20640" y="13656"/>
                </a:cubicBezTo>
                <a:cubicBezTo>
                  <a:pt x="20582" y="13541"/>
                  <a:pt x="20526" y="13388"/>
                  <a:pt x="20514" y="13312"/>
                </a:cubicBezTo>
                <a:cubicBezTo>
                  <a:pt x="20503" y="13237"/>
                  <a:pt x="20369" y="12979"/>
                  <a:pt x="20217" y="12746"/>
                </a:cubicBezTo>
                <a:cubicBezTo>
                  <a:pt x="20064" y="12514"/>
                  <a:pt x="19935" y="12285"/>
                  <a:pt x="19935" y="12232"/>
                </a:cubicBezTo>
                <a:cubicBezTo>
                  <a:pt x="19935" y="12178"/>
                  <a:pt x="19868" y="12109"/>
                  <a:pt x="19794" y="12077"/>
                </a:cubicBezTo>
                <a:cubicBezTo>
                  <a:pt x="19719" y="12046"/>
                  <a:pt x="19656" y="11958"/>
                  <a:pt x="19653" y="11889"/>
                </a:cubicBezTo>
                <a:cubicBezTo>
                  <a:pt x="19649" y="11819"/>
                  <a:pt x="19488" y="11616"/>
                  <a:pt x="19292" y="11425"/>
                </a:cubicBezTo>
                <a:cubicBezTo>
                  <a:pt x="19096" y="11235"/>
                  <a:pt x="18811" y="10926"/>
                  <a:pt x="18650" y="10756"/>
                </a:cubicBezTo>
                <a:cubicBezTo>
                  <a:pt x="18489" y="10587"/>
                  <a:pt x="18258" y="10407"/>
                  <a:pt x="18149" y="10345"/>
                </a:cubicBezTo>
                <a:cubicBezTo>
                  <a:pt x="17874" y="10188"/>
                  <a:pt x="17654" y="9632"/>
                  <a:pt x="17710" y="9247"/>
                </a:cubicBezTo>
                <a:cubicBezTo>
                  <a:pt x="17752" y="8951"/>
                  <a:pt x="17991" y="8543"/>
                  <a:pt x="18117" y="8561"/>
                </a:cubicBezTo>
                <a:cubicBezTo>
                  <a:pt x="18149" y="8565"/>
                  <a:pt x="18186" y="8554"/>
                  <a:pt x="18211" y="8543"/>
                </a:cubicBezTo>
                <a:cubicBezTo>
                  <a:pt x="18375" y="8472"/>
                  <a:pt x="18873" y="8493"/>
                  <a:pt x="19230" y="8578"/>
                </a:cubicBezTo>
                <a:cubicBezTo>
                  <a:pt x="19461" y="8633"/>
                  <a:pt x="19717" y="8639"/>
                  <a:pt x="19809" y="8595"/>
                </a:cubicBezTo>
                <a:cubicBezTo>
                  <a:pt x="19902" y="8551"/>
                  <a:pt x="20007" y="8514"/>
                  <a:pt x="20044" y="8509"/>
                </a:cubicBezTo>
                <a:cubicBezTo>
                  <a:pt x="20082" y="8504"/>
                  <a:pt x="20242" y="8377"/>
                  <a:pt x="20405" y="8235"/>
                </a:cubicBezTo>
                <a:cubicBezTo>
                  <a:pt x="20729" y="7951"/>
                  <a:pt x="20824" y="7556"/>
                  <a:pt x="20608" y="7360"/>
                </a:cubicBezTo>
                <a:cubicBezTo>
                  <a:pt x="20535" y="7293"/>
                  <a:pt x="20483" y="7194"/>
                  <a:pt x="20483" y="7137"/>
                </a:cubicBezTo>
                <a:cubicBezTo>
                  <a:pt x="20483" y="7080"/>
                  <a:pt x="20416" y="6952"/>
                  <a:pt x="20342" y="6862"/>
                </a:cubicBezTo>
                <a:cubicBezTo>
                  <a:pt x="20221" y="6716"/>
                  <a:pt x="20245" y="6661"/>
                  <a:pt x="20640" y="6193"/>
                </a:cubicBezTo>
                <a:cubicBezTo>
                  <a:pt x="21335" y="5371"/>
                  <a:pt x="21476" y="4954"/>
                  <a:pt x="21188" y="4478"/>
                </a:cubicBezTo>
                <a:cubicBezTo>
                  <a:pt x="21056" y="4260"/>
                  <a:pt x="20958" y="4222"/>
                  <a:pt x="20593" y="4221"/>
                </a:cubicBezTo>
                <a:cubicBezTo>
                  <a:pt x="20355" y="4219"/>
                  <a:pt x="20081" y="4267"/>
                  <a:pt x="19982" y="4323"/>
                </a:cubicBezTo>
                <a:cubicBezTo>
                  <a:pt x="19718" y="4474"/>
                  <a:pt x="18917" y="4407"/>
                  <a:pt x="18728" y="4221"/>
                </a:cubicBezTo>
                <a:cubicBezTo>
                  <a:pt x="18640" y="4133"/>
                  <a:pt x="18594" y="4042"/>
                  <a:pt x="18619" y="4015"/>
                </a:cubicBezTo>
                <a:cubicBezTo>
                  <a:pt x="18643" y="3988"/>
                  <a:pt x="18627" y="3899"/>
                  <a:pt x="18572" y="3826"/>
                </a:cubicBezTo>
                <a:cubicBezTo>
                  <a:pt x="18516" y="3753"/>
                  <a:pt x="18492" y="3706"/>
                  <a:pt x="18525" y="3706"/>
                </a:cubicBezTo>
                <a:cubicBezTo>
                  <a:pt x="18557" y="3706"/>
                  <a:pt x="18540" y="3605"/>
                  <a:pt x="18478" y="3483"/>
                </a:cubicBezTo>
                <a:cubicBezTo>
                  <a:pt x="18415" y="3360"/>
                  <a:pt x="18356" y="3236"/>
                  <a:pt x="18352" y="3208"/>
                </a:cubicBezTo>
                <a:cubicBezTo>
                  <a:pt x="18340" y="3125"/>
                  <a:pt x="17857" y="2081"/>
                  <a:pt x="17741" y="1887"/>
                </a:cubicBezTo>
                <a:cubicBezTo>
                  <a:pt x="17606" y="1663"/>
                  <a:pt x="16946" y="927"/>
                  <a:pt x="16879" y="927"/>
                </a:cubicBezTo>
                <a:cubicBezTo>
                  <a:pt x="16853" y="927"/>
                  <a:pt x="16701" y="808"/>
                  <a:pt x="16535" y="669"/>
                </a:cubicBezTo>
                <a:cubicBezTo>
                  <a:pt x="16368" y="531"/>
                  <a:pt x="16221" y="445"/>
                  <a:pt x="16221" y="481"/>
                </a:cubicBezTo>
                <a:cubicBezTo>
                  <a:pt x="16221" y="517"/>
                  <a:pt x="16125" y="483"/>
                  <a:pt x="16002" y="395"/>
                </a:cubicBezTo>
                <a:cubicBezTo>
                  <a:pt x="15879" y="307"/>
                  <a:pt x="15699" y="221"/>
                  <a:pt x="15610" y="206"/>
                </a:cubicBezTo>
                <a:cubicBezTo>
                  <a:pt x="15522" y="191"/>
                  <a:pt x="15409" y="151"/>
                  <a:pt x="15360" y="121"/>
                </a:cubicBezTo>
                <a:cubicBezTo>
                  <a:pt x="15255" y="57"/>
                  <a:pt x="14692" y="-1"/>
                  <a:pt x="14231" y="0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650" name="EDAC510A-59B1-472B-BBD5-2D236F925ABA.png" descr="EDAC510A-59B1-472B-BBD5-2D236F925ABA.png"/>
          <p:cNvPicPr>
            <a:picLocks noChangeAspect="1"/>
          </p:cNvPicPr>
          <p:nvPr/>
        </p:nvPicPr>
        <p:blipFill>
          <a:blip r:embed="rId2">
            <a:extLst/>
          </a:blip>
          <a:srcRect l="17348" t="46714" r="25564" b="18144"/>
          <a:stretch>
            <a:fillRect/>
          </a:stretch>
        </p:blipFill>
        <p:spPr>
          <a:xfrm flipH="1">
            <a:off x="12854588" y="4424181"/>
            <a:ext cx="540258" cy="49883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29" h="21562" fill="norm" stroke="1" extrusionOk="0">
                <a:moveTo>
                  <a:pt x="14231" y="0"/>
                </a:moveTo>
                <a:cubicBezTo>
                  <a:pt x="13916" y="1"/>
                  <a:pt x="13009" y="105"/>
                  <a:pt x="13009" y="138"/>
                </a:cubicBezTo>
                <a:cubicBezTo>
                  <a:pt x="13009" y="147"/>
                  <a:pt x="12910" y="165"/>
                  <a:pt x="12790" y="189"/>
                </a:cubicBezTo>
                <a:cubicBezTo>
                  <a:pt x="12670" y="213"/>
                  <a:pt x="12527" y="284"/>
                  <a:pt x="12461" y="344"/>
                </a:cubicBezTo>
                <a:cubicBezTo>
                  <a:pt x="12395" y="404"/>
                  <a:pt x="12336" y="426"/>
                  <a:pt x="12336" y="395"/>
                </a:cubicBezTo>
                <a:cubicBezTo>
                  <a:pt x="12336" y="364"/>
                  <a:pt x="12091" y="499"/>
                  <a:pt x="11787" y="687"/>
                </a:cubicBezTo>
                <a:cubicBezTo>
                  <a:pt x="11484" y="874"/>
                  <a:pt x="11216" y="1030"/>
                  <a:pt x="11192" y="1030"/>
                </a:cubicBezTo>
                <a:cubicBezTo>
                  <a:pt x="11135" y="1030"/>
                  <a:pt x="10079" y="2185"/>
                  <a:pt x="10079" y="2248"/>
                </a:cubicBezTo>
                <a:cubicBezTo>
                  <a:pt x="10079" y="2274"/>
                  <a:pt x="9929" y="2571"/>
                  <a:pt x="9750" y="2917"/>
                </a:cubicBezTo>
                <a:cubicBezTo>
                  <a:pt x="9571" y="3262"/>
                  <a:pt x="9407" y="3628"/>
                  <a:pt x="9390" y="3723"/>
                </a:cubicBezTo>
                <a:cubicBezTo>
                  <a:pt x="9373" y="3818"/>
                  <a:pt x="9328" y="3941"/>
                  <a:pt x="9296" y="3997"/>
                </a:cubicBezTo>
                <a:cubicBezTo>
                  <a:pt x="9264" y="4054"/>
                  <a:pt x="9221" y="4252"/>
                  <a:pt x="9202" y="4426"/>
                </a:cubicBezTo>
                <a:cubicBezTo>
                  <a:pt x="9183" y="4601"/>
                  <a:pt x="9141" y="4957"/>
                  <a:pt x="9108" y="5215"/>
                </a:cubicBezTo>
                <a:cubicBezTo>
                  <a:pt x="9071" y="5504"/>
                  <a:pt x="9095" y="5719"/>
                  <a:pt x="9155" y="5799"/>
                </a:cubicBezTo>
                <a:cubicBezTo>
                  <a:pt x="9209" y="5870"/>
                  <a:pt x="9251" y="6018"/>
                  <a:pt x="9249" y="6125"/>
                </a:cubicBezTo>
                <a:cubicBezTo>
                  <a:pt x="9244" y="6352"/>
                  <a:pt x="9311" y="6723"/>
                  <a:pt x="9390" y="6862"/>
                </a:cubicBezTo>
                <a:cubicBezTo>
                  <a:pt x="9421" y="6916"/>
                  <a:pt x="9467" y="7040"/>
                  <a:pt x="9484" y="7137"/>
                </a:cubicBezTo>
                <a:cubicBezTo>
                  <a:pt x="9501" y="7234"/>
                  <a:pt x="9736" y="7663"/>
                  <a:pt x="10001" y="8097"/>
                </a:cubicBezTo>
                <a:cubicBezTo>
                  <a:pt x="10266" y="8532"/>
                  <a:pt x="10479" y="8932"/>
                  <a:pt x="10487" y="8972"/>
                </a:cubicBezTo>
                <a:cubicBezTo>
                  <a:pt x="10494" y="9013"/>
                  <a:pt x="10508" y="9062"/>
                  <a:pt x="10518" y="9075"/>
                </a:cubicBezTo>
                <a:cubicBezTo>
                  <a:pt x="10528" y="9089"/>
                  <a:pt x="10548" y="9168"/>
                  <a:pt x="10565" y="9264"/>
                </a:cubicBezTo>
                <a:cubicBezTo>
                  <a:pt x="10600" y="9462"/>
                  <a:pt x="10347" y="9657"/>
                  <a:pt x="9938" y="9727"/>
                </a:cubicBezTo>
                <a:cubicBezTo>
                  <a:pt x="9516" y="9799"/>
                  <a:pt x="7703" y="9771"/>
                  <a:pt x="7400" y="9693"/>
                </a:cubicBezTo>
                <a:cubicBezTo>
                  <a:pt x="7251" y="9654"/>
                  <a:pt x="7090" y="9620"/>
                  <a:pt x="7040" y="9607"/>
                </a:cubicBezTo>
                <a:cubicBezTo>
                  <a:pt x="6990" y="9594"/>
                  <a:pt x="6854" y="9520"/>
                  <a:pt x="6742" y="9453"/>
                </a:cubicBezTo>
                <a:cubicBezTo>
                  <a:pt x="6630" y="9385"/>
                  <a:pt x="6538" y="9353"/>
                  <a:pt x="6538" y="9384"/>
                </a:cubicBezTo>
                <a:cubicBezTo>
                  <a:pt x="6538" y="9472"/>
                  <a:pt x="6198" y="9254"/>
                  <a:pt x="5739" y="8869"/>
                </a:cubicBezTo>
                <a:cubicBezTo>
                  <a:pt x="5252" y="8460"/>
                  <a:pt x="4495" y="8047"/>
                  <a:pt x="4220" y="8046"/>
                </a:cubicBezTo>
                <a:cubicBezTo>
                  <a:pt x="3928" y="8045"/>
                  <a:pt x="3202" y="8441"/>
                  <a:pt x="3138" y="8629"/>
                </a:cubicBezTo>
                <a:cubicBezTo>
                  <a:pt x="3107" y="8721"/>
                  <a:pt x="2997" y="8918"/>
                  <a:pt x="2903" y="9058"/>
                </a:cubicBezTo>
                <a:cubicBezTo>
                  <a:pt x="2810" y="9199"/>
                  <a:pt x="2730" y="9376"/>
                  <a:pt x="2715" y="9453"/>
                </a:cubicBezTo>
                <a:cubicBezTo>
                  <a:pt x="2701" y="9530"/>
                  <a:pt x="2610" y="9747"/>
                  <a:pt x="2527" y="9950"/>
                </a:cubicBezTo>
                <a:cubicBezTo>
                  <a:pt x="2445" y="10153"/>
                  <a:pt x="2380" y="10354"/>
                  <a:pt x="2386" y="10396"/>
                </a:cubicBezTo>
                <a:cubicBezTo>
                  <a:pt x="2393" y="10438"/>
                  <a:pt x="2396" y="10506"/>
                  <a:pt x="2386" y="10533"/>
                </a:cubicBezTo>
                <a:cubicBezTo>
                  <a:pt x="2346" y="10647"/>
                  <a:pt x="2251" y="11171"/>
                  <a:pt x="2167" y="11717"/>
                </a:cubicBezTo>
                <a:cubicBezTo>
                  <a:pt x="2102" y="12138"/>
                  <a:pt x="2088" y="13318"/>
                  <a:pt x="2151" y="13793"/>
                </a:cubicBezTo>
                <a:cubicBezTo>
                  <a:pt x="2177" y="13983"/>
                  <a:pt x="2219" y="14316"/>
                  <a:pt x="2245" y="14530"/>
                </a:cubicBezTo>
                <a:cubicBezTo>
                  <a:pt x="2271" y="14745"/>
                  <a:pt x="2339" y="14966"/>
                  <a:pt x="2386" y="15028"/>
                </a:cubicBezTo>
                <a:cubicBezTo>
                  <a:pt x="2433" y="15090"/>
                  <a:pt x="2493" y="15232"/>
                  <a:pt x="2512" y="15337"/>
                </a:cubicBezTo>
                <a:cubicBezTo>
                  <a:pt x="2562" y="15624"/>
                  <a:pt x="2638" y="15874"/>
                  <a:pt x="2872" y="16383"/>
                </a:cubicBezTo>
                <a:cubicBezTo>
                  <a:pt x="3069" y="16812"/>
                  <a:pt x="3074" y="16851"/>
                  <a:pt x="2935" y="16984"/>
                </a:cubicBezTo>
                <a:cubicBezTo>
                  <a:pt x="2791" y="17120"/>
                  <a:pt x="1830" y="17510"/>
                  <a:pt x="1399" y="17601"/>
                </a:cubicBezTo>
                <a:cubicBezTo>
                  <a:pt x="1286" y="17625"/>
                  <a:pt x="1132" y="17700"/>
                  <a:pt x="1070" y="17756"/>
                </a:cubicBezTo>
                <a:cubicBezTo>
                  <a:pt x="1009" y="17812"/>
                  <a:pt x="942" y="17821"/>
                  <a:pt x="914" y="17790"/>
                </a:cubicBezTo>
                <a:cubicBezTo>
                  <a:pt x="885" y="17758"/>
                  <a:pt x="674" y="17848"/>
                  <a:pt x="444" y="17996"/>
                </a:cubicBezTo>
                <a:cubicBezTo>
                  <a:pt x="213" y="18143"/>
                  <a:pt x="41" y="18292"/>
                  <a:pt x="67" y="18322"/>
                </a:cubicBezTo>
                <a:cubicBezTo>
                  <a:pt x="94" y="18351"/>
                  <a:pt x="73" y="18441"/>
                  <a:pt x="20" y="18510"/>
                </a:cubicBezTo>
                <a:cubicBezTo>
                  <a:pt x="-124" y="18701"/>
                  <a:pt x="519" y="19410"/>
                  <a:pt x="1086" y="19694"/>
                </a:cubicBezTo>
                <a:cubicBezTo>
                  <a:pt x="1345" y="19824"/>
                  <a:pt x="1610" y="19934"/>
                  <a:pt x="1666" y="19934"/>
                </a:cubicBezTo>
                <a:cubicBezTo>
                  <a:pt x="1721" y="19934"/>
                  <a:pt x="1871" y="19993"/>
                  <a:pt x="2010" y="20071"/>
                </a:cubicBezTo>
                <a:cubicBezTo>
                  <a:pt x="2149" y="20150"/>
                  <a:pt x="2441" y="20232"/>
                  <a:pt x="2653" y="20260"/>
                </a:cubicBezTo>
                <a:cubicBezTo>
                  <a:pt x="2864" y="20288"/>
                  <a:pt x="3081" y="20365"/>
                  <a:pt x="3138" y="20415"/>
                </a:cubicBezTo>
                <a:cubicBezTo>
                  <a:pt x="3230" y="20493"/>
                  <a:pt x="3605" y="20616"/>
                  <a:pt x="3875" y="20672"/>
                </a:cubicBezTo>
                <a:cubicBezTo>
                  <a:pt x="3925" y="20682"/>
                  <a:pt x="3991" y="20710"/>
                  <a:pt x="4016" y="20723"/>
                </a:cubicBezTo>
                <a:cubicBezTo>
                  <a:pt x="4041" y="20737"/>
                  <a:pt x="4158" y="20762"/>
                  <a:pt x="4282" y="20775"/>
                </a:cubicBezTo>
                <a:cubicBezTo>
                  <a:pt x="4407" y="20787"/>
                  <a:pt x="4979" y="20869"/>
                  <a:pt x="5551" y="20963"/>
                </a:cubicBezTo>
                <a:cubicBezTo>
                  <a:pt x="6124" y="21058"/>
                  <a:pt x="6769" y="21152"/>
                  <a:pt x="6993" y="21169"/>
                </a:cubicBezTo>
                <a:cubicBezTo>
                  <a:pt x="7217" y="21187"/>
                  <a:pt x="8061" y="21273"/>
                  <a:pt x="8857" y="21358"/>
                </a:cubicBezTo>
                <a:cubicBezTo>
                  <a:pt x="9653" y="21443"/>
                  <a:pt x="10549" y="21531"/>
                  <a:pt x="10847" y="21547"/>
                </a:cubicBezTo>
                <a:cubicBezTo>
                  <a:pt x="11837" y="21599"/>
                  <a:pt x="15266" y="21510"/>
                  <a:pt x="15689" y="21427"/>
                </a:cubicBezTo>
                <a:cubicBezTo>
                  <a:pt x="15917" y="21382"/>
                  <a:pt x="16241" y="21362"/>
                  <a:pt x="16409" y="21375"/>
                </a:cubicBezTo>
                <a:cubicBezTo>
                  <a:pt x="16578" y="21388"/>
                  <a:pt x="16753" y="21373"/>
                  <a:pt x="16801" y="21341"/>
                </a:cubicBezTo>
                <a:cubicBezTo>
                  <a:pt x="16849" y="21309"/>
                  <a:pt x="17009" y="21268"/>
                  <a:pt x="17161" y="21255"/>
                </a:cubicBezTo>
                <a:cubicBezTo>
                  <a:pt x="17314" y="21242"/>
                  <a:pt x="17646" y="21177"/>
                  <a:pt x="17882" y="21118"/>
                </a:cubicBezTo>
                <a:cubicBezTo>
                  <a:pt x="18118" y="21058"/>
                  <a:pt x="18330" y="21023"/>
                  <a:pt x="18368" y="21032"/>
                </a:cubicBezTo>
                <a:cubicBezTo>
                  <a:pt x="18406" y="21041"/>
                  <a:pt x="18557" y="20992"/>
                  <a:pt x="18697" y="20929"/>
                </a:cubicBezTo>
                <a:cubicBezTo>
                  <a:pt x="18837" y="20866"/>
                  <a:pt x="19015" y="20826"/>
                  <a:pt x="19089" y="20826"/>
                </a:cubicBezTo>
                <a:cubicBezTo>
                  <a:pt x="19162" y="20826"/>
                  <a:pt x="19311" y="20742"/>
                  <a:pt x="19433" y="20655"/>
                </a:cubicBezTo>
                <a:cubicBezTo>
                  <a:pt x="19572" y="20555"/>
                  <a:pt x="19746" y="20530"/>
                  <a:pt x="19888" y="20569"/>
                </a:cubicBezTo>
                <a:cubicBezTo>
                  <a:pt x="20013" y="20603"/>
                  <a:pt x="20115" y="20594"/>
                  <a:pt x="20107" y="20552"/>
                </a:cubicBezTo>
                <a:cubicBezTo>
                  <a:pt x="20099" y="20510"/>
                  <a:pt x="20175" y="20281"/>
                  <a:pt x="20279" y="20037"/>
                </a:cubicBezTo>
                <a:cubicBezTo>
                  <a:pt x="20446" y="19648"/>
                  <a:pt x="20457" y="19575"/>
                  <a:pt x="20342" y="19437"/>
                </a:cubicBezTo>
                <a:cubicBezTo>
                  <a:pt x="20270" y="19350"/>
                  <a:pt x="20201" y="19174"/>
                  <a:pt x="20201" y="19059"/>
                </a:cubicBezTo>
                <a:cubicBezTo>
                  <a:pt x="20201" y="18944"/>
                  <a:pt x="20171" y="18817"/>
                  <a:pt x="20123" y="18785"/>
                </a:cubicBezTo>
                <a:cubicBezTo>
                  <a:pt x="20074" y="18752"/>
                  <a:pt x="20175" y="18480"/>
                  <a:pt x="20358" y="18167"/>
                </a:cubicBezTo>
                <a:cubicBezTo>
                  <a:pt x="20540" y="17856"/>
                  <a:pt x="20683" y="17577"/>
                  <a:pt x="20671" y="17550"/>
                </a:cubicBezTo>
                <a:cubicBezTo>
                  <a:pt x="20659" y="17523"/>
                  <a:pt x="20670" y="17418"/>
                  <a:pt x="20702" y="17310"/>
                </a:cubicBezTo>
                <a:cubicBezTo>
                  <a:pt x="20735" y="17201"/>
                  <a:pt x="20757" y="17064"/>
                  <a:pt x="20749" y="17018"/>
                </a:cubicBezTo>
                <a:cubicBezTo>
                  <a:pt x="20742" y="16971"/>
                  <a:pt x="20778" y="16878"/>
                  <a:pt x="20828" y="16812"/>
                </a:cubicBezTo>
                <a:cubicBezTo>
                  <a:pt x="20880" y="16743"/>
                  <a:pt x="20909" y="16262"/>
                  <a:pt x="20890" y="15663"/>
                </a:cubicBezTo>
                <a:cubicBezTo>
                  <a:pt x="20853" y="14481"/>
                  <a:pt x="20790" y="13954"/>
                  <a:pt x="20640" y="13656"/>
                </a:cubicBezTo>
                <a:cubicBezTo>
                  <a:pt x="20582" y="13541"/>
                  <a:pt x="20526" y="13388"/>
                  <a:pt x="20514" y="13312"/>
                </a:cubicBezTo>
                <a:cubicBezTo>
                  <a:pt x="20503" y="13237"/>
                  <a:pt x="20369" y="12979"/>
                  <a:pt x="20217" y="12746"/>
                </a:cubicBezTo>
                <a:cubicBezTo>
                  <a:pt x="20064" y="12514"/>
                  <a:pt x="19935" y="12285"/>
                  <a:pt x="19935" y="12232"/>
                </a:cubicBezTo>
                <a:cubicBezTo>
                  <a:pt x="19935" y="12178"/>
                  <a:pt x="19868" y="12109"/>
                  <a:pt x="19794" y="12077"/>
                </a:cubicBezTo>
                <a:cubicBezTo>
                  <a:pt x="19719" y="12046"/>
                  <a:pt x="19656" y="11958"/>
                  <a:pt x="19653" y="11889"/>
                </a:cubicBezTo>
                <a:cubicBezTo>
                  <a:pt x="19649" y="11819"/>
                  <a:pt x="19488" y="11616"/>
                  <a:pt x="19292" y="11425"/>
                </a:cubicBezTo>
                <a:cubicBezTo>
                  <a:pt x="19096" y="11235"/>
                  <a:pt x="18811" y="10926"/>
                  <a:pt x="18650" y="10756"/>
                </a:cubicBezTo>
                <a:cubicBezTo>
                  <a:pt x="18489" y="10587"/>
                  <a:pt x="18258" y="10407"/>
                  <a:pt x="18149" y="10345"/>
                </a:cubicBezTo>
                <a:cubicBezTo>
                  <a:pt x="17874" y="10188"/>
                  <a:pt x="17654" y="9632"/>
                  <a:pt x="17710" y="9247"/>
                </a:cubicBezTo>
                <a:cubicBezTo>
                  <a:pt x="17752" y="8951"/>
                  <a:pt x="17991" y="8543"/>
                  <a:pt x="18117" y="8561"/>
                </a:cubicBezTo>
                <a:cubicBezTo>
                  <a:pt x="18149" y="8565"/>
                  <a:pt x="18186" y="8554"/>
                  <a:pt x="18211" y="8543"/>
                </a:cubicBezTo>
                <a:cubicBezTo>
                  <a:pt x="18375" y="8472"/>
                  <a:pt x="18873" y="8493"/>
                  <a:pt x="19230" y="8578"/>
                </a:cubicBezTo>
                <a:cubicBezTo>
                  <a:pt x="19461" y="8633"/>
                  <a:pt x="19717" y="8639"/>
                  <a:pt x="19809" y="8595"/>
                </a:cubicBezTo>
                <a:cubicBezTo>
                  <a:pt x="19902" y="8551"/>
                  <a:pt x="20007" y="8514"/>
                  <a:pt x="20044" y="8509"/>
                </a:cubicBezTo>
                <a:cubicBezTo>
                  <a:pt x="20082" y="8504"/>
                  <a:pt x="20242" y="8377"/>
                  <a:pt x="20405" y="8235"/>
                </a:cubicBezTo>
                <a:cubicBezTo>
                  <a:pt x="20729" y="7951"/>
                  <a:pt x="20824" y="7556"/>
                  <a:pt x="20608" y="7360"/>
                </a:cubicBezTo>
                <a:cubicBezTo>
                  <a:pt x="20535" y="7293"/>
                  <a:pt x="20483" y="7194"/>
                  <a:pt x="20483" y="7137"/>
                </a:cubicBezTo>
                <a:cubicBezTo>
                  <a:pt x="20483" y="7080"/>
                  <a:pt x="20416" y="6952"/>
                  <a:pt x="20342" y="6862"/>
                </a:cubicBezTo>
                <a:cubicBezTo>
                  <a:pt x="20221" y="6716"/>
                  <a:pt x="20245" y="6661"/>
                  <a:pt x="20640" y="6193"/>
                </a:cubicBezTo>
                <a:cubicBezTo>
                  <a:pt x="21335" y="5371"/>
                  <a:pt x="21476" y="4954"/>
                  <a:pt x="21188" y="4478"/>
                </a:cubicBezTo>
                <a:cubicBezTo>
                  <a:pt x="21056" y="4260"/>
                  <a:pt x="20958" y="4222"/>
                  <a:pt x="20593" y="4221"/>
                </a:cubicBezTo>
                <a:cubicBezTo>
                  <a:pt x="20355" y="4219"/>
                  <a:pt x="20081" y="4267"/>
                  <a:pt x="19982" y="4323"/>
                </a:cubicBezTo>
                <a:cubicBezTo>
                  <a:pt x="19718" y="4474"/>
                  <a:pt x="18917" y="4407"/>
                  <a:pt x="18728" y="4221"/>
                </a:cubicBezTo>
                <a:cubicBezTo>
                  <a:pt x="18640" y="4133"/>
                  <a:pt x="18594" y="4042"/>
                  <a:pt x="18619" y="4015"/>
                </a:cubicBezTo>
                <a:cubicBezTo>
                  <a:pt x="18643" y="3988"/>
                  <a:pt x="18627" y="3899"/>
                  <a:pt x="18572" y="3826"/>
                </a:cubicBezTo>
                <a:cubicBezTo>
                  <a:pt x="18516" y="3753"/>
                  <a:pt x="18492" y="3706"/>
                  <a:pt x="18525" y="3706"/>
                </a:cubicBezTo>
                <a:cubicBezTo>
                  <a:pt x="18557" y="3706"/>
                  <a:pt x="18540" y="3605"/>
                  <a:pt x="18478" y="3483"/>
                </a:cubicBezTo>
                <a:cubicBezTo>
                  <a:pt x="18415" y="3360"/>
                  <a:pt x="18356" y="3236"/>
                  <a:pt x="18352" y="3208"/>
                </a:cubicBezTo>
                <a:cubicBezTo>
                  <a:pt x="18340" y="3125"/>
                  <a:pt x="17857" y="2081"/>
                  <a:pt x="17741" y="1887"/>
                </a:cubicBezTo>
                <a:cubicBezTo>
                  <a:pt x="17606" y="1663"/>
                  <a:pt x="16946" y="927"/>
                  <a:pt x="16879" y="927"/>
                </a:cubicBezTo>
                <a:cubicBezTo>
                  <a:pt x="16853" y="927"/>
                  <a:pt x="16701" y="808"/>
                  <a:pt x="16535" y="669"/>
                </a:cubicBezTo>
                <a:cubicBezTo>
                  <a:pt x="16368" y="531"/>
                  <a:pt x="16221" y="445"/>
                  <a:pt x="16221" y="481"/>
                </a:cubicBezTo>
                <a:cubicBezTo>
                  <a:pt x="16221" y="517"/>
                  <a:pt x="16125" y="483"/>
                  <a:pt x="16002" y="395"/>
                </a:cubicBezTo>
                <a:cubicBezTo>
                  <a:pt x="15879" y="307"/>
                  <a:pt x="15699" y="221"/>
                  <a:pt x="15610" y="206"/>
                </a:cubicBezTo>
                <a:cubicBezTo>
                  <a:pt x="15522" y="191"/>
                  <a:pt x="15409" y="151"/>
                  <a:pt x="15360" y="121"/>
                </a:cubicBezTo>
                <a:cubicBezTo>
                  <a:pt x="15255" y="57"/>
                  <a:pt x="14692" y="-1"/>
                  <a:pt x="14231" y="0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651" name="EDAC510A-59B1-472B-BBD5-2D236F925ABA.png" descr="EDAC510A-59B1-472B-BBD5-2D236F925ABA.png"/>
          <p:cNvPicPr>
            <a:picLocks noChangeAspect="1"/>
          </p:cNvPicPr>
          <p:nvPr/>
        </p:nvPicPr>
        <p:blipFill>
          <a:blip r:embed="rId2">
            <a:extLst/>
          </a:blip>
          <a:srcRect l="17348" t="46714" r="25564" b="18144"/>
          <a:stretch>
            <a:fillRect/>
          </a:stretch>
        </p:blipFill>
        <p:spPr>
          <a:xfrm flipH="1">
            <a:off x="13108588" y="4627381"/>
            <a:ext cx="540258" cy="49883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29" h="21562" fill="norm" stroke="1" extrusionOk="0">
                <a:moveTo>
                  <a:pt x="14231" y="0"/>
                </a:moveTo>
                <a:cubicBezTo>
                  <a:pt x="13916" y="1"/>
                  <a:pt x="13009" y="105"/>
                  <a:pt x="13009" y="138"/>
                </a:cubicBezTo>
                <a:cubicBezTo>
                  <a:pt x="13009" y="147"/>
                  <a:pt x="12910" y="165"/>
                  <a:pt x="12790" y="189"/>
                </a:cubicBezTo>
                <a:cubicBezTo>
                  <a:pt x="12670" y="213"/>
                  <a:pt x="12527" y="284"/>
                  <a:pt x="12461" y="344"/>
                </a:cubicBezTo>
                <a:cubicBezTo>
                  <a:pt x="12395" y="404"/>
                  <a:pt x="12336" y="426"/>
                  <a:pt x="12336" y="395"/>
                </a:cubicBezTo>
                <a:cubicBezTo>
                  <a:pt x="12336" y="364"/>
                  <a:pt x="12091" y="499"/>
                  <a:pt x="11787" y="687"/>
                </a:cubicBezTo>
                <a:cubicBezTo>
                  <a:pt x="11484" y="874"/>
                  <a:pt x="11216" y="1030"/>
                  <a:pt x="11192" y="1030"/>
                </a:cubicBezTo>
                <a:cubicBezTo>
                  <a:pt x="11135" y="1030"/>
                  <a:pt x="10079" y="2185"/>
                  <a:pt x="10079" y="2248"/>
                </a:cubicBezTo>
                <a:cubicBezTo>
                  <a:pt x="10079" y="2274"/>
                  <a:pt x="9929" y="2571"/>
                  <a:pt x="9750" y="2917"/>
                </a:cubicBezTo>
                <a:cubicBezTo>
                  <a:pt x="9571" y="3262"/>
                  <a:pt x="9407" y="3628"/>
                  <a:pt x="9390" y="3723"/>
                </a:cubicBezTo>
                <a:cubicBezTo>
                  <a:pt x="9373" y="3818"/>
                  <a:pt x="9328" y="3941"/>
                  <a:pt x="9296" y="3997"/>
                </a:cubicBezTo>
                <a:cubicBezTo>
                  <a:pt x="9264" y="4054"/>
                  <a:pt x="9221" y="4252"/>
                  <a:pt x="9202" y="4426"/>
                </a:cubicBezTo>
                <a:cubicBezTo>
                  <a:pt x="9183" y="4601"/>
                  <a:pt x="9141" y="4957"/>
                  <a:pt x="9108" y="5215"/>
                </a:cubicBezTo>
                <a:cubicBezTo>
                  <a:pt x="9071" y="5504"/>
                  <a:pt x="9095" y="5719"/>
                  <a:pt x="9155" y="5799"/>
                </a:cubicBezTo>
                <a:cubicBezTo>
                  <a:pt x="9209" y="5870"/>
                  <a:pt x="9251" y="6018"/>
                  <a:pt x="9249" y="6125"/>
                </a:cubicBezTo>
                <a:cubicBezTo>
                  <a:pt x="9244" y="6352"/>
                  <a:pt x="9311" y="6723"/>
                  <a:pt x="9390" y="6862"/>
                </a:cubicBezTo>
                <a:cubicBezTo>
                  <a:pt x="9421" y="6916"/>
                  <a:pt x="9467" y="7040"/>
                  <a:pt x="9484" y="7137"/>
                </a:cubicBezTo>
                <a:cubicBezTo>
                  <a:pt x="9501" y="7234"/>
                  <a:pt x="9736" y="7663"/>
                  <a:pt x="10001" y="8097"/>
                </a:cubicBezTo>
                <a:cubicBezTo>
                  <a:pt x="10266" y="8532"/>
                  <a:pt x="10479" y="8932"/>
                  <a:pt x="10487" y="8972"/>
                </a:cubicBezTo>
                <a:cubicBezTo>
                  <a:pt x="10494" y="9013"/>
                  <a:pt x="10508" y="9062"/>
                  <a:pt x="10518" y="9075"/>
                </a:cubicBezTo>
                <a:cubicBezTo>
                  <a:pt x="10528" y="9089"/>
                  <a:pt x="10548" y="9168"/>
                  <a:pt x="10565" y="9264"/>
                </a:cubicBezTo>
                <a:cubicBezTo>
                  <a:pt x="10600" y="9462"/>
                  <a:pt x="10347" y="9657"/>
                  <a:pt x="9938" y="9727"/>
                </a:cubicBezTo>
                <a:cubicBezTo>
                  <a:pt x="9516" y="9799"/>
                  <a:pt x="7703" y="9771"/>
                  <a:pt x="7400" y="9693"/>
                </a:cubicBezTo>
                <a:cubicBezTo>
                  <a:pt x="7251" y="9654"/>
                  <a:pt x="7090" y="9620"/>
                  <a:pt x="7040" y="9607"/>
                </a:cubicBezTo>
                <a:cubicBezTo>
                  <a:pt x="6990" y="9594"/>
                  <a:pt x="6854" y="9520"/>
                  <a:pt x="6742" y="9453"/>
                </a:cubicBezTo>
                <a:cubicBezTo>
                  <a:pt x="6630" y="9385"/>
                  <a:pt x="6538" y="9353"/>
                  <a:pt x="6538" y="9384"/>
                </a:cubicBezTo>
                <a:cubicBezTo>
                  <a:pt x="6538" y="9472"/>
                  <a:pt x="6198" y="9254"/>
                  <a:pt x="5739" y="8869"/>
                </a:cubicBezTo>
                <a:cubicBezTo>
                  <a:pt x="5252" y="8460"/>
                  <a:pt x="4495" y="8047"/>
                  <a:pt x="4220" y="8046"/>
                </a:cubicBezTo>
                <a:cubicBezTo>
                  <a:pt x="3928" y="8045"/>
                  <a:pt x="3202" y="8441"/>
                  <a:pt x="3138" y="8629"/>
                </a:cubicBezTo>
                <a:cubicBezTo>
                  <a:pt x="3107" y="8721"/>
                  <a:pt x="2997" y="8918"/>
                  <a:pt x="2903" y="9058"/>
                </a:cubicBezTo>
                <a:cubicBezTo>
                  <a:pt x="2810" y="9199"/>
                  <a:pt x="2730" y="9376"/>
                  <a:pt x="2715" y="9453"/>
                </a:cubicBezTo>
                <a:cubicBezTo>
                  <a:pt x="2701" y="9530"/>
                  <a:pt x="2610" y="9747"/>
                  <a:pt x="2527" y="9950"/>
                </a:cubicBezTo>
                <a:cubicBezTo>
                  <a:pt x="2445" y="10153"/>
                  <a:pt x="2380" y="10354"/>
                  <a:pt x="2386" y="10396"/>
                </a:cubicBezTo>
                <a:cubicBezTo>
                  <a:pt x="2393" y="10438"/>
                  <a:pt x="2396" y="10506"/>
                  <a:pt x="2386" y="10533"/>
                </a:cubicBezTo>
                <a:cubicBezTo>
                  <a:pt x="2346" y="10647"/>
                  <a:pt x="2251" y="11171"/>
                  <a:pt x="2167" y="11717"/>
                </a:cubicBezTo>
                <a:cubicBezTo>
                  <a:pt x="2102" y="12138"/>
                  <a:pt x="2088" y="13318"/>
                  <a:pt x="2151" y="13793"/>
                </a:cubicBezTo>
                <a:cubicBezTo>
                  <a:pt x="2177" y="13983"/>
                  <a:pt x="2219" y="14316"/>
                  <a:pt x="2245" y="14530"/>
                </a:cubicBezTo>
                <a:cubicBezTo>
                  <a:pt x="2271" y="14745"/>
                  <a:pt x="2339" y="14966"/>
                  <a:pt x="2386" y="15028"/>
                </a:cubicBezTo>
                <a:cubicBezTo>
                  <a:pt x="2433" y="15090"/>
                  <a:pt x="2493" y="15232"/>
                  <a:pt x="2512" y="15337"/>
                </a:cubicBezTo>
                <a:cubicBezTo>
                  <a:pt x="2562" y="15624"/>
                  <a:pt x="2638" y="15874"/>
                  <a:pt x="2872" y="16383"/>
                </a:cubicBezTo>
                <a:cubicBezTo>
                  <a:pt x="3069" y="16812"/>
                  <a:pt x="3074" y="16851"/>
                  <a:pt x="2935" y="16984"/>
                </a:cubicBezTo>
                <a:cubicBezTo>
                  <a:pt x="2791" y="17120"/>
                  <a:pt x="1830" y="17510"/>
                  <a:pt x="1399" y="17601"/>
                </a:cubicBezTo>
                <a:cubicBezTo>
                  <a:pt x="1286" y="17625"/>
                  <a:pt x="1132" y="17700"/>
                  <a:pt x="1070" y="17756"/>
                </a:cubicBezTo>
                <a:cubicBezTo>
                  <a:pt x="1009" y="17812"/>
                  <a:pt x="942" y="17821"/>
                  <a:pt x="914" y="17790"/>
                </a:cubicBezTo>
                <a:cubicBezTo>
                  <a:pt x="885" y="17758"/>
                  <a:pt x="674" y="17848"/>
                  <a:pt x="444" y="17996"/>
                </a:cubicBezTo>
                <a:cubicBezTo>
                  <a:pt x="213" y="18143"/>
                  <a:pt x="41" y="18292"/>
                  <a:pt x="67" y="18322"/>
                </a:cubicBezTo>
                <a:cubicBezTo>
                  <a:pt x="94" y="18351"/>
                  <a:pt x="73" y="18441"/>
                  <a:pt x="20" y="18510"/>
                </a:cubicBezTo>
                <a:cubicBezTo>
                  <a:pt x="-124" y="18701"/>
                  <a:pt x="519" y="19410"/>
                  <a:pt x="1086" y="19694"/>
                </a:cubicBezTo>
                <a:cubicBezTo>
                  <a:pt x="1345" y="19824"/>
                  <a:pt x="1610" y="19934"/>
                  <a:pt x="1666" y="19934"/>
                </a:cubicBezTo>
                <a:cubicBezTo>
                  <a:pt x="1721" y="19934"/>
                  <a:pt x="1871" y="19993"/>
                  <a:pt x="2010" y="20071"/>
                </a:cubicBezTo>
                <a:cubicBezTo>
                  <a:pt x="2149" y="20150"/>
                  <a:pt x="2441" y="20232"/>
                  <a:pt x="2653" y="20260"/>
                </a:cubicBezTo>
                <a:cubicBezTo>
                  <a:pt x="2864" y="20288"/>
                  <a:pt x="3081" y="20365"/>
                  <a:pt x="3138" y="20415"/>
                </a:cubicBezTo>
                <a:cubicBezTo>
                  <a:pt x="3230" y="20493"/>
                  <a:pt x="3605" y="20616"/>
                  <a:pt x="3875" y="20672"/>
                </a:cubicBezTo>
                <a:cubicBezTo>
                  <a:pt x="3925" y="20682"/>
                  <a:pt x="3991" y="20710"/>
                  <a:pt x="4016" y="20723"/>
                </a:cubicBezTo>
                <a:cubicBezTo>
                  <a:pt x="4041" y="20737"/>
                  <a:pt x="4158" y="20762"/>
                  <a:pt x="4282" y="20775"/>
                </a:cubicBezTo>
                <a:cubicBezTo>
                  <a:pt x="4407" y="20787"/>
                  <a:pt x="4979" y="20869"/>
                  <a:pt x="5551" y="20963"/>
                </a:cubicBezTo>
                <a:cubicBezTo>
                  <a:pt x="6124" y="21058"/>
                  <a:pt x="6769" y="21152"/>
                  <a:pt x="6993" y="21169"/>
                </a:cubicBezTo>
                <a:cubicBezTo>
                  <a:pt x="7217" y="21187"/>
                  <a:pt x="8061" y="21273"/>
                  <a:pt x="8857" y="21358"/>
                </a:cubicBezTo>
                <a:cubicBezTo>
                  <a:pt x="9653" y="21443"/>
                  <a:pt x="10549" y="21531"/>
                  <a:pt x="10847" y="21547"/>
                </a:cubicBezTo>
                <a:cubicBezTo>
                  <a:pt x="11837" y="21599"/>
                  <a:pt x="15266" y="21510"/>
                  <a:pt x="15689" y="21427"/>
                </a:cubicBezTo>
                <a:cubicBezTo>
                  <a:pt x="15917" y="21382"/>
                  <a:pt x="16241" y="21362"/>
                  <a:pt x="16409" y="21375"/>
                </a:cubicBezTo>
                <a:cubicBezTo>
                  <a:pt x="16578" y="21388"/>
                  <a:pt x="16753" y="21373"/>
                  <a:pt x="16801" y="21341"/>
                </a:cubicBezTo>
                <a:cubicBezTo>
                  <a:pt x="16849" y="21309"/>
                  <a:pt x="17009" y="21268"/>
                  <a:pt x="17161" y="21255"/>
                </a:cubicBezTo>
                <a:cubicBezTo>
                  <a:pt x="17314" y="21242"/>
                  <a:pt x="17646" y="21177"/>
                  <a:pt x="17882" y="21118"/>
                </a:cubicBezTo>
                <a:cubicBezTo>
                  <a:pt x="18118" y="21058"/>
                  <a:pt x="18330" y="21023"/>
                  <a:pt x="18368" y="21032"/>
                </a:cubicBezTo>
                <a:cubicBezTo>
                  <a:pt x="18406" y="21041"/>
                  <a:pt x="18557" y="20992"/>
                  <a:pt x="18697" y="20929"/>
                </a:cubicBezTo>
                <a:cubicBezTo>
                  <a:pt x="18837" y="20866"/>
                  <a:pt x="19015" y="20826"/>
                  <a:pt x="19089" y="20826"/>
                </a:cubicBezTo>
                <a:cubicBezTo>
                  <a:pt x="19162" y="20826"/>
                  <a:pt x="19311" y="20742"/>
                  <a:pt x="19433" y="20655"/>
                </a:cubicBezTo>
                <a:cubicBezTo>
                  <a:pt x="19572" y="20555"/>
                  <a:pt x="19746" y="20530"/>
                  <a:pt x="19888" y="20569"/>
                </a:cubicBezTo>
                <a:cubicBezTo>
                  <a:pt x="20013" y="20603"/>
                  <a:pt x="20115" y="20594"/>
                  <a:pt x="20107" y="20552"/>
                </a:cubicBezTo>
                <a:cubicBezTo>
                  <a:pt x="20099" y="20510"/>
                  <a:pt x="20175" y="20281"/>
                  <a:pt x="20279" y="20037"/>
                </a:cubicBezTo>
                <a:cubicBezTo>
                  <a:pt x="20446" y="19648"/>
                  <a:pt x="20457" y="19575"/>
                  <a:pt x="20342" y="19437"/>
                </a:cubicBezTo>
                <a:cubicBezTo>
                  <a:pt x="20270" y="19350"/>
                  <a:pt x="20201" y="19174"/>
                  <a:pt x="20201" y="19059"/>
                </a:cubicBezTo>
                <a:cubicBezTo>
                  <a:pt x="20201" y="18944"/>
                  <a:pt x="20171" y="18817"/>
                  <a:pt x="20123" y="18785"/>
                </a:cubicBezTo>
                <a:cubicBezTo>
                  <a:pt x="20074" y="18752"/>
                  <a:pt x="20175" y="18480"/>
                  <a:pt x="20358" y="18167"/>
                </a:cubicBezTo>
                <a:cubicBezTo>
                  <a:pt x="20540" y="17856"/>
                  <a:pt x="20683" y="17577"/>
                  <a:pt x="20671" y="17550"/>
                </a:cubicBezTo>
                <a:cubicBezTo>
                  <a:pt x="20659" y="17523"/>
                  <a:pt x="20670" y="17418"/>
                  <a:pt x="20702" y="17310"/>
                </a:cubicBezTo>
                <a:cubicBezTo>
                  <a:pt x="20735" y="17201"/>
                  <a:pt x="20757" y="17064"/>
                  <a:pt x="20749" y="17018"/>
                </a:cubicBezTo>
                <a:cubicBezTo>
                  <a:pt x="20742" y="16971"/>
                  <a:pt x="20778" y="16878"/>
                  <a:pt x="20828" y="16812"/>
                </a:cubicBezTo>
                <a:cubicBezTo>
                  <a:pt x="20880" y="16743"/>
                  <a:pt x="20909" y="16262"/>
                  <a:pt x="20890" y="15663"/>
                </a:cubicBezTo>
                <a:cubicBezTo>
                  <a:pt x="20853" y="14481"/>
                  <a:pt x="20790" y="13954"/>
                  <a:pt x="20640" y="13656"/>
                </a:cubicBezTo>
                <a:cubicBezTo>
                  <a:pt x="20582" y="13541"/>
                  <a:pt x="20526" y="13388"/>
                  <a:pt x="20514" y="13312"/>
                </a:cubicBezTo>
                <a:cubicBezTo>
                  <a:pt x="20503" y="13237"/>
                  <a:pt x="20369" y="12979"/>
                  <a:pt x="20217" y="12746"/>
                </a:cubicBezTo>
                <a:cubicBezTo>
                  <a:pt x="20064" y="12514"/>
                  <a:pt x="19935" y="12285"/>
                  <a:pt x="19935" y="12232"/>
                </a:cubicBezTo>
                <a:cubicBezTo>
                  <a:pt x="19935" y="12178"/>
                  <a:pt x="19868" y="12109"/>
                  <a:pt x="19794" y="12077"/>
                </a:cubicBezTo>
                <a:cubicBezTo>
                  <a:pt x="19719" y="12046"/>
                  <a:pt x="19656" y="11958"/>
                  <a:pt x="19653" y="11889"/>
                </a:cubicBezTo>
                <a:cubicBezTo>
                  <a:pt x="19649" y="11819"/>
                  <a:pt x="19488" y="11616"/>
                  <a:pt x="19292" y="11425"/>
                </a:cubicBezTo>
                <a:cubicBezTo>
                  <a:pt x="19096" y="11235"/>
                  <a:pt x="18811" y="10926"/>
                  <a:pt x="18650" y="10756"/>
                </a:cubicBezTo>
                <a:cubicBezTo>
                  <a:pt x="18489" y="10587"/>
                  <a:pt x="18258" y="10407"/>
                  <a:pt x="18149" y="10345"/>
                </a:cubicBezTo>
                <a:cubicBezTo>
                  <a:pt x="17874" y="10188"/>
                  <a:pt x="17654" y="9632"/>
                  <a:pt x="17710" y="9247"/>
                </a:cubicBezTo>
                <a:cubicBezTo>
                  <a:pt x="17752" y="8951"/>
                  <a:pt x="17991" y="8543"/>
                  <a:pt x="18117" y="8561"/>
                </a:cubicBezTo>
                <a:cubicBezTo>
                  <a:pt x="18149" y="8565"/>
                  <a:pt x="18186" y="8554"/>
                  <a:pt x="18211" y="8543"/>
                </a:cubicBezTo>
                <a:cubicBezTo>
                  <a:pt x="18375" y="8472"/>
                  <a:pt x="18873" y="8493"/>
                  <a:pt x="19230" y="8578"/>
                </a:cubicBezTo>
                <a:cubicBezTo>
                  <a:pt x="19461" y="8633"/>
                  <a:pt x="19717" y="8639"/>
                  <a:pt x="19809" y="8595"/>
                </a:cubicBezTo>
                <a:cubicBezTo>
                  <a:pt x="19902" y="8551"/>
                  <a:pt x="20007" y="8514"/>
                  <a:pt x="20044" y="8509"/>
                </a:cubicBezTo>
                <a:cubicBezTo>
                  <a:pt x="20082" y="8504"/>
                  <a:pt x="20242" y="8377"/>
                  <a:pt x="20405" y="8235"/>
                </a:cubicBezTo>
                <a:cubicBezTo>
                  <a:pt x="20729" y="7951"/>
                  <a:pt x="20824" y="7556"/>
                  <a:pt x="20608" y="7360"/>
                </a:cubicBezTo>
                <a:cubicBezTo>
                  <a:pt x="20535" y="7293"/>
                  <a:pt x="20483" y="7194"/>
                  <a:pt x="20483" y="7137"/>
                </a:cubicBezTo>
                <a:cubicBezTo>
                  <a:pt x="20483" y="7080"/>
                  <a:pt x="20416" y="6952"/>
                  <a:pt x="20342" y="6862"/>
                </a:cubicBezTo>
                <a:cubicBezTo>
                  <a:pt x="20221" y="6716"/>
                  <a:pt x="20245" y="6661"/>
                  <a:pt x="20640" y="6193"/>
                </a:cubicBezTo>
                <a:cubicBezTo>
                  <a:pt x="21335" y="5371"/>
                  <a:pt x="21476" y="4954"/>
                  <a:pt x="21188" y="4478"/>
                </a:cubicBezTo>
                <a:cubicBezTo>
                  <a:pt x="21056" y="4260"/>
                  <a:pt x="20958" y="4222"/>
                  <a:pt x="20593" y="4221"/>
                </a:cubicBezTo>
                <a:cubicBezTo>
                  <a:pt x="20355" y="4219"/>
                  <a:pt x="20081" y="4267"/>
                  <a:pt x="19982" y="4323"/>
                </a:cubicBezTo>
                <a:cubicBezTo>
                  <a:pt x="19718" y="4474"/>
                  <a:pt x="18917" y="4407"/>
                  <a:pt x="18728" y="4221"/>
                </a:cubicBezTo>
                <a:cubicBezTo>
                  <a:pt x="18640" y="4133"/>
                  <a:pt x="18594" y="4042"/>
                  <a:pt x="18619" y="4015"/>
                </a:cubicBezTo>
                <a:cubicBezTo>
                  <a:pt x="18643" y="3988"/>
                  <a:pt x="18627" y="3899"/>
                  <a:pt x="18572" y="3826"/>
                </a:cubicBezTo>
                <a:cubicBezTo>
                  <a:pt x="18516" y="3753"/>
                  <a:pt x="18492" y="3706"/>
                  <a:pt x="18525" y="3706"/>
                </a:cubicBezTo>
                <a:cubicBezTo>
                  <a:pt x="18557" y="3706"/>
                  <a:pt x="18540" y="3605"/>
                  <a:pt x="18478" y="3483"/>
                </a:cubicBezTo>
                <a:cubicBezTo>
                  <a:pt x="18415" y="3360"/>
                  <a:pt x="18356" y="3236"/>
                  <a:pt x="18352" y="3208"/>
                </a:cubicBezTo>
                <a:cubicBezTo>
                  <a:pt x="18340" y="3125"/>
                  <a:pt x="17857" y="2081"/>
                  <a:pt x="17741" y="1887"/>
                </a:cubicBezTo>
                <a:cubicBezTo>
                  <a:pt x="17606" y="1663"/>
                  <a:pt x="16946" y="927"/>
                  <a:pt x="16879" y="927"/>
                </a:cubicBezTo>
                <a:cubicBezTo>
                  <a:pt x="16853" y="927"/>
                  <a:pt x="16701" y="808"/>
                  <a:pt x="16535" y="669"/>
                </a:cubicBezTo>
                <a:cubicBezTo>
                  <a:pt x="16368" y="531"/>
                  <a:pt x="16221" y="445"/>
                  <a:pt x="16221" y="481"/>
                </a:cubicBezTo>
                <a:cubicBezTo>
                  <a:pt x="16221" y="517"/>
                  <a:pt x="16125" y="483"/>
                  <a:pt x="16002" y="395"/>
                </a:cubicBezTo>
                <a:cubicBezTo>
                  <a:pt x="15879" y="307"/>
                  <a:pt x="15699" y="221"/>
                  <a:pt x="15610" y="206"/>
                </a:cubicBezTo>
                <a:cubicBezTo>
                  <a:pt x="15522" y="191"/>
                  <a:pt x="15409" y="151"/>
                  <a:pt x="15360" y="121"/>
                </a:cubicBezTo>
                <a:cubicBezTo>
                  <a:pt x="15255" y="57"/>
                  <a:pt x="14692" y="-1"/>
                  <a:pt x="14231" y="0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652" name="EDAC510A-59B1-472B-BBD5-2D236F925ABA.png" descr="EDAC510A-59B1-472B-BBD5-2D236F925ABA.png"/>
          <p:cNvPicPr>
            <a:picLocks noChangeAspect="1"/>
          </p:cNvPicPr>
          <p:nvPr/>
        </p:nvPicPr>
        <p:blipFill>
          <a:blip r:embed="rId2">
            <a:extLst/>
          </a:blip>
          <a:srcRect l="17348" t="46714" r="25564" b="18144"/>
          <a:stretch>
            <a:fillRect/>
          </a:stretch>
        </p:blipFill>
        <p:spPr>
          <a:xfrm flipH="1">
            <a:off x="20550788" y="5236981"/>
            <a:ext cx="540258" cy="49883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29" h="21562" fill="norm" stroke="1" extrusionOk="0">
                <a:moveTo>
                  <a:pt x="14231" y="0"/>
                </a:moveTo>
                <a:cubicBezTo>
                  <a:pt x="13916" y="1"/>
                  <a:pt x="13009" y="105"/>
                  <a:pt x="13009" y="138"/>
                </a:cubicBezTo>
                <a:cubicBezTo>
                  <a:pt x="13009" y="147"/>
                  <a:pt x="12910" y="165"/>
                  <a:pt x="12790" y="189"/>
                </a:cubicBezTo>
                <a:cubicBezTo>
                  <a:pt x="12670" y="213"/>
                  <a:pt x="12527" y="284"/>
                  <a:pt x="12461" y="344"/>
                </a:cubicBezTo>
                <a:cubicBezTo>
                  <a:pt x="12395" y="404"/>
                  <a:pt x="12336" y="426"/>
                  <a:pt x="12336" y="395"/>
                </a:cubicBezTo>
                <a:cubicBezTo>
                  <a:pt x="12336" y="364"/>
                  <a:pt x="12091" y="499"/>
                  <a:pt x="11787" y="687"/>
                </a:cubicBezTo>
                <a:cubicBezTo>
                  <a:pt x="11484" y="874"/>
                  <a:pt x="11216" y="1030"/>
                  <a:pt x="11192" y="1030"/>
                </a:cubicBezTo>
                <a:cubicBezTo>
                  <a:pt x="11135" y="1030"/>
                  <a:pt x="10079" y="2185"/>
                  <a:pt x="10079" y="2248"/>
                </a:cubicBezTo>
                <a:cubicBezTo>
                  <a:pt x="10079" y="2274"/>
                  <a:pt x="9929" y="2571"/>
                  <a:pt x="9750" y="2917"/>
                </a:cubicBezTo>
                <a:cubicBezTo>
                  <a:pt x="9571" y="3262"/>
                  <a:pt x="9407" y="3628"/>
                  <a:pt x="9390" y="3723"/>
                </a:cubicBezTo>
                <a:cubicBezTo>
                  <a:pt x="9373" y="3818"/>
                  <a:pt x="9328" y="3941"/>
                  <a:pt x="9296" y="3997"/>
                </a:cubicBezTo>
                <a:cubicBezTo>
                  <a:pt x="9264" y="4054"/>
                  <a:pt x="9221" y="4252"/>
                  <a:pt x="9202" y="4426"/>
                </a:cubicBezTo>
                <a:cubicBezTo>
                  <a:pt x="9183" y="4601"/>
                  <a:pt x="9141" y="4957"/>
                  <a:pt x="9108" y="5215"/>
                </a:cubicBezTo>
                <a:cubicBezTo>
                  <a:pt x="9071" y="5504"/>
                  <a:pt x="9095" y="5719"/>
                  <a:pt x="9155" y="5799"/>
                </a:cubicBezTo>
                <a:cubicBezTo>
                  <a:pt x="9209" y="5870"/>
                  <a:pt x="9251" y="6018"/>
                  <a:pt x="9249" y="6125"/>
                </a:cubicBezTo>
                <a:cubicBezTo>
                  <a:pt x="9244" y="6352"/>
                  <a:pt x="9311" y="6723"/>
                  <a:pt x="9390" y="6862"/>
                </a:cubicBezTo>
                <a:cubicBezTo>
                  <a:pt x="9421" y="6916"/>
                  <a:pt x="9467" y="7040"/>
                  <a:pt x="9484" y="7137"/>
                </a:cubicBezTo>
                <a:cubicBezTo>
                  <a:pt x="9501" y="7234"/>
                  <a:pt x="9736" y="7663"/>
                  <a:pt x="10001" y="8097"/>
                </a:cubicBezTo>
                <a:cubicBezTo>
                  <a:pt x="10266" y="8532"/>
                  <a:pt x="10479" y="8932"/>
                  <a:pt x="10487" y="8972"/>
                </a:cubicBezTo>
                <a:cubicBezTo>
                  <a:pt x="10494" y="9013"/>
                  <a:pt x="10508" y="9062"/>
                  <a:pt x="10518" y="9075"/>
                </a:cubicBezTo>
                <a:cubicBezTo>
                  <a:pt x="10528" y="9089"/>
                  <a:pt x="10548" y="9168"/>
                  <a:pt x="10565" y="9264"/>
                </a:cubicBezTo>
                <a:cubicBezTo>
                  <a:pt x="10600" y="9462"/>
                  <a:pt x="10347" y="9657"/>
                  <a:pt x="9938" y="9727"/>
                </a:cubicBezTo>
                <a:cubicBezTo>
                  <a:pt x="9516" y="9799"/>
                  <a:pt x="7703" y="9771"/>
                  <a:pt x="7400" y="9693"/>
                </a:cubicBezTo>
                <a:cubicBezTo>
                  <a:pt x="7251" y="9654"/>
                  <a:pt x="7090" y="9620"/>
                  <a:pt x="7040" y="9607"/>
                </a:cubicBezTo>
                <a:cubicBezTo>
                  <a:pt x="6990" y="9594"/>
                  <a:pt x="6854" y="9520"/>
                  <a:pt x="6742" y="9453"/>
                </a:cubicBezTo>
                <a:cubicBezTo>
                  <a:pt x="6630" y="9385"/>
                  <a:pt x="6538" y="9353"/>
                  <a:pt x="6538" y="9384"/>
                </a:cubicBezTo>
                <a:cubicBezTo>
                  <a:pt x="6538" y="9472"/>
                  <a:pt x="6198" y="9254"/>
                  <a:pt x="5739" y="8869"/>
                </a:cubicBezTo>
                <a:cubicBezTo>
                  <a:pt x="5252" y="8460"/>
                  <a:pt x="4495" y="8047"/>
                  <a:pt x="4220" y="8046"/>
                </a:cubicBezTo>
                <a:cubicBezTo>
                  <a:pt x="3928" y="8045"/>
                  <a:pt x="3202" y="8441"/>
                  <a:pt x="3138" y="8629"/>
                </a:cubicBezTo>
                <a:cubicBezTo>
                  <a:pt x="3107" y="8721"/>
                  <a:pt x="2997" y="8918"/>
                  <a:pt x="2903" y="9058"/>
                </a:cubicBezTo>
                <a:cubicBezTo>
                  <a:pt x="2810" y="9199"/>
                  <a:pt x="2730" y="9376"/>
                  <a:pt x="2715" y="9453"/>
                </a:cubicBezTo>
                <a:cubicBezTo>
                  <a:pt x="2701" y="9530"/>
                  <a:pt x="2610" y="9747"/>
                  <a:pt x="2527" y="9950"/>
                </a:cubicBezTo>
                <a:cubicBezTo>
                  <a:pt x="2445" y="10153"/>
                  <a:pt x="2380" y="10354"/>
                  <a:pt x="2386" y="10396"/>
                </a:cubicBezTo>
                <a:cubicBezTo>
                  <a:pt x="2393" y="10438"/>
                  <a:pt x="2396" y="10506"/>
                  <a:pt x="2386" y="10533"/>
                </a:cubicBezTo>
                <a:cubicBezTo>
                  <a:pt x="2346" y="10647"/>
                  <a:pt x="2251" y="11171"/>
                  <a:pt x="2167" y="11717"/>
                </a:cubicBezTo>
                <a:cubicBezTo>
                  <a:pt x="2102" y="12138"/>
                  <a:pt x="2088" y="13318"/>
                  <a:pt x="2151" y="13793"/>
                </a:cubicBezTo>
                <a:cubicBezTo>
                  <a:pt x="2177" y="13983"/>
                  <a:pt x="2219" y="14316"/>
                  <a:pt x="2245" y="14530"/>
                </a:cubicBezTo>
                <a:cubicBezTo>
                  <a:pt x="2271" y="14745"/>
                  <a:pt x="2339" y="14966"/>
                  <a:pt x="2386" y="15028"/>
                </a:cubicBezTo>
                <a:cubicBezTo>
                  <a:pt x="2433" y="15090"/>
                  <a:pt x="2493" y="15232"/>
                  <a:pt x="2512" y="15337"/>
                </a:cubicBezTo>
                <a:cubicBezTo>
                  <a:pt x="2562" y="15624"/>
                  <a:pt x="2638" y="15874"/>
                  <a:pt x="2872" y="16383"/>
                </a:cubicBezTo>
                <a:cubicBezTo>
                  <a:pt x="3069" y="16812"/>
                  <a:pt x="3074" y="16851"/>
                  <a:pt x="2935" y="16984"/>
                </a:cubicBezTo>
                <a:cubicBezTo>
                  <a:pt x="2791" y="17120"/>
                  <a:pt x="1830" y="17510"/>
                  <a:pt x="1399" y="17601"/>
                </a:cubicBezTo>
                <a:cubicBezTo>
                  <a:pt x="1286" y="17625"/>
                  <a:pt x="1132" y="17700"/>
                  <a:pt x="1070" y="17756"/>
                </a:cubicBezTo>
                <a:cubicBezTo>
                  <a:pt x="1009" y="17812"/>
                  <a:pt x="942" y="17821"/>
                  <a:pt x="914" y="17790"/>
                </a:cubicBezTo>
                <a:cubicBezTo>
                  <a:pt x="885" y="17758"/>
                  <a:pt x="674" y="17848"/>
                  <a:pt x="444" y="17996"/>
                </a:cubicBezTo>
                <a:cubicBezTo>
                  <a:pt x="213" y="18143"/>
                  <a:pt x="41" y="18292"/>
                  <a:pt x="67" y="18322"/>
                </a:cubicBezTo>
                <a:cubicBezTo>
                  <a:pt x="94" y="18351"/>
                  <a:pt x="73" y="18441"/>
                  <a:pt x="20" y="18510"/>
                </a:cubicBezTo>
                <a:cubicBezTo>
                  <a:pt x="-124" y="18701"/>
                  <a:pt x="519" y="19410"/>
                  <a:pt x="1086" y="19694"/>
                </a:cubicBezTo>
                <a:cubicBezTo>
                  <a:pt x="1345" y="19824"/>
                  <a:pt x="1610" y="19934"/>
                  <a:pt x="1666" y="19934"/>
                </a:cubicBezTo>
                <a:cubicBezTo>
                  <a:pt x="1721" y="19934"/>
                  <a:pt x="1871" y="19993"/>
                  <a:pt x="2010" y="20071"/>
                </a:cubicBezTo>
                <a:cubicBezTo>
                  <a:pt x="2149" y="20150"/>
                  <a:pt x="2441" y="20232"/>
                  <a:pt x="2653" y="20260"/>
                </a:cubicBezTo>
                <a:cubicBezTo>
                  <a:pt x="2864" y="20288"/>
                  <a:pt x="3081" y="20365"/>
                  <a:pt x="3138" y="20415"/>
                </a:cubicBezTo>
                <a:cubicBezTo>
                  <a:pt x="3230" y="20493"/>
                  <a:pt x="3605" y="20616"/>
                  <a:pt x="3875" y="20672"/>
                </a:cubicBezTo>
                <a:cubicBezTo>
                  <a:pt x="3925" y="20682"/>
                  <a:pt x="3991" y="20710"/>
                  <a:pt x="4016" y="20723"/>
                </a:cubicBezTo>
                <a:cubicBezTo>
                  <a:pt x="4041" y="20737"/>
                  <a:pt x="4158" y="20762"/>
                  <a:pt x="4282" y="20775"/>
                </a:cubicBezTo>
                <a:cubicBezTo>
                  <a:pt x="4407" y="20787"/>
                  <a:pt x="4979" y="20869"/>
                  <a:pt x="5551" y="20963"/>
                </a:cubicBezTo>
                <a:cubicBezTo>
                  <a:pt x="6124" y="21058"/>
                  <a:pt x="6769" y="21152"/>
                  <a:pt x="6993" y="21169"/>
                </a:cubicBezTo>
                <a:cubicBezTo>
                  <a:pt x="7217" y="21187"/>
                  <a:pt x="8061" y="21273"/>
                  <a:pt x="8857" y="21358"/>
                </a:cubicBezTo>
                <a:cubicBezTo>
                  <a:pt x="9653" y="21443"/>
                  <a:pt x="10549" y="21531"/>
                  <a:pt x="10847" y="21547"/>
                </a:cubicBezTo>
                <a:cubicBezTo>
                  <a:pt x="11837" y="21599"/>
                  <a:pt x="15266" y="21510"/>
                  <a:pt x="15689" y="21427"/>
                </a:cubicBezTo>
                <a:cubicBezTo>
                  <a:pt x="15917" y="21382"/>
                  <a:pt x="16241" y="21362"/>
                  <a:pt x="16409" y="21375"/>
                </a:cubicBezTo>
                <a:cubicBezTo>
                  <a:pt x="16578" y="21388"/>
                  <a:pt x="16753" y="21373"/>
                  <a:pt x="16801" y="21341"/>
                </a:cubicBezTo>
                <a:cubicBezTo>
                  <a:pt x="16849" y="21309"/>
                  <a:pt x="17009" y="21268"/>
                  <a:pt x="17161" y="21255"/>
                </a:cubicBezTo>
                <a:cubicBezTo>
                  <a:pt x="17314" y="21242"/>
                  <a:pt x="17646" y="21177"/>
                  <a:pt x="17882" y="21118"/>
                </a:cubicBezTo>
                <a:cubicBezTo>
                  <a:pt x="18118" y="21058"/>
                  <a:pt x="18330" y="21023"/>
                  <a:pt x="18368" y="21032"/>
                </a:cubicBezTo>
                <a:cubicBezTo>
                  <a:pt x="18406" y="21041"/>
                  <a:pt x="18557" y="20992"/>
                  <a:pt x="18697" y="20929"/>
                </a:cubicBezTo>
                <a:cubicBezTo>
                  <a:pt x="18837" y="20866"/>
                  <a:pt x="19015" y="20826"/>
                  <a:pt x="19089" y="20826"/>
                </a:cubicBezTo>
                <a:cubicBezTo>
                  <a:pt x="19162" y="20826"/>
                  <a:pt x="19311" y="20742"/>
                  <a:pt x="19433" y="20655"/>
                </a:cubicBezTo>
                <a:cubicBezTo>
                  <a:pt x="19572" y="20555"/>
                  <a:pt x="19746" y="20530"/>
                  <a:pt x="19888" y="20569"/>
                </a:cubicBezTo>
                <a:cubicBezTo>
                  <a:pt x="20013" y="20603"/>
                  <a:pt x="20115" y="20594"/>
                  <a:pt x="20107" y="20552"/>
                </a:cubicBezTo>
                <a:cubicBezTo>
                  <a:pt x="20099" y="20510"/>
                  <a:pt x="20175" y="20281"/>
                  <a:pt x="20279" y="20037"/>
                </a:cubicBezTo>
                <a:cubicBezTo>
                  <a:pt x="20446" y="19648"/>
                  <a:pt x="20457" y="19575"/>
                  <a:pt x="20342" y="19437"/>
                </a:cubicBezTo>
                <a:cubicBezTo>
                  <a:pt x="20270" y="19350"/>
                  <a:pt x="20201" y="19174"/>
                  <a:pt x="20201" y="19059"/>
                </a:cubicBezTo>
                <a:cubicBezTo>
                  <a:pt x="20201" y="18944"/>
                  <a:pt x="20171" y="18817"/>
                  <a:pt x="20123" y="18785"/>
                </a:cubicBezTo>
                <a:cubicBezTo>
                  <a:pt x="20074" y="18752"/>
                  <a:pt x="20175" y="18480"/>
                  <a:pt x="20358" y="18167"/>
                </a:cubicBezTo>
                <a:cubicBezTo>
                  <a:pt x="20540" y="17856"/>
                  <a:pt x="20683" y="17577"/>
                  <a:pt x="20671" y="17550"/>
                </a:cubicBezTo>
                <a:cubicBezTo>
                  <a:pt x="20659" y="17523"/>
                  <a:pt x="20670" y="17418"/>
                  <a:pt x="20702" y="17310"/>
                </a:cubicBezTo>
                <a:cubicBezTo>
                  <a:pt x="20735" y="17201"/>
                  <a:pt x="20757" y="17064"/>
                  <a:pt x="20749" y="17018"/>
                </a:cubicBezTo>
                <a:cubicBezTo>
                  <a:pt x="20742" y="16971"/>
                  <a:pt x="20778" y="16878"/>
                  <a:pt x="20828" y="16812"/>
                </a:cubicBezTo>
                <a:cubicBezTo>
                  <a:pt x="20880" y="16743"/>
                  <a:pt x="20909" y="16262"/>
                  <a:pt x="20890" y="15663"/>
                </a:cubicBezTo>
                <a:cubicBezTo>
                  <a:pt x="20853" y="14481"/>
                  <a:pt x="20790" y="13954"/>
                  <a:pt x="20640" y="13656"/>
                </a:cubicBezTo>
                <a:cubicBezTo>
                  <a:pt x="20582" y="13541"/>
                  <a:pt x="20526" y="13388"/>
                  <a:pt x="20514" y="13312"/>
                </a:cubicBezTo>
                <a:cubicBezTo>
                  <a:pt x="20503" y="13237"/>
                  <a:pt x="20369" y="12979"/>
                  <a:pt x="20217" y="12746"/>
                </a:cubicBezTo>
                <a:cubicBezTo>
                  <a:pt x="20064" y="12514"/>
                  <a:pt x="19935" y="12285"/>
                  <a:pt x="19935" y="12232"/>
                </a:cubicBezTo>
                <a:cubicBezTo>
                  <a:pt x="19935" y="12178"/>
                  <a:pt x="19868" y="12109"/>
                  <a:pt x="19794" y="12077"/>
                </a:cubicBezTo>
                <a:cubicBezTo>
                  <a:pt x="19719" y="12046"/>
                  <a:pt x="19656" y="11958"/>
                  <a:pt x="19653" y="11889"/>
                </a:cubicBezTo>
                <a:cubicBezTo>
                  <a:pt x="19649" y="11819"/>
                  <a:pt x="19488" y="11616"/>
                  <a:pt x="19292" y="11425"/>
                </a:cubicBezTo>
                <a:cubicBezTo>
                  <a:pt x="19096" y="11235"/>
                  <a:pt x="18811" y="10926"/>
                  <a:pt x="18650" y="10756"/>
                </a:cubicBezTo>
                <a:cubicBezTo>
                  <a:pt x="18489" y="10587"/>
                  <a:pt x="18258" y="10407"/>
                  <a:pt x="18149" y="10345"/>
                </a:cubicBezTo>
                <a:cubicBezTo>
                  <a:pt x="17874" y="10188"/>
                  <a:pt x="17654" y="9632"/>
                  <a:pt x="17710" y="9247"/>
                </a:cubicBezTo>
                <a:cubicBezTo>
                  <a:pt x="17752" y="8951"/>
                  <a:pt x="17991" y="8543"/>
                  <a:pt x="18117" y="8561"/>
                </a:cubicBezTo>
                <a:cubicBezTo>
                  <a:pt x="18149" y="8565"/>
                  <a:pt x="18186" y="8554"/>
                  <a:pt x="18211" y="8543"/>
                </a:cubicBezTo>
                <a:cubicBezTo>
                  <a:pt x="18375" y="8472"/>
                  <a:pt x="18873" y="8493"/>
                  <a:pt x="19230" y="8578"/>
                </a:cubicBezTo>
                <a:cubicBezTo>
                  <a:pt x="19461" y="8633"/>
                  <a:pt x="19717" y="8639"/>
                  <a:pt x="19809" y="8595"/>
                </a:cubicBezTo>
                <a:cubicBezTo>
                  <a:pt x="19902" y="8551"/>
                  <a:pt x="20007" y="8514"/>
                  <a:pt x="20044" y="8509"/>
                </a:cubicBezTo>
                <a:cubicBezTo>
                  <a:pt x="20082" y="8504"/>
                  <a:pt x="20242" y="8377"/>
                  <a:pt x="20405" y="8235"/>
                </a:cubicBezTo>
                <a:cubicBezTo>
                  <a:pt x="20729" y="7951"/>
                  <a:pt x="20824" y="7556"/>
                  <a:pt x="20608" y="7360"/>
                </a:cubicBezTo>
                <a:cubicBezTo>
                  <a:pt x="20535" y="7293"/>
                  <a:pt x="20483" y="7194"/>
                  <a:pt x="20483" y="7137"/>
                </a:cubicBezTo>
                <a:cubicBezTo>
                  <a:pt x="20483" y="7080"/>
                  <a:pt x="20416" y="6952"/>
                  <a:pt x="20342" y="6862"/>
                </a:cubicBezTo>
                <a:cubicBezTo>
                  <a:pt x="20221" y="6716"/>
                  <a:pt x="20245" y="6661"/>
                  <a:pt x="20640" y="6193"/>
                </a:cubicBezTo>
                <a:cubicBezTo>
                  <a:pt x="21335" y="5371"/>
                  <a:pt x="21476" y="4954"/>
                  <a:pt x="21188" y="4478"/>
                </a:cubicBezTo>
                <a:cubicBezTo>
                  <a:pt x="21056" y="4260"/>
                  <a:pt x="20958" y="4222"/>
                  <a:pt x="20593" y="4221"/>
                </a:cubicBezTo>
                <a:cubicBezTo>
                  <a:pt x="20355" y="4219"/>
                  <a:pt x="20081" y="4267"/>
                  <a:pt x="19982" y="4323"/>
                </a:cubicBezTo>
                <a:cubicBezTo>
                  <a:pt x="19718" y="4474"/>
                  <a:pt x="18917" y="4407"/>
                  <a:pt x="18728" y="4221"/>
                </a:cubicBezTo>
                <a:cubicBezTo>
                  <a:pt x="18640" y="4133"/>
                  <a:pt x="18594" y="4042"/>
                  <a:pt x="18619" y="4015"/>
                </a:cubicBezTo>
                <a:cubicBezTo>
                  <a:pt x="18643" y="3988"/>
                  <a:pt x="18627" y="3899"/>
                  <a:pt x="18572" y="3826"/>
                </a:cubicBezTo>
                <a:cubicBezTo>
                  <a:pt x="18516" y="3753"/>
                  <a:pt x="18492" y="3706"/>
                  <a:pt x="18525" y="3706"/>
                </a:cubicBezTo>
                <a:cubicBezTo>
                  <a:pt x="18557" y="3706"/>
                  <a:pt x="18540" y="3605"/>
                  <a:pt x="18478" y="3483"/>
                </a:cubicBezTo>
                <a:cubicBezTo>
                  <a:pt x="18415" y="3360"/>
                  <a:pt x="18356" y="3236"/>
                  <a:pt x="18352" y="3208"/>
                </a:cubicBezTo>
                <a:cubicBezTo>
                  <a:pt x="18340" y="3125"/>
                  <a:pt x="17857" y="2081"/>
                  <a:pt x="17741" y="1887"/>
                </a:cubicBezTo>
                <a:cubicBezTo>
                  <a:pt x="17606" y="1663"/>
                  <a:pt x="16946" y="927"/>
                  <a:pt x="16879" y="927"/>
                </a:cubicBezTo>
                <a:cubicBezTo>
                  <a:pt x="16853" y="927"/>
                  <a:pt x="16701" y="808"/>
                  <a:pt x="16535" y="669"/>
                </a:cubicBezTo>
                <a:cubicBezTo>
                  <a:pt x="16368" y="531"/>
                  <a:pt x="16221" y="445"/>
                  <a:pt x="16221" y="481"/>
                </a:cubicBezTo>
                <a:cubicBezTo>
                  <a:pt x="16221" y="517"/>
                  <a:pt x="16125" y="483"/>
                  <a:pt x="16002" y="395"/>
                </a:cubicBezTo>
                <a:cubicBezTo>
                  <a:pt x="15879" y="307"/>
                  <a:pt x="15699" y="221"/>
                  <a:pt x="15610" y="206"/>
                </a:cubicBezTo>
                <a:cubicBezTo>
                  <a:pt x="15522" y="191"/>
                  <a:pt x="15409" y="151"/>
                  <a:pt x="15360" y="121"/>
                </a:cubicBezTo>
                <a:cubicBezTo>
                  <a:pt x="15255" y="57"/>
                  <a:pt x="14692" y="-1"/>
                  <a:pt x="14231" y="0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653" name="“We doen wat ons drijft en laten de rest vanzelf ontstaan.”"/>
          <p:cNvSpPr txBox="1"/>
          <p:nvPr/>
        </p:nvSpPr>
        <p:spPr>
          <a:xfrm>
            <a:off x="3317034" y="12544692"/>
            <a:ext cx="17749932" cy="673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>
              <a:defRPr sz="3300">
                <a:solidFill>
                  <a:srgbClr val="F2A33D"/>
                </a:solidFill>
                <a:latin typeface="Nunito Bold"/>
                <a:ea typeface="Nunito Bold"/>
                <a:cs typeface="Nunito Bold"/>
                <a:sym typeface="Nunito Bold"/>
              </a:defRPr>
            </a:lvl1pPr>
          </a:lstStyle>
          <a:p>
            <a:pPr/>
            <a:r>
              <a:t>“We doen wat ons drijft en laten de rest vanzelf ontstaan.”</a:t>
            </a:r>
          </a:p>
        </p:txBody>
      </p:sp>
      <p:sp>
        <p:nvSpPr>
          <p:cNvPr id="654" name="Een wereld waarin iedereen even stopt met spartelen.…"/>
          <p:cNvSpPr txBox="1"/>
          <p:nvPr/>
        </p:nvSpPr>
        <p:spPr>
          <a:xfrm>
            <a:off x="5356785" y="1328917"/>
            <a:ext cx="15535865" cy="1536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ctr">
              <a:spcBef>
                <a:spcPts val="100"/>
              </a:spcBef>
              <a:defRPr sz="2700">
                <a:solidFill>
                  <a:schemeClr val="accent1">
                    <a:hueOff val="114395"/>
                    <a:lumOff val="-24975"/>
                  </a:schemeClr>
                </a:solidFill>
                <a:latin typeface="Nunito Bold"/>
                <a:ea typeface="Nunito Bold"/>
                <a:cs typeface="Nunito Bold"/>
                <a:sym typeface="Nunito Bold"/>
              </a:defRPr>
            </a:pPr>
            <a:r>
              <a:t>Een wereld waarin iedereen even stopt met spartelen.</a:t>
            </a:r>
          </a:p>
          <a:p>
            <a:pPr algn="ctr">
              <a:spcBef>
                <a:spcPts val="100"/>
              </a:spcBef>
              <a:defRPr sz="2700">
                <a:solidFill>
                  <a:schemeClr val="accent1">
                    <a:hueOff val="114395"/>
                    <a:lumOff val="-24975"/>
                  </a:schemeClr>
                </a:solidFill>
                <a:latin typeface="Nunito Bold"/>
                <a:ea typeface="Nunito Bold"/>
                <a:cs typeface="Nunito Bold"/>
                <a:sym typeface="Nunito Bold"/>
              </a:defRPr>
            </a:pPr>
            <a:r>
              <a:t>Waar mensen lachen, luisteren, en weer drijven.</a:t>
            </a:r>
          </a:p>
          <a:p>
            <a:pPr algn="ctr">
              <a:spcBef>
                <a:spcPts val="100"/>
              </a:spcBef>
              <a:defRPr sz="2700">
                <a:solidFill>
                  <a:schemeClr val="accent1">
                    <a:hueOff val="114395"/>
                    <a:lumOff val="-24975"/>
                  </a:schemeClr>
                </a:solidFill>
                <a:latin typeface="Nunito Bold"/>
                <a:ea typeface="Nunito Bold"/>
                <a:cs typeface="Nunito Bold"/>
                <a:sym typeface="Nunito Bold"/>
              </a:defRPr>
            </a:pPr>
            <a:r>
              <a:t>Dat is Duck It.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6" name="5c82134669cb7e2eab7c4b9ce4df550ed0bf2b4a3c5e88162629ba8e7e1ecf61.png" descr="5c82134669cb7e2eab7c4b9ce4df550ed0bf2b4a3c5e88162629ba8e7e1ecf61.png"/>
          <p:cNvPicPr>
            <a:picLocks noChangeAspect="1"/>
          </p:cNvPicPr>
          <p:nvPr/>
        </p:nvPicPr>
        <p:blipFill>
          <a:blip r:embed="rId2">
            <a:extLst/>
          </a:blip>
          <a:srcRect l="0" t="14811" r="0" b="0"/>
          <a:stretch>
            <a:fillRect/>
          </a:stretch>
        </p:blipFill>
        <p:spPr>
          <a:xfrm>
            <a:off x="-45961" y="-138510"/>
            <a:ext cx="24434801" cy="13877165"/>
          </a:xfrm>
          <a:prstGeom prst="rect">
            <a:avLst/>
          </a:prstGeom>
          <a:ln w="12700">
            <a:miter lim="400000"/>
          </a:ln>
        </p:spPr>
      </p:pic>
      <p:pic>
        <p:nvPicPr>
          <p:cNvPr id="657" name="Group" descr="Group"/>
          <p:cNvPicPr>
            <a:picLocks noChangeAspect="0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094994" y="272521"/>
            <a:ext cx="10246336" cy="12753799"/>
          </a:xfrm>
          <a:prstGeom prst="rect">
            <a:avLst/>
          </a:prstGeom>
          <a:effectLst>
            <a:outerShdw sx="100000" sy="100000" kx="0" ky="0" algn="b" rotWithShape="0" blurRad="254000" dist="127000" dir="540000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" name="ChatGPT Image Nov 7, 2025, 11_05_36 AM.png" descr="ChatGPT Image Nov 7, 2025, 11_05_36 AM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6510" y="-1274340"/>
            <a:ext cx="24397020" cy="16264680"/>
          </a:xfrm>
          <a:prstGeom prst="rect">
            <a:avLst/>
          </a:prstGeom>
          <a:ln w="12700">
            <a:miter lim="400000"/>
          </a:ln>
        </p:spPr>
      </p:pic>
      <p:sp>
        <p:nvSpPr>
          <p:cNvPr id="181" name="Iedereen lijkt op zoek naar een nieuwe balans.…"/>
          <p:cNvSpPr txBox="1"/>
          <p:nvPr/>
        </p:nvSpPr>
        <p:spPr>
          <a:xfrm>
            <a:off x="875043" y="2184400"/>
            <a:ext cx="21516314" cy="9804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ctr">
              <a:spcBef>
                <a:spcPts val="0"/>
              </a:spcBef>
              <a:defRPr sz="5400">
                <a:solidFill>
                  <a:srgbClr val="FFFFFF"/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pPr>
            <a:r>
              <a:t>Iedereen lijkt op zoek naar een nieuwe balans.</a:t>
            </a:r>
          </a:p>
          <a:p>
            <a:pPr algn="ctr">
              <a:spcBef>
                <a:spcPts val="0"/>
              </a:spcBef>
              <a:defRPr sz="5400">
                <a:solidFill>
                  <a:srgbClr val="FFFFFF"/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pPr>
            <a:r>
              <a:t>We werken harder, denken meer en voelen minder.</a:t>
            </a:r>
          </a:p>
          <a:p>
            <a:pPr algn="ctr">
              <a:spcBef>
                <a:spcPts val="0"/>
              </a:spcBef>
              <a:defRPr sz="5400">
                <a:solidFill>
                  <a:srgbClr val="FFFFFF"/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pPr>
          </a:p>
          <a:p>
            <a:pPr algn="ctr">
              <a:spcBef>
                <a:spcPts val="0"/>
              </a:spcBef>
              <a:defRPr sz="5400">
                <a:solidFill>
                  <a:srgbClr val="FFFFFF"/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pPr>
            <a:r>
              <a:rPr b="1"/>
              <a:t>Duck It!</a:t>
            </a:r>
            <a:r>
              <a:t> is een uitnodiging om opnieuw te leren drijven.</a:t>
            </a:r>
          </a:p>
          <a:p>
            <a:pPr algn="ctr">
              <a:spcBef>
                <a:spcPts val="0"/>
              </a:spcBef>
              <a:defRPr sz="5400">
                <a:solidFill>
                  <a:srgbClr val="FFFFFF"/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pPr>
            <a:r>
              <a:t>Niet door méér te doen, maar door te doen wat je drijft.</a:t>
            </a:r>
          </a:p>
          <a:p>
            <a:pPr algn="ctr">
              <a:spcBef>
                <a:spcPts val="0"/>
              </a:spcBef>
              <a:defRPr sz="5400">
                <a:solidFill>
                  <a:srgbClr val="FFFFFF"/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pPr>
          </a:p>
          <a:p>
            <a:pPr algn="ctr">
              <a:spcBef>
                <a:spcPts val="0"/>
              </a:spcBef>
              <a:defRPr sz="5400">
                <a:solidFill>
                  <a:srgbClr val="FFFFFF"/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pPr>
            <a:r>
              <a:t>Via verhalen, metaforen en inzichten wil Duck It één ding bereiken:</a:t>
            </a:r>
          </a:p>
          <a:p>
            <a:pPr algn="ctr">
              <a:spcBef>
                <a:spcPts val="0"/>
              </a:spcBef>
              <a:defRPr sz="5400">
                <a:solidFill>
                  <a:srgbClr val="FFFFFF"/>
                </a:solidFill>
                <a:latin typeface="American Typewriter Semibold"/>
                <a:ea typeface="American Typewriter Semibold"/>
                <a:cs typeface="American Typewriter Semibold"/>
                <a:sym typeface="American Typewriter Semibold"/>
              </a:defRPr>
            </a:pPr>
          </a:p>
          <a:p>
            <a:pPr algn="ctr">
              <a:spcBef>
                <a:spcPts val="0"/>
              </a:spcBef>
              <a:defRPr sz="5900">
                <a:solidFill>
                  <a:srgbClr val="FFFFFF"/>
                </a:solidFill>
                <a:latin typeface="American Typewriter Semibold"/>
                <a:ea typeface="American Typewriter Semibold"/>
                <a:cs typeface="American Typewriter Semibold"/>
                <a:sym typeface="American Typewriter Semibold"/>
              </a:defRPr>
            </a:pPr>
            <a:r>
              <a:t>Die wijsheid weer dichterbij brengen.</a:t>
            </a:r>
          </a:p>
          <a:p>
            <a:pPr algn="ctr">
              <a:spcBef>
                <a:spcPts val="0"/>
              </a:spcBef>
              <a:defRPr sz="5400">
                <a:solidFill>
                  <a:srgbClr val="FFFFFF"/>
                </a:solidFill>
                <a:latin typeface="American Typewriter"/>
                <a:ea typeface="American Typewriter"/>
                <a:cs typeface="American Typewriter"/>
                <a:sym typeface="American Typewriter"/>
              </a:defRPr>
            </a:pPr>
            <a:r>
              <a:t>Met humor, speelsheid en een knipoog.</a:t>
            </a:r>
          </a:p>
        </p:txBody>
      </p:sp>
      <p:sp>
        <p:nvSpPr>
          <p:cNvPr id="182" name="Waarom"/>
          <p:cNvSpPr txBox="1"/>
          <p:nvPr/>
        </p:nvSpPr>
        <p:spPr>
          <a:xfrm>
            <a:off x="5497762" y="155306"/>
            <a:ext cx="12270874" cy="1574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>
              <a:defRPr spc="-425" sz="8500">
                <a:solidFill>
                  <a:srgbClr val="FFFFFF"/>
                </a:solidFill>
                <a:latin typeface="Avenir Heavy"/>
                <a:ea typeface="Avenir Heavy"/>
                <a:cs typeface="Avenir Heavy"/>
                <a:sym typeface="Avenir Heavy"/>
              </a:defRPr>
            </a:lvl1pPr>
          </a:lstStyle>
          <a:p>
            <a:pPr/>
            <a:r>
              <a:t>Waarom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Rectangle"/>
          <p:cNvSpPr/>
          <p:nvPr/>
        </p:nvSpPr>
        <p:spPr>
          <a:xfrm>
            <a:off x="18340" y="0"/>
            <a:ext cx="24347320" cy="13716000"/>
          </a:xfrm>
          <a:prstGeom prst="rect">
            <a:avLst/>
          </a:prstGeom>
          <a:solidFill>
            <a:srgbClr val="FAF3E9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185" name="Hoezo een badeend?"/>
          <p:cNvSpPr txBox="1"/>
          <p:nvPr/>
        </p:nvSpPr>
        <p:spPr>
          <a:xfrm>
            <a:off x="6731077" y="255434"/>
            <a:ext cx="11007025" cy="1574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pc="-425" sz="8500">
                <a:latin typeface="Avenir Heavy"/>
                <a:ea typeface="Avenir Heavy"/>
                <a:cs typeface="Avenir Heavy"/>
                <a:sym typeface="Avenir Heavy"/>
              </a:defRPr>
            </a:lvl1pPr>
          </a:lstStyle>
          <a:p>
            <a:pPr/>
            <a:r>
              <a:t>Hoezo een badeend?</a:t>
            </a:r>
          </a:p>
        </p:txBody>
      </p:sp>
      <p:pic>
        <p:nvPicPr>
          <p:cNvPr id="186" name="EDAC510A-59B1-472B-BBD5-2D236F925ABA.png" descr="EDAC510A-59B1-472B-BBD5-2D236F925ABA.png"/>
          <p:cNvPicPr>
            <a:picLocks noChangeAspect="1"/>
          </p:cNvPicPr>
          <p:nvPr/>
        </p:nvPicPr>
        <p:blipFill>
          <a:blip r:embed="rId2">
            <a:extLst/>
          </a:blip>
          <a:srcRect l="17362" t="46718" r="25574" b="18153"/>
          <a:stretch>
            <a:fillRect/>
          </a:stretch>
        </p:blipFill>
        <p:spPr>
          <a:xfrm flipH="1">
            <a:off x="20989520" y="10567916"/>
            <a:ext cx="2912528" cy="268936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32" h="21563" fill="norm" stroke="1" extrusionOk="0">
                <a:moveTo>
                  <a:pt x="14238" y="0"/>
                </a:moveTo>
                <a:cubicBezTo>
                  <a:pt x="13922" y="1"/>
                  <a:pt x="13017" y="98"/>
                  <a:pt x="13017" y="131"/>
                </a:cubicBezTo>
                <a:cubicBezTo>
                  <a:pt x="13017" y="140"/>
                  <a:pt x="12917" y="167"/>
                  <a:pt x="12796" y="191"/>
                </a:cubicBezTo>
                <a:cubicBezTo>
                  <a:pt x="12675" y="216"/>
                  <a:pt x="12522" y="284"/>
                  <a:pt x="12456" y="344"/>
                </a:cubicBezTo>
                <a:cubicBezTo>
                  <a:pt x="12390" y="404"/>
                  <a:pt x="12337" y="429"/>
                  <a:pt x="12337" y="398"/>
                </a:cubicBezTo>
                <a:cubicBezTo>
                  <a:pt x="12337" y="367"/>
                  <a:pt x="12088" y="497"/>
                  <a:pt x="11784" y="685"/>
                </a:cubicBezTo>
                <a:cubicBezTo>
                  <a:pt x="11481" y="872"/>
                  <a:pt x="11213" y="1025"/>
                  <a:pt x="11189" y="1025"/>
                </a:cubicBezTo>
                <a:cubicBezTo>
                  <a:pt x="11131" y="1025"/>
                  <a:pt x="10072" y="2181"/>
                  <a:pt x="10072" y="2244"/>
                </a:cubicBezTo>
                <a:cubicBezTo>
                  <a:pt x="10072" y="2270"/>
                  <a:pt x="9926" y="2576"/>
                  <a:pt x="9747" y="2922"/>
                </a:cubicBezTo>
                <a:cubicBezTo>
                  <a:pt x="9568" y="3267"/>
                  <a:pt x="9409" y="3628"/>
                  <a:pt x="9392" y="3724"/>
                </a:cubicBezTo>
                <a:cubicBezTo>
                  <a:pt x="9375" y="3819"/>
                  <a:pt x="9334" y="3944"/>
                  <a:pt x="9302" y="4000"/>
                </a:cubicBezTo>
                <a:cubicBezTo>
                  <a:pt x="9270" y="4057"/>
                  <a:pt x="9228" y="4246"/>
                  <a:pt x="9209" y="4420"/>
                </a:cubicBezTo>
                <a:cubicBezTo>
                  <a:pt x="9190" y="4595"/>
                  <a:pt x="9149" y="4948"/>
                  <a:pt x="9116" y="5206"/>
                </a:cubicBezTo>
                <a:cubicBezTo>
                  <a:pt x="9079" y="5495"/>
                  <a:pt x="9094" y="5725"/>
                  <a:pt x="9154" y="5805"/>
                </a:cubicBezTo>
                <a:cubicBezTo>
                  <a:pt x="9208" y="5876"/>
                  <a:pt x="9249" y="6023"/>
                  <a:pt x="9247" y="6129"/>
                </a:cubicBezTo>
                <a:cubicBezTo>
                  <a:pt x="9242" y="6357"/>
                  <a:pt x="9316" y="6728"/>
                  <a:pt x="9395" y="6868"/>
                </a:cubicBezTo>
                <a:cubicBezTo>
                  <a:pt x="9426" y="6922"/>
                  <a:pt x="9465" y="7044"/>
                  <a:pt x="9482" y="7141"/>
                </a:cubicBezTo>
                <a:cubicBezTo>
                  <a:pt x="9499" y="7238"/>
                  <a:pt x="9729" y="7671"/>
                  <a:pt x="9994" y="8105"/>
                </a:cubicBezTo>
                <a:cubicBezTo>
                  <a:pt x="10259" y="8540"/>
                  <a:pt x="10483" y="8930"/>
                  <a:pt x="10491" y="8971"/>
                </a:cubicBezTo>
                <a:cubicBezTo>
                  <a:pt x="10499" y="9012"/>
                  <a:pt x="10513" y="9056"/>
                  <a:pt x="10523" y="9070"/>
                </a:cubicBezTo>
                <a:cubicBezTo>
                  <a:pt x="10533" y="9083"/>
                  <a:pt x="10553" y="9171"/>
                  <a:pt x="10569" y="9267"/>
                </a:cubicBezTo>
                <a:cubicBezTo>
                  <a:pt x="10604" y="9465"/>
                  <a:pt x="10347" y="9652"/>
                  <a:pt x="9939" y="9722"/>
                </a:cubicBezTo>
                <a:cubicBezTo>
                  <a:pt x="9516" y="9794"/>
                  <a:pt x="7707" y="9778"/>
                  <a:pt x="7404" y="9700"/>
                </a:cubicBezTo>
                <a:cubicBezTo>
                  <a:pt x="7255" y="9661"/>
                  <a:pt x="7090" y="9618"/>
                  <a:pt x="7041" y="9604"/>
                </a:cubicBezTo>
                <a:cubicBezTo>
                  <a:pt x="6991" y="9591"/>
                  <a:pt x="6859" y="9525"/>
                  <a:pt x="6747" y="9458"/>
                </a:cubicBezTo>
                <a:cubicBezTo>
                  <a:pt x="6635" y="9390"/>
                  <a:pt x="6543" y="9360"/>
                  <a:pt x="6543" y="9391"/>
                </a:cubicBezTo>
                <a:cubicBezTo>
                  <a:pt x="6543" y="9479"/>
                  <a:pt x="6200" y="9257"/>
                  <a:pt x="5741" y="8872"/>
                </a:cubicBezTo>
                <a:cubicBezTo>
                  <a:pt x="5253" y="8463"/>
                  <a:pt x="4499" y="8056"/>
                  <a:pt x="4224" y="8054"/>
                </a:cubicBezTo>
                <a:cubicBezTo>
                  <a:pt x="3932" y="8053"/>
                  <a:pt x="3192" y="8442"/>
                  <a:pt x="3128" y="8630"/>
                </a:cubicBezTo>
                <a:cubicBezTo>
                  <a:pt x="3097" y="8722"/>
                  <a:pt x="2995" y="8913"/>
                  <a:pt x="2901" y="9054"/>
                </a:cubicBezTo>
                <a:cubicBezTo>
                  <a:pt x="2808" y="9194"/>
                  <a:pt x="2718" y="9371"/>
                  <a:pt x="2704" y="9448"/>
                </a:cubicBezTo>
                <a:cubicBezTo>
                  <a:pt x="2689" y="9525"/>
                  <a:pt x="2611" y="9754"/>
                  <a:pt x="2529" y="9957"/>
                </a:cubicBezTo>
                <a:cubicBezTo>
                  <a:pt x="2447" y="10161"/>
                  <a:pt x="2383" y="10361"/>
                  <a:pt x="2390" y="10403"/>
                </a:cubicBezTo>
                <a:cubicBezTo>
                  <a:pt x="2396" y="10445"/>
                  <a:pt x="2393" y="10503"/>
                  <a:pt x="2384" y="10530"/>
                </a:cubicBezTo>
                <a:cubicBezTo>
                  <a:pt x="2343" y="10644"/>
                  <a:pt x="2244" y="11171"/>
                  <a:pt x="2160" y="11717"/>
                </a:cubicBezTo>
                <a:cubicBezTo>
                  <a:pt x="2095" y="12138"/>
                  <a:pt x="2091" y="13323"/>
                  <a:pt x="2154" y="13798"/>
                </a:cubicBezTo>
                <a:cubicBezTo>
                  <a:pt x="2180" y="13989"/>
                  <a:pt x="2221" y="14319"/>
                  <a:pt x="2247" y="14533"/>
                </a:cubicBezTo>
                <a:cubicBezTo>
                  <a:pt x="2273" y="14748"/>
                  <a:pt x="2334" y="14974"/>
                  <a:pt x="2381" y="15036"/>
                </a:cubicBezTo>
                <a:cubicBezTo>
                  <a:pt x="2428" y="15098"/>
                  <a:pt x="2482" y="15234"/>
                  <a:pt x="2500" y="15338"/>
                </a:cubicBezTo>
                <a:cubicBezTo>
                  <a:pt x="2551" y="15626"/>
                  <a:pt x="2641" y="15879"/>
                  <a:pt x="2875" y="16388"/>
                </a:cubicBezTo>
                <a:cubicBezTo>
                  <a:pt x="3072" y="16817"/>
                  <a:pt x="3075" y="16861"/>
                  <a:pt x="2936" y="16993"/>
                </a:cubicBezTo>
                <a:cubicBezTo>
                  <a:pt x="2792" y="17130"/>
                  <a:pt x="1820" y="17517"/>
                  <a:pt x="1390" y="17607"/>
                </a:cubicBezTo>
                <a:cubicBezTo>
                  <a:pt x="1276" y="17631"/>
                  <a:pt x="1135" y="17698"/>
                  <a:pt x="1073" y="17754"/>
                </a:cubicBezTo>
                <a:cubicBezTo>
                  <a:pt x="1011" y="17810"/>
                  <a:pt x="936" y="17830"/>
                  <a:pt x="907" y="17798"/>
                </a:cubicBezTo>
                <a:cubicBezTo>
                  <a:pt x="878" y="17767"/>
                  <a:pt x="666" y="17861"/>
                  <a:pt x="436" y="18008"/>
                </a:cubicBezTo>
                <a:cubicBezTo>
                  <a:pt x="206" y="18156"/>
                  <a:pt x="40" y="18300"/>
                  <a:pt x="67" y="18330"/>
                </a:cubicBezTo>
                <a:cubicBezTo>
                  <a:pt x="94" y="18359"/>
                  <a:pt x="73" y="18439"/>
                  <a:pt x="21" y="18508"/>
                </a:cubicBezTo>
                <a:cubicBezTo>
                  <a:pt x="-124" y="18698"/>
                  <a:pt x="514" y="19414"/>
                  <a:pt x="1082" y="19698"/>
                </a:cubicBezTo>
                <a:cubicBezTo>
                  <a:pt x="1341" y="19828"/>
                  <a:pt x="1599" y="19937"/>
                  <a:pt x="1654" y="19937"/>
                </a:cubicBezTo>
                <a:cubicBezTo>
                  <a:pt x="1710" y="19937"/>
                  <a:pt x="1870" y="20001"/>
                  <a:pt x="2009" y="20080"/>
                </a:cubicBezTo>
                <a:cubicBezTo>
                  <a:pt x="2148" y="20158"/>
                  <a:pt x="2434" y="20243"/>
                  <a:pt x="2645" y="20271"/>
                </a:cubicBezTo>
                <a:cubicBezTo>
                  <a:pt x="2857" y="20299"/>
                  <a:pt x="3076" y="20365"/>
                  <a:pt x="3134" y="20414"/>
                </a:cubicBezTo>
                <a:cubicBezTo>
                  <a:pt x="3225" y="20492"/>
                  <a:pt x="3602" y="20632"/>
                  <a:pt x="3872" y="20688"/>
                </a:cubicBezTo>
                <a:cubicBezTo>
                  <a:pt x="3922" y="20698"/>
                  <a:pt x="3984" y="20716"/>
                  <a:pt x="4009" y="20729"/>
                </a:cubicBezTo>
                <a:cubicBezTo>
                  <a:pt x="4034" y="20742"/>
                  <a:pt x="4157" y="20764"/>
                  <a:pt x="4282" y="20777"/>
                </a:cubicBezTo>
                <a:cubicBezTo>
                  <a:pt x="4406" y="20789"/>
                  <a:pt x="4977" y="20876"/>
                  <a:pt x="5549" y="20971"/>
                </a:cubicBezTo>
                <a:cubicBezTo>
                  <a:pt x="6122" y="21065"/>
                  <a:pt x="6773" y="21157"/>
                  <a:pt x="6997" y="21174"/>
                </a:cubicBezTo>
                <a:cubicBezTo>
                  <a:pt x="7221" y="21192"/>
                  <a:pt x="8055" y="21277"/>
                  <a:pt x="8851" y="21362"/>
                </a:cubicBezTo>
                <a:cubicBezTo>
                  <a:pt x="9648" y="21448"/>
                  <a:pt x="10544" y="21531"/>
                  <a:pt x="10843" y="21547"/>
                </a:cubicBezTo>
                <a:cubicBezTo>
                  <a:pt x="11833" y="21599"/>
                  <a:pt x="15271" y="21522"/>
                  <a:pt x="15694" y="21439"/>
                </a:cubicBezTo>
                <a:cubicBezTo>
                  <a:pt x="15923" y="21393"/>
                  <a:pt x="16249" y="21369"/>
                  <a:pt x="16418" y="21381"/>
                </a:cubicBezTo>
                <a:cubicBezTo>
                  <a:pt x="16586" y="21394"/>
                  <a:pt x="16763" y="21379"/>
                  <a:pt x="16810" y="21346"/>
                </a:cubicBezTo>
                <a:cubicBezTo>
                  <a:pt x="16858" y="21314"/>
                  <a:pt x="17021" y="21276"/>
                  <a:pt x="17174" y="21264"/>
                </a:cubicBezTo>
                <a:cubicBezTo>
                  <a:pt x="17326" y="21251"/>
                  <a:pt x="17644" y="21193"/>
                  <a:pt x="17880" y="21133"/>
                </a:cubicBezTo>
                <a:cubicBezTo>
                  <a:pt x="18116" y="21074"/>
                  <a:pt x="18339" y="21032"/>
                  <a:pt x="18377" y="21041"/>
                </a:cubicBezTo>
                <a:cubicBezTo>
                  <a:pt x="18415" y="21050"/>
                  <a:pt x="18562" y="21005"/>
                  <a:pt x="18703" y="20942"/>
                </a:cubicBezTo>
                <a:cubicBezTo>
                  <a:pt x="18843" y="20879"/>
                  <a:pt x="19016" y="20828"/>
                  <a:pt x="19089" y="20828"/>
                </a:cubicBezTo>
                <a:cubicBezTo>
                  <a:pt x="19162" y="20828"/>
                  <a:pt x="19322" y="20756"/>
                  <a:pt x="19444" y="20668"/>
                </a:cubicBezTo>
                <a:cubicBezTo>
                  <a:pt x="19583" y="20569"/>
                  <a:pt x="19752" y="20531"/>
                  <a:pt x="19894" y="20570"/>
                </a:cubicBezTo>
                <a:cubicBezTo>
                  <a:pt x="20020" y="20604"/>
                  <a:pt x="20115" y="20599"/>
                  <a:pt x="20107" y="20557"/>
                </a:cubicBezTo>
                <a:cubicBezTo>
                  <a:pt x="20098" y="20515"/>
                  <a:pt x="20176" y="20279"/>
                  <a:pt x="20281" y="20035"/>
                </a:cubicBezTo>
                <a:cubicBezTo>
                  <a:pt x="20448" y="19646"/>
                  <a:pt x="20457" y="19572"/>
                  <a:pt x="20342" y="19434"/>
                </a:cubicBezTo>
                <a:cubicBezTo>
                  <a:pt x="20270" y="19347"/>
                  <a:pt x="20211" y="19183"/>
                  <a:pt x="20211" y="19068"/>
                </a:cubicBezTo>
                <a:cubicBezTo>
                  <a:pt x="20211" y="18953"/>
                  <a:pt x="20172" y="18833"/>
                  <a:pt x="20124" y="18801"/>
                </a:cubicBezTo>
                <a:cubicBezTo>
                  <a:pt x="20076" y="18768"/>
                  <a:pt x="20185" y="18486"/>
                  <a:pt x="20368" y="18174"/>
                </a:cubicBezTo>
                <a:cubicBezTo>
                  <a:pt x="20550" y="17863"/>
                  <a:pt x="20688" y="17587"/>
                  <a:pt x="20676" y="17560"/>
                </a:cubicBezTo>
                <a:cubicBezTo>
                  <a:pt x="20664" y="17532"/>
                  <a:pt x="20681" y="17420"/>
                  <a:pt x="20714" y="17311"/>
                </a:cubicBezTo>
                <a:cubicBezTo>
                  <a:pt x="20747" y="17202"/>
                  <a:pt x="20768" y="17075"/>
                  <a:pt x="20761" y="17028"/>
                </a:cubicBezTo>
                <a:cubicBezTo>
                  <a:pt x="20754" y="16982"/>
                  <a:pt x="20789" y="16890"/>
                  <a:pt x="20839" y="16824"/>
                </a:cubicBezTo>
                <a:cubicBezTo>
                  <a:pt x="20892" y="16755"/>
                  <a:pt x="20916" y="16272"/>
                  <a:pt x="20897" y="15672"/>
                </a:cubicBezTo>
                <a:cubicBezTo>
                  <a:pt x="20860" y="14491"/>
                  <a:pt x="20792" y="13957"/>
                  <a:pt x="20641" y="13658"/>
                </a:cubicBezTo>
                <a:cubicBezTo>
                  <a:pt x="20584" y="13543"/>
                  <a:pt x="20528" y="13387"/>
                  <a:pt x="20516" y="13311"/>
                </a:cubicBezTo>
                <a:cubicBezTo>
                  <a:pt x="20505" y="13236"/>
                  <a:pt x="20370" y="12984"/>
                  <a:pt x="20217" y="12751"/>
                </a:cubicBezTo>
                <a:cubicBezTo>
                  <a:pt x="20064" y="12519"/>
                  <a:pt x="19941" y="12286"/>
                  <a:pt x="19941" y="12233"/>
                </a:cubicBezTo>
                <a:cubicBezTo>
                  <a:pt x="19941" y="12179"/>
                  <a:pt x="19879" y="12108"/>
                  <a:pt x="19804" y="12077"/>
                </a:cubicBezTo>
                <a:cubicBezTo>
                  <a:pt x="19730" y="12045"/>
                  <a:pt x="19665" y="11965"/>
                  <a:pt x="19662" y="11895"/>
                </a:cubicBezTo>
                <a:cubicBezTo>
                  <a:pt x="19658" y="11826"/>
                  <a:pt x="19495" y="11612"/>
                  <a:pt x="19299" y="11421"/>
                </a:cubicBezTo>
                <a:cubicBezTo>
                  <a:pt x="19102" y="11231"/>
                  <a:pt x="18811" y="10935"/>
                  <a:pt x="18650" y="10766"/>
                </a:cubicBezTo>
                <a:cubicBezTo>
                  <a:pt x="18489" y="10596"/>
                  <a:pt x="18266" y="10405"/>
                  <a:pt x="18156" y="10342"/>
                </a:cubicBezTo>
                <a:cubicBezTo>
                  <a:pt x="17881" y="10186"/>
                  <a:pt x="17653" y="9626"/>
                  <a:pt x="17709" y="9241"/>
                </a:cubicBezTo>
                <a:cubicBezTo>
                  <a:pt x="17751" y="8945"/>
                  <a:pt x="17993" y="8546"/>
                  <a:pt x="18118" y="8564"/>
                </a:cubicBezTo>
                <a:cubicBezTo>
                  <a:pt x="18150" y="8568"/>
                  <a:pt x="18195" y="8565"/>
                  <a:pt x="18220" y="8554"/>
                </a:cubicBezTo>
                <a:cubicBezTo>
                  <a:pt x="18384" y="8482"/>
                  <a:pt x="18872" y="8495"/>
                  <a:pt x="19229" y="8580"/>
                </a:cubicBezTo>
                <a:cubicBezTo>
                  <a:pt x="19460" y="8634"/>
                  <a:pt x="19724" y="8643"/>
                  <a:pt x="19816" y="8599"/>
                </a:cubicBezTo>
                <a:cubicBezTo>
                  <a:pt x="19908" y="8554"/>
                  <a:pt x="20017" y="8514"/>
                  <a:pt x="20054" y="8509"/>
                </a:cubicBezTo>
                <a:cubicBezTo>
                  <a:pt x="20092" y="8505"/>
                  <a:pt x="20255" y="8384"/>
                  <a:pt x="20418" y="8242"/>
                </a:cubicBezTo>
                <a:cubicBezTo>
                  <a:pt x="20743" y="7959"/>
                  <a:pt x="20834" y="7557"/>
                  <a:pt x="20618" y="7361"/>
                </a:cubicBezTo>
                <a:cubicBezTo>
                  <a:pt x="20545" y="7294"/>
                  <a:pt x="20482" y="7192"/>
                  <a:pt x="20482" y="7135"/>
                </a:cubicBezTo>
                <a:cubicBezTo>
                  <a:pt x="20482" y="7078"/>
                  <a:pt x="20422" y="6957"/>
                  <a:pt x="20348" y="6868"/>
                </a:cubicBezTo>
                <a:cubicBezTo>
                  <a:pt x="20227" y="6721"/>
                  <a:pt x="20258" y="6654"/>
                  <a:pt x="20653" y="6187"/>
                </a:cubicBezTo>
                <a:cubicBezTo>
                  <a:pt x="21348" y="5364"/>
                  <a:pt x="21476" y="4954"/>
                  <a:pt x="21188" y="4478"/>
                </a:cubicBezTo>
                <a:cubicBezTo>
                  <a:pt x="21056" y="4260"/>
                  <a:pt x="20963" y="4222"/>
                  <a:pt x="20598" y="4220"/>
                </a:cubicBezTo>
                <a:cubicBezTo>
                  <a:pt x="20360" y="4219"/>
                  <a:pt x="20084" y="4265"/>
                  <a:pt x="19985" y="4322"/>
                </a:cubicBezTo>
                <a:cubicBezTo>
                  <a:pt x="19721" y="4472"/>
                  <a:pt x="18929" y="4407"/>
                  <a:pt x="18740" y="4220"/>
                </a:cubicBezTo>
                <a:cubicBezTo>
                  <a:pt x="18652" y="4133"/>
                  <a:pt x="18602" y="4040"/>
                  <a:pt x="18627" y="4013"/>
                </a:cubicBezTo>
                <a:cubicBezTo>
                  <a:pt x="18652" y="3986"/>
                  <a:pt x="18624" y="3905"/>
                  <a:pt x="18569" y="3832"/>
                </a:cubicBezTo>
                <a:cubicBezTo>
                  <a:pt x="18513" y="3759"/>
                  <a:pt x="18495" y="3698"/>
                  <a:pt x="18528" y="3698"/>
                </a:cubicBezTo>
                <a:cubicBezTo>
                  <a:pt x="18561" y="3698"/>
                  <a:pt x="18538" y="3598"/>
                  <a:pt x="18476" y="3475"/>
                </a:cubicBezTo>
                <a:cubicBezTo>
                  <a:pt x="18414" y="3353"/>
                  <a:pt x="18358" y="3229"/>
                  <a:pt x="18354" y="3202"/>
                </a:cubicBezTo>
                <a:cubicBezTo>
                  <a:pt x="18341" y="3118"/>
                  <a:pt x="17857" y="2074"/>
                  <a:pt x="17740" y="1881"/>
                </a:cubicBezTo>
                <a:cubicBezTo>
                  <a:pt x="17605" y="1656"/>
                  <a:pt x="16950" y="926"/>
                  <a:pt x="16883" y="926"/>
                </a:cubicBezTo>
                <a:cubicBezTo>
                  <a:pt x="16856" y="926"/>
                  <a:pt x="16698" y="811"/>
                  <a:pt x="16531" y="672"/>
                </a:cubicBezTo>
                <a:cubicBezTo>
                  <a:pt x="16365" y="533"/>
                  <a:pt x="16229" y="451"/>
                  <a:pt x="16229" y="487"/>
                </a:cubicBezTo>
                <a:cubicBezTo>
                  <a:pt x="16229" y="524"/>
                  <a:pt x="16128" y="480"/>
                  <a:pt x="16005" y="392"/>
                </a:cubicBezTo>
                <a:cubicBezTo>
                  <a:pt x="15882" y="304"/>
                  <a:pt x="15710" y="219"/>
                  <a:pt x="15621" y="204"/>
                </a:cubicBezTo>
                <a:cubicBezTo>
                  <a:pt x="15533" y="189"/>
                  <a:pt x="15418" y="151"/>
                  <a:pt x="15369" y="121"/>
                </a:cubicBezTo>
                <a:cubicBezTo>
                  <a:pt x="15264" y="58"/>
                  <a:pt x="14699" y="-1"/>
                  <a:pt x="14238" y="0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187" name="Shape"/>
          <p:cNvSpPr/>
          <p:nvPr/>
        </p:nvSpPr>
        <p:spPr>
          <a:xfrm>
            <a:off x="3828395" y="7242557"/>
            <a:ext cx="4195082" cy="359158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8" h="21600" fill="norm" stroke="1" extrusionOk="0">
                <a:moveTo>
                  <a:pt x="19280" y="6696"/>
                </a:moveTo>
                <a:cubicBezTo>
                  <a:pt x="19255" y="6538"/>
                  <a:pt x="19274" y="6381"/>
                  <a:pt x="19332" y="6239"/>
                </a:cubicBezTo>
                <a:lnTo>
                  <a:pt x="19338" y="6231"/>
                </a:lnTo>
                <a:cubicBezTo>
                  <a:pt x="19338" y="6216"/>
                  <a:pt x="19345" y="6201"/>
                  <a:pt x="19351" y="6194"/>
                </a:cubicBezTo>
                <a:cubicBezTo>
                  <a:pt x="19460" y="5962"/>
                  <a:pt x="19658" y="5812"/>
                  <a:pt x="19883" y="5797"/>
                </a:cubicBezTo>
                <a:cubicBezTo>
                  <a:pt x="20120" y="5782"/>
                  <a:pt x="20344" y="5752"/>
                  <a:pt x="20543" y="5700"/>
                </a:cubicBezTo>
                <a:cubicBezTo>
                  <a:pt x="20741" y="5640"/>
                  <a:pt x="20914" y="5565"/>
                  <a:pt x="21043" y="5482"/>
                </a:cubicBezTo>
                <a:cubicBezTo>
                  <a:pt x="21062" y="5467"/>
                  <a:pt x="21081" y="5452"/>
                  <a:pt x="21094" y="5437"/>
                </a:cubicBezTo>
                <a:cubicBezTo>
                  <a:pt x="21248" y="5325"/>
                  <a:pt x="21363" y="5190"/>
                  <a:pt x="21440" y="5026"/>
                </a:cubicBezTo>
                <a:cubicBezTo>
                  <a:pt x="21446" y="5011"/>
                  <a:pt x="21453" y="5003"/>
                  <a:pt x="21459" y="4981"/>
                </a:cubicBezTo>
                <a:lnTo>
                  <a:pt x="21478" y="4936"/>
                </a:lnTo>
                <a:cubicBezTo>
                  <a:pt x="21485" y="4928"/>
                  <a:pt x="21485" y="4921"/>
                  <a:pt x="21491" y="4906"/>
                </a:cubicBezTo>
                <a:lnTo>
                  <a:pt x="21497" y="4891"/>
                </a:lnTo>
                <a:cubicBezTo>
                  <a:pt x="21523" y="4823"/>
                  <a:pt x="21542" y="4741"/>
                  <a:pt x="21555" y="4659"/>
                </a:cubicBezTo>
                <a:cubicBezTo>
                  <a:pt x="21600" y="4329"/>
                  <a:pt x="21523" y="3940"/>
                  <a:pt x="21344" y="3573"/>
                </a:cubicBezTo>
                <a:cubicBezTo>
                  <a:pt x="21139" y="3161"/>
                  <a:pt x="20870" y="2891"/>
                  <a:pt x="20575" y="2794"/>
                </a:cubicBezTo>
                <a:cubicBezTo>
                  <a:pt x="20421" y="2734"/>
                  <a:pt x="20261" y="2734"/>
                  <a:pt x="20107" y="2771"/>
                </a:cubicBezTo>
                <a:cubicBezTo>
                  <a:pt x="19992" y="2801"/>
                  <a:pt x="19889" y="2854"/>
                  <a:pt x="19787" y="2921"/>
                </a:cubicBezTo>
                <a:cubicBezTo>
                  <a:pt x="19530" y="3086"/>
                  <a:pt x="19229" y="3475"/>
                  <a:pt x="18966" y="3947"/>
                </a:cubicBezTo>
                <a:cubicBezTo>
                  <a:pt x="18845" y="4164"/>
                  <a:pt x="18633" y="4292"/>
                  <a:pt x="18409" y="4284"/>
                </a:cubicBezTo>
                <a:cubicBezTo>
                  <a:pt x="18403" y="4284"/>
                  <a:pt x="18390" y="4284"/>
                  <a:pt x="18377" y="4284"/>
                </a:cubicBezTo>
                <a:lnTo>
                  <a:pt x="18371" y="4277"/>
                </a:lnTo>
                <a:cubicBezTo>
                  <a:pt x="18255" y="4269"/>
                  <a:pt x="18146" y="4224"/>
                  <a:pt x="18057" y="4149"/>
                </a:cubicBezTo>
                <a:cubicBezTo>
                  <a:pt x="18044" y="4142"/>
                  <a:pt x="18031" y="4127"/>
                  <a:pt x="18025" y="4112"/>
                </a:cubicBezTo>
                <a:lnTo>
                  <a:pt x="18018" y="4089"/>
                </a:lnTo>
                <a:cubicBezTo>
                  <a:pt x="17999" y="4074"/>
                  <a:pt x="17986" y="4067"/>
                  <a:pt x="17973" y="4052"/>
                </a:cubicBezTo>
                <a:cubicBezTo>
                  <a:pt x="17967" y="4044"/>
                  <a:pt x="17960" y="4029"/>
                  <a:pt x="17954" y="4022"/>
                </a:cubicBezTo>
                <a:lnTo>
                  <a:pt x="15968" y="0"/>
                </a:lnTo>
                <a:lnTo>
                  <a:pt x="5331" y="7"/>
                </a:lnTo>
                <a:lnTo>
                  <a:pt x="3338" y="4052"/>
                </a:lnTo>
                <a:cubicBezTo>
                  <a:pt x="3326" y="4149"/>
                  <a:pt x="3338" y="4254"/>
                  <a:pt x="3377" y="4351"/>
                </a:cubicBezTo>
                <a:lnTo>
                  <a:pt x="3383" y="4359"/>
                </a:lnTo>
                <a:cubicBezTo>
                  <a:pt x="3383" y="4374"/>
                  <a:pt x="3390" y="4374"/>
                  <a:pt x="3390" y="4381"/>
                </a:cubicBezTo>
                <a:cubicBezTo>
                  <a:pt x="3467" y="4546"/>
                  <a:pt x="3601" y="4644"/>
                  <a:pt x="3761" y="4659"/>
                </a:cubicBezTo>
                <a:cubicBezTo>
                  <a:pt x="4280" y="4688"/>
                  <a:pt x="4761" y="4823"/>
                  <a:pt x="5036" y="5003"/>
                </a:cubicBezTo>
                <a:cubicBezTo>
                  <a:pt x="5158" y="5093"/>
                  <a:pt x="5267" y="5190"/>
                  <a:pt x="5357" y="5303"/>
                </a:cubicBezTo>
                <a:cubicBezTo>
                  <a:pt x="5491" y="5475"/>
                  <a:pt x="5581" y="5670"/>
                  <a:pt x="5626" y="5894"/>
                </a:cubicBezTo>
                <a:cubicBezTo>
                  <a:pt x="5716" y="6314"/>
                  <a:pt x="5645" y="6786"/>
                  <a:pt x="5414" y="7250"/>
                </a:cubicBezTo>
                <a:cubicBezTo>
                  <a:pt x="5209" y="7669"/>
                  <a:pt x="4921" y="7984"/>
                  <a:pt x="4607" y="8119"/>
                </a:cubicBezTo>
                <a:cubicBezTo>
                  <a:pt x="4524" y="8156"/>
                  <a:pt x="4440" y="8186"/>
                  <a:pt x="4357" y="8194"/>
                </a:cubicBezTo>
                <a:lnTo>
                  <a:pt x="4338" y="8201"/>
                </a:lnTo>
                <a:cubicBezTo>
                  <a:pt x="4332" y="8201"/>
                  <a:pt x="4319" y="8201"/>
                  <a:pt x="4306" y="8201"/>
                </a:cubicBezTo>
                <a:lnTo>
                  <a:pt x="4299" y="8201"/>
                </a:lnTo>
                <a:cubicBezTo>
                  <a:pt x="4287" y="8201"/>
                  <a:pt x="4280" y="8201"/>
                  <a:pt x="4274" y="8201"/>
                </a:cubicBezTo>
                <a:lnTo>
                  <a:pt x="4248" y="8209"/>
                </a:lnTo>
                <a:cubicBezTo>
                  <a:pt x="4235" y="8209"/>
                  <a:pt x="4216" y="8209"/>
                  <a:pt x="4203" y="8209"/>
                </a:cubicBezTo>
                <a:cubicBezTo>
                  <a:pt x="4005" y="8209"/>
                  <a:pt x="3813" y="8156"/>
                  <a:pt x="3620" y="8036"/>
                </a:cubicBezTo>
                <a:cubicBezTo>
                  <a:pt x="3601" y="8029"/>
                  <a:pt x="3582" y="8021"/>
                  <a:pt x="3563" y="7999"/>
                </a:cubicBezTo>
                <a:cubicBezTo>
                  <a:pt x="3281" y="7812"/>
                  <a:pt x="2935" y="7407"/>
                  <a:pt x="2653" y="6905"/>
                </a:cubicBezTo>
                <a:cubicBezTo>
                  <a:pt x="2563" y="6756"/>
                  <a:pt x="2409" y="6666"/>
                  <a:pt x="2249" y="6673"/>
                </a:cubicBezTo>
                <a:cubicBezTo>
                  <a:pt x="2153" y="6673"/>
                  <a:pt x="2057" y="6718"/>
                  <a:pt x="1980" y="6793"/>
                </a:cubicBezTo>
                <a:lnTo>
                  <a:pt x="0" y="10807"/>
                </a:lnTo>
                <a:lnTo>
                  <a:pt x="5338" y="21600"/>
                </a:lnTo>
                <a:lnTo>
                  <a:pt x="16000" y="21593"/>
                </a:lnTo>
                <a:lnTo>
                  <a:pt x="21312" y="10830"/>
                </a:lnTo>
                <a:lnTo>
                  <a:pt x="19287" y="6733"/>
                </a:lnTo>
                <a:cubicBezTo>
                  <a:pt x="19287" y="6726"/>
                  <a:pt x="19280" y="6703"/>
                  <a:pt x="19280" y="6696"/>
                </a:cubicBezTo>
              </a:path>
            </a:pathLst>
          </a:custGeom>
          <a:solidFill>
            <a:srgbClr val="F2A33D"/>
          </a:solidFill>
          <a:ln w="12700">
            <a:miter lim="400000"/>
          </a:ln>
        </p:spPr>
        <p:txBody>
          <a:bodyPr lIns="45719" rIns="45719" anchor="ctr"/>
          <a:lstStyle/>
          <a:p>
            <a:pPr defTabSz="1828433">
              <a:spcBef>
                <a:spcPts val="0"/>
              </a:spcBef>
              <a:defRPr sz="6400">
                <a:solidFill>
                  <a:srgbClr val="747993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88" name="Shape"/>
          <p:cNvSpPr/>
          <p:nvPr/>
        </p:nvSpPr>
        <p:spPr>
          <a:xfrm>
            <a:off x="10107596" y="7242557"/>
            <a:ext cx="4189590" cy="359158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8" h="21600" fill="norm" stroke="1" extrusionOk="0">
                <a:moveTo>
                  <a:pt x="3336" y="4097"/>
                </a:moveTo>
                <a:cubicBezTo>
                  <a:pt x="3329" y="4187"/>
                  <a:pt x="3349" y="4277"/>
                  <a:pt x="3381" y="4359"/>
                </a:cubicBezTo>
                <a:cubicBezTo>
                  <a:pt x="3458" y="4524"/>
                  <a:pt x="3593" y="4629"/>
                  <a:pt x="3753" y="4644"/>
                </a:cubicBezTo>
                <a:cubicBezTo>
                  <a:pt x="4010" y="4659"/>
                  <a:pt x="4260" y="4711"/>
                  <a:pt x="4478" y="4771"/>
                </a:cubicBezTo>
                <a:cubicBezTo>
                  <a:pt x="4696" y="4831"/>
                  <a:pt x="4882" y="4913"/>
                  <a:pt x="5023" y="5003"/>
                </a:cubicBezTo>
                <a:cubicBezTo>
                  <a:pt x="5145" y="5093"/>
                  <a:pt x="5254" y="5190"/>
                  <a:pt x="5344" y="5303"/>
                </a:cubicBezTo>
                <a:cubicBezTo>
                  <a:pt x="5479" y="5475"/>
                  <a:pt x="5568" y="5670"/>
                  <a:pt x="5620" y="5894"/>
                </a:cubicBezTo>
                <a:cubicBezTo>
                  <a:pt x="5710" y="6314"/>
                  <a:pt x="5633" y="6786"/>
                  <a:pt x="5402" y="7250"/>
                </a:cubicBezTo>
                <a:cubicBezTo>
                  <a:pt x="5190" y="7669"/>
                  <a:pt x="4908" y="7984"/>
                  <a:pt x="4593" y="8119"/>
                </a:cubicBezTo>
                <a:cubicBezTo>
                  <a:pt x="4510" y="8156"/>
                  <a:pt x="4426" y="8186"/>
                  <a:pt x="4343" y="8194"/>
                </a:cubicBezTo>
                <a:lnTo>
                  <a:pt x="4324" y="8201"/>
                </a:lnTo>
                <a:cubicBezTo>
                  <a:pt x="4317" y="8201"/>
                  <a:pt x="4305" y="8201"/>
                  <a:pt x="4292" y="8201"/>
                </a:cubicBezTo>
                <a:lnTo>
                  <a:pt x="4285" y="8201"/>
                </a:lnTo>
                <a:cubicBezTo>
                  <a:pt x="4273" y="8201"/>
                  <a:pt x="4266" y="8201"/>
                  <a:pt x="4253" y="8201"/>
                </a:cubicBezTo>
                <a:lnTo>
                  <a:pt x="4234" y="8209"/>
                </a:lnTo>
                <a:cubicBezTo>
                  <a:pt x="4221" y="8209"/>
                  <a:pt x="4202" y="8209"/>
                  <a:pt x="4189" y="8209"/>
                </a:cubicBezTo>
                <a:cubicBezTo>
                  <a:pt x="3990" y="8209"/>
                  <a:pt x="3798" y="8156"/>
                  <a:pt x="3605" y="8036"/>
                </a:cubicBezTo>
                <a:cubicBezTo>
                  <a:pt x="3586" y="8029"/>
                  <a:pt x="3567" y="8021"/>
                  <a:pt x="3548" y="7999"/>
                </a:cubicBezTo>
                <a:cubicBezTo>
                  <a:pt x="3265" y="7812"/>
                  <a:pt x="2919" y="7407"/>
                  <a:pt x="2637" y="6905"/>
                </a:cubicBezTo>
                <a:cubicBezTo>
                  <a:pt x="2547" y="6756"/>
                  <a:pt x="2393" y="6666"/>
                  <a:pt x="2232" y="6673"/>
                </a:cubicBezTo>
                <a:cubicBezTo>
                  <a:pt x="2156" y="6673"/>
                  <a:pt x="2085" y="6703"/>
                  <a:pt x="2021" y="6748"/>
                </a:cubicBezTo>
                <a:lnTo>
                  <a:pt x="0" y="10830"/>
                </a:lnTo>
                <a:lnTo>
                  <a:pt x="5325" y="21600"/>
                </a:lnTo>
                <a:lnTo>
                  <a:pt x="15993" y="21593"/>
                </a:lnTo>
                <a:lnTo>
                  <a:pt x="21305" y="10845"/>
                </a:lnTo>
                <a:lnTo>
                  <a:pt x="19284" y="6771"/>
                </a:lnTo>
                <a:cubicBezTo>
                  <a:pt x="19284" y="6756"/>
                  <a:pt x="19278" y="6741"/>
                  <a:pt x="19278" y="6733"/>
                </a:cubicBezTo>
                <a:cubicBezTo>
                  <a:pt x="19258" y="6576"/>
                  <a:pt x="19271" y="6419"/>
                  <a:pt x="19329" y="6276"/>
                </a:cubicBezTo>
                <a:lnTo>
                  <a:pt x="19335" y="6269"/>
                </a:lnTo>
                <a:cubicBezTo>
                  <a:pt x="19335" y="6261"/>
                  <a:pt x="19342" y="6254"/>
                  <a:pt x="19342" y="6239"/>
                </a:cubicBezTo>
                <a:cubicBezTo>
                  <a:pt x="19348" y="6231"/>
                  <a:pt x="19348" y="6224"/>
                  <a:pt x="19355" y="6216"/>
                </a:cubicBezTo>
                <a:cubicBezTo>
                  <a:pt x="19457" y="5984"/>
                  <a:pt x="19656" y="5834"/>
                  <a:pt x="19881" y="5812"/>
                </a:cubicBezTo>
                <a:cubicBezTo>
                  <a:pt x="20355" y="5782"/>
                  <a:pt x="20792" y="5647"/>
                  <a:pt x="21042" y="5482"/>
                </a:cubicBezTo>
                <a:cubicBezTo>
                  <a:pt x="21061" y="5467"/>
                  <a:pt x="21080" y="5452"/>
                  <a:pt x="21093" y="5437"/>
                </a:cubicBezTo>
                <a:cubicBezTo>
                  <a:pt x="21247" y="5325"/>
                  <a:pt x="21363" y="5190"/>
                  <a:pt x="21440" y="5026"/>
                </a:cubicBezTo>
                <a:cubicBezTo>
                  <a:pt x="21446" y="5011"/>
                  <a:pt x="21459" y="5003"/>
                  <a:pt x="21459" y="4981"/>
                </a:cubicBezTo>
                <a:cubicBezTo>
                  <a:pt x="21459" y="4981"/>
                  <a:pt x="21465" y="4981"/>
                  <a:pt x="21465" y="4973"/>
                </a:cubicBezTo>
                <a:lnTo>
                  <a:pt x="21478" y="4936"/>
                </a:lnTo>
                <a:cubicBezTo>
                  <a:pt x="21485" y="4928"/>
                  <a:pt x="21485" y="4921"/>
                  <a:pt x="21491" y="4906"/>
                </a:cubicBezTo>
                <a:lnTo>
                  <a:pt x="21497" y="4891"/>
                </a:lnTo>
                <a:cubicBezTo>
                  <a:pt x="21523" y="4816"/>
                  <a:pt x="21542" y="4741"/>
                  <a:pt x="21555" y="4659"/>
                </a:cubicBezTo>
                <a:cubicBezTo>
                  <a:pt x="21600" y="4329"/>
                  <a:pt x="21523" y="3940"/>
                  <a:pt x="21343" y="3573"/>
                </a:cubicBezTo>
                <a:cubicBezTo>
                  <a:pt x="21138" y="3161"/>
                  <a:pt x="20869" y="2891"/>
                  <a:pt x="20574" y="2794"/>
                </a:cubicBezTo>
                <a:cubicBezTo>
                  <a:pt x="20420" y="2734"/>
                  <a:pt x="20266" y="2734"/>
                  <a:pt x="20105" y="2771"/>
                </a:cubicBezTo>
                <a:cubicBezTo>
                  <a:pt x="20105" y="2771"/>
                  <a:pt x="20105" y="2771"/>
                  <a:pt x="20099" y="2771"/>
                </a:cubicBezTo>
                <a:cubicBezTo>
                  <a:pt x="20086" y="2779"/>
                  <a:pt x="20067" y="2779"/>
                  <a:pt x="20054" y="2786"/>
                </a:cubicBezTo>
                <a:cubicBezTo>
                  <a:pt x="19983" y="2816"/>
                  <a:pt x="19913" y="2846"/>
                  <a:pt x="19842" y="2883"/>
                </a:cubicBezTo>
                <a:cubicBezTo>
                  <a:pt x="19823" y="2898"/>
                  <a:pt x="19810" y="2906"/>
                  <a:pt x="19791" y="2921"/>
                </a:cubicBezTo>
                <a:cubicBezTo>
                  <a:pt x="19701" y="2981"/>
                  <a:pt x="19611" y="3063"/>
                  <a:pt x="19509" y="3161"/>
                </a:cubicBezTo>
                <a:cubicBezTo>
                  <a:pt x="19329" y="3363"/>
                  <a:pt x="19137" y="3632"/>
                  <a:pt x="18963" y="3947"/>
                </a:cubicBezTo>
                <a:cubicBezTo>
                  <a:pt x="18841" y="4164"/>
                  <a:pt x="18630" y="4292"/>
                  <a:pt x="18405" y="4284"/>
                </a:cubicBezTo>
                <a:cubicBezTo>
                  <a:pt x="18399" y="4284"/>
                  <a:pt x="18386" y="4284"/>
                  <a:pt x="18373" y="4284"/>
                </a:cubicBezTo>
                <a:lnTo>
                  <a:pt x="18367" y="4277"/>
                </a:lnTo>
                <a:cubicBezTo>
                  <a:pt x="18335" y="4277"/>
                  <a:pt x="18309" y="4269"/>
                  <a:pt x="18277" y="4269"/>
                </a:cubicBezTo>
                <a:cubicBezTo>
                  <a:pt x="18161" y="4239"/>
                  <a:pt x="18052" y="4179"/>
                  <a:pt x="17969" y="4089"/>
                </a:cubicBezTo>
                <a:cubicBezTo>
                  <a:pt x="17963" y="4082"/>
                  <a:pt x="17956" y="4067"/>
                  <a:pt x="17950" y="4059"/>
                </a:cubicBezTo>
                <a:lnTo>
                  <a:pt x="15942" y="0"/>
                </a:lnTo>
                <a:lnTo>
                  <a:pt x="5357" y="7"/>
                </a:lnTo>
                <a:lnTo>
                  <a:pt x="3336" y="4097"/>
                </a:lnTo>
              </a:path>
            </a:pathLst>
          </a:custGeom>
          <a:solidFill>
            <a:srgbClr val="7EA9CF"/>
          </a:solidFill>
          <a:ln w="12700">
            <a:miter lim="400000"/>
          </a:ln>
        </p:spPr>
        <p:txBody>
          <a:bodyPr lIns="45719" rIns="45719" anchor="ctr"/>
          <a:lstStyle/>
          <a:p>
            <a:pPr defTabSz="1828433">
              <a:spcBef>
                <a:spcPts val="0"/>
              </a:spcBef>
              <a:defRPr sz="6400">
                <a:solidFill>
                  <a:srgbClr val="747993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89" name="Shape"/>
          <p:cNvSpPr/>
          <p:nvPr/>
        </p:nvSpPr>
        <p:spPr>
          <a:xfrm>
            <a:off x="6970741" y="5424170"/>
            <a:ext cx="4189595" cy="359158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8" h="21600" fill="norm" stroke="1" extrusionOk="0">
                <a:moveTo>
                  <a:pt x="18048" y="17455"/>
                </a:moveTo>
                <a:cubicBezTo>
                  <a:pt x="18144" y="17380"/>
                  <a:pt x="18253" y="17328"/>
                  <a:pt x="18369" y="17313"/>
                </a:cubicBezTo>
                <a:lnTo>
                  <a:pt x="18375" y="17313"/>
                </a:lnTo>
                <a:cubicBezTo>
                  <a:pt x="18381" y="17313"/>
                  <a:pt x="18401" y="17313"/>
                  <a:pt x="18407" y="17313"/>
                </a:cubicBezTo>
                <a:cubicBezTo>
                  <a:pt x="18632" y="17305"/>
                  <a:pt x="18843" y="17433"/>
                  <a:pt x="18959" y="17658"/>
                </a:cubicBezTo>
                <a:cubicBezTo>
                  <a:pt x="19228" y="18130"/>
                  <a:pt x="19536" y="18512"/>
                  <a:pt x="19779" y="18677"/>
                </a:cubicBezTo>
                <a:cubicBezTo>
                  <a:pt x="19888" y="18752"/>
                  <a:pt x="19991" y="18804"/>
                  <a:pt x="20100" y="18827"/>
                </a:cubicBezTo>
                <a:cubicBezTo>
                  <a:pt x="20260" y="18872"/>
                  <a:pt x="20420" y="18864"/>
                  <a:pt x="20574" y="18812"/>
                </a:cubicBezTo>
                <a:cubicBezTo>
                  <a:pt x="20869" y="18715"/>
                  <a:pt x="21138" y="18437"/>
                  <a:pt x="21344" y="18025"/>
                </a:cubicBezTo>
                <a:cubicBezTo>
                  <a:pt x="21523" y="17658"/>
                  <a:pt x="21600" y="17276"/>
                  <a:pt x="21555" y="16946"/>
                </a:cubicBezTo>
                <a:cubicBezTo>
                  <a:pt x="21542" y="16863"/>
                  <a:pt x="21523" y="16781"/>
                  <a:pt x="21497" y="16706"/>
                </a:cubicBezTo>
                <a:lnTo>
                  <a:pt x="21491" y="16698"/>
                </a:lnTo>
                <a:cubicBezTo>
                  <a:pt x="21491" y="16683"/>
                  <a:pt x="21485" y="16676"/>
                  <a:pt x="21485" y="16668"/>
                </a:cubicBezTo>
                <a:lnTo>
                  <a:pt x="21472" y="16653"/>
                </a:lnTo>
                <a:cubicBezTo>
                  <a:pt x="21472" y="16646"/>
                  <a:pt x="21472" y="16638"/>
                  <a:pt x="21465" y="16631"/>
                </a:cubicBezTo>
                <a:lnTo>
                  <a:pt x="21465" y="16623"/>
                </a:lnTo>
                <a:lnTo>
                  <a:pt x="21459" y="16616"/>
                </a:lnTo>
                <a:cubicBezTo>
                  <a:pt x="21459" y="16601"/>
                  <a:pt x="21446" y="16586"/>
                  <a:pt x="21446" y="16571"/>
                </a:cubicBezTo>
                <a:cubicBezTo>
                  <a:pt x="21363" y="16406"/>
                  <a:pt x="21241" y="16271"/>
                  <a:pt x="21093" y="16159"/>
                </a:cubicBezTo>
                <a:cubicBezTo>
                  <a:pt x="21081" y="16151"/>
                  <a:pt x="21061" y="16136"/>
                  <a:pt x="21042" y="16121"/>
                </a:cubicBezTo>
                <a:cubicBezTo>
                  <a:pt x="20920" y="16039"/>
                  <a:pt x="20760" y="15971"/>
                  <a:pt x="20568" y="15911"/>
                </a:cubicBezTo>
                <a:cubicBezTo>
                  <a:pt x="20363" y="15851"/>
                  <a:pt x="20125" y="15822"/>
                  <a:pt x="19882" y="15799"/>
                </a:cubicBezTo>
                <a:cubicBezTo>
                  <a:pt x="19651" y="15784"/>
                  <a:pt x="19452" y="15642"/>
                  <a:pt x="19343" y="15409"/>
                </a:cubicBezTo>
                <a:cubicBezTo>
                  <a:pt x="19337" y="15394"/>
                  <a:pt x="19330" y="15379"/>
                  <a:pt x="19324" y="15372"/>
                </a:cubicBezTo>
                <a:lnTo>
                  <a:pt x="19324" y="15364"/>
                </a:lnTo>
                <a:cubicBezTo>
                  <a:pt x="19266" y="15214"/>
                  <a:pt x="19247" y="15057"/>
                  <a:pt x="19273" y="14907"/>
                </a:cubicBezTo>
                <a:cubicBezTo>
                  <a:pt x="19273" y="14892"/>
                  <a:pt x="19279" y="14877"/>
                  <a:pt x="19285" y="14870"/>
                </a:cubicBezTo>
                <a:lnTo>
                  <a:pt x="21311" y="10763"/>
                </a:lnTo>
                <a:lnTo>
                  <a:pt x="15996" y="0"/>
                </a:lnTo>
                <a:lnTo>
                  <a:pt x="5328" y="0"/>
                </a:lnTo>
                <a:lnTo>
                  <a:pt x="0" y="10770"/>
                </a:lnTo>
                <a:lnTo>
                  <a:pt x="2013" y="14840"/>
                </a:lnTo>
                <a:cubicBezTo>
                  <a:pt x="2084" y="14892"/>
                  <a:pt x="2161" y="14922"/>
                  <a:pt x="2238" y="14922"/>
                </a:cubicBezTo>
                <a:cubicBezTo>
                  <a:pt x="2404" y="14937"/>
                  <a:pt x="2545" y="14840"/>
                  <a:pt x="2641" y="14682"/>
                </a:cubicBezTo>
                <a:cubicBezTo>
                  <a:pt x="2924" y="14195"/>
                  <a:pt x="3263" y="13790"/>
                  <a:pt x="3546" y="13596"/>
                </a:cubicBezTo>
                <a:cubicBezTo>
                  <a:pt x="3571" y="13581"/>
                  <a:pt x="3590" y="13566"/>
                  <a:pt x="3610" y="13558"/>
                </a:cubicBezTo>
                <a:cubicBezTo>
                  <a:pt x="3796" y="13446"/>
                  <a:pt x="3988" y="13386"/>
                  <a:pt x="4187" y="13386"/>
                </a:cubicBezTo>
                <a:cubicBezTo>
                  <a:pt x="4206" y="13386"/>
                  <a:pt x="4225" y="13386"/>
                  <a:pt x="4232" y="13386"/>
                </a:cubicBezTo>
                <a:lnTo>
                  <a:pt x="4264" y="13386"/>
                </a:lnTo>
                <a:cubicBezTo>
                  <a:pt x="4270" y="13393"/>
                  <a:pt x="4276" y="13393"/>
                  <a:pt x="4283" y="13393"/>
                </a:cubicBezTo>
                <a:lnTo>
                  <a:pt x="4296" y="13393"/>
                </a:lnTo>
                <a:cubicBezTo>
                  <a:pt x="4308" y="13393"/>
                  <a:pt x="4321" y="13401"/>
                  <a:pt x="4334" y="13401"/>
                </a:cubicBezTo>
                <a:lnTo>
                  <a:pt x="4347" y="13401"/>
                </a:lnTo>
                <a:cubicBezTo>
                  <a:pt x="4430" y="13416"/>
                  <a:pt x="4514" y="13438"/>
                  <a:pt x="4597" y="13476"/>
                </a:cubicBezTo>
                <a:cubicBezTo>
                  <a:pt x="4905" y="13618"/>
                  <a:pt x="5200" y="13925"/>
                  <a:pt x="5405" y="14345"/>
                </a:cubicBezTo>
                <a:cubicBezTo>
                  <a:pt x="5636" y="14817"/>
                  <a:pt x="5706" y="15289"/>
                  <a:pt x="5623" y="15702"/>
                </a:cubicBezTo>
                <a:cubicBezTo>
                  <a:pt x="5572" y="15926"/>
                  <a:pt x="5482" y="16129"/>
                  <a:pt x="5347" y="16294"/>
                </a:cubicBezTo>
                <a:cubicBezTo>
                  <a:pt x="5257" y="16406"/>
                  <a:pt x="5148" y="16511"/>
                  <a:pt x="5020" y="16593"/>
                </a:cubicBezTo>
                <a:cubicBezTo>
                  <a:pt x="4879" y="16698"/>
                  <a:pt x="4680" y="16781"/>
                  <a:pt x="4443" y="16833"/>
                </a:cubicBezTo>
                <a:cubicBezTo>
                  <a:pt x="4232" y="16893"/>
                  <a:pt x="3994" y="16938"/>
                  <a:pt x="3751" y="16961"/>
                </a:cubicBezTo>
                <a:cubicBezTo>
                  <a:pt x="3597" y="16976"/>
                  <a:pt x="3456" y="17081"/>
                  <a:pt x="3385" y="17238"/>
                </a:cubicBezTo>
                <a:cubicBezTo>
                  <a:pt x="3347" y="17320"/>
                  <a:pt x="3328" y="17410"/>
                  <a:pt x="3334" y="17508"/>
                </a:cubicBezTo>
                <a:lnTo>
                  <a:pt x="5354" y="21593"/>
                </a:lnTo>
                <a:lnTo>
                  <a:pt x="15964" y="21600"/>
                </a:lnTo>
                <a:lnTo>
                  <a:pt x="17946" y="17575"/>
                </a:lnTo>
                <a:cubicBezTo>
                  <a:pt x="17952" y="17568"/>
                  <a:pt x="17958" y="17560"/>
                  <a:pt x="17965" y="17553"/>
                </a:cubicBezTo>
                <a:cubicBezTo>
                  <a:pt x="17978" y="17530"/>
                  <a:pt x="17997" y="17523"/>
                  <a:pt x="18016" y="17508"/>
                </a:cubicBezTo>
                <a:lnTo>
                  <a:pt x="18022" y="17493"/>
                </a:lnTo>
                <a:cubicBezTo>
                  <a:pt x="18029" y="17478"/>
                  <a:pt x="18042" y="17463"/>
                  <a:pt x="18048" y="17455"/>
                </a:cubicBezTo>
              </a:path>
            </a:pathLst>
          </a:custGeom>
          <a:solidFill>
            <a:srgbClr val="F5D750"/>
          </a:solidFill>
          <a:ln w="12700">
            <a:miter lim="400000"/>
          </a:ln>
        </p:spPr>
        <p:txBody>
          <a:bodyPr lIns="45719" rIns="45719" anchor="ctr"/>
          <a:lstStyle/>
          <a:p>
            <a:pPr defTabSz="1828433">
              <a:spcBef>
                <a:spcPts val="0"/>
              </a:spcBef>
              <a:defRPr sz="6400">
                <a:solidFill>
                  <a:srgbClr val="747993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90" name="Shape"/>
          <p:cNvSpPr/>
          <p:nvPr/>
        </p:nvSpPr>
        <p:spPr>
          <a:xfrm>
            <a:off x="13244453" y="5435158"/>
            <a:ext cx="4189591" cy="359158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68" h="21600" fill="norm" stroke="1" extrusionOk="0">
                <a:moveTo>
                  <a:pt x="18052" y="17455"/>
                </a:moveTo>
                <a:cubicBezTo>
                  <a:pt x="18142" y="17380"/>
                  <a:pt x="18251" y="17328"/>
                  <a:pt x="18367" y="17320"/>
                </a:cubicBezTo>
                <a:lnTo>
                  <a:pt x="18373" y="17320"/>
                </a:lnTo>
                <a:cubicBezTo>
                  <a:pt x="18386" y="17313"/>
                  <a:pt x="18399" y="17313"/>
                  <a:pt x="18405" y="17313"/>
                </a:cubicBezTo>
                <a:cubicBezTo>
                  <a:pt x="18412" y="17313"/>
                  <a:pt x="18418" y="17313"/>
                  <a:pt x="18424" y="17313"/>
                </a:cubicBezTo>
                <a:cubicBezTo>
                  <a:pt x="18643" y="17313"/>
                  <a:pt x="18841" y="17440"/>
                  <a:pt x="18957" y="17658"/>
                </a:cubicBezTo>
                <a:cubicBezTo>
                  <a:pt x="19226" y="18130"/>
                  <a:pt x="19528" y="18512"/>
                  <a:pt x="19778" y="18677"/>
                </a:cubicBezTo>
                <a:cubicBezTo>
                  <a:pt x="19887" y="18752"/>
                  <a:pt x="19990" y="18804"/>
                  <a:pt x="20099" y="18827"/>
                </a:cubicBezTo>
                <a:cubicBezTo>
                  <a:pt x="20259" y="18872"/>
                  <a:pt x="20420" y="18864"/>
                  <a:pt x="20574" y="18812"/>
                </a:cubicBezTo>
                <a:cubicBezTo>
                  <a:pt x="20869" y="18715"/>
                  <a:pt x="21138" y="18437"/>
                  <a:pt x="21343" y="18032"/>
                </a:cubicBezTo>
                <a:cubicBezTo>
                  <a:pt x="21523" y="17665"/>
                  <a:pt x="21600" y="17276"/>
                  <a:pt x="21555" y="16946"/>
                </a:cubicBezTo>
                <a:cubicBezTo>
                  <a:pt x="21542" y="16863"/>
                  <a:pt x="21523" y="16788"/>
                  <a:pt x="21497" y="16706"/>
                </a:cubicBezTo>
                <a:lnTo>
                  <a:pt x="21497" y="16698"/>
                </a:lnTo>
                <a:cubicBezTo>
                  <a:pt x="21491" y="16683"/>
                  <a:pt x="21485" y="16676"/>
                  <a:pt x="21485" y="16668"/>
                </a:cubicBezTo>
                <a:lnTo>
                  <a:pt x="21472" y="16661"/>
                </a:lnTo>
                <a:cubicBezTo>
                  <a:pt x="21472" y="16646"/>
                  <a:pt x="21472" y="16646"/>
                  <a:pt x="21465" y="16631"/>
                </a:cubicBezTo>
                <a:lnTo>
                  <a:pt x="21459" y="16616"/>
                </a:lnTo>
                <a:cubicBezTo>
                  <a:pt x="21459" y="16601"/>
                  <a:pt x="21446" y="16586"/>
                  <a:pt x="21446" y="16571"/>
                </a:cubicBezTo>
                <a:cubicBezTo>
                  <a:pt x="21427" y="16534"/>
                  <a:pt x="21401" y="16496"/>
                  <a:pt x="21375" y="16459"/>
                </a:cubicBezTo>
                <a:cubicBezTo>
                  <a:pt x="21375" y="16451"/>
                  <a:pt x="21369" y="16451"/>
                  <a:pt x="21363" y="16444"/>
                </a:cubicBezTo>
                <a:cubicBezTo>
                  <a:pt x="21356" y="16429"/>
                  <a:pt x="21343" y="16414"/>
                  <a:pt x="21337" y="16406"/>
                </a:cubicBezTo>
                <a:cubicBezTo>
                  <a:pt x="21260" y="16316"/>
                  <a:pt x="21170" y="16234"/>
                  <a:pt x="21068" y="16159"/>
                </a:cubicBezTo>
                <a:cubicBezTo>
                  <a:pt x="20817" y="15994"/>
                  <a:pt x="20375" y="15874"/>
                  <a:pt x="19881" y="15844"/>
                </a:cubicBezTo>
                <a:cubicBezTo>
                  <a:pt x="19656" y="15829"/>
                  <a:pt x="19457" y="15679"/>
                  <a:pt x="19342" y="15447"/>
                </a:cubicBezTo>
                <a:cubicBezTo>
                  <a:pt x="19342" y="15432"/>
                  <a:pt x="19335" y="15424"/>
                  <a:pt x="19329" y="15409"/>
                </a:cubicBezTo>
                <a:lnTo>
                  <a:pt x="19323" y="15402"/>
                </a:lnTo>
                <a:cubicBezTo>
                  <a:pt x="19271" y="15252"/>
                  <a:pt x="19252" y="15102"/>
                  <a:pt x="19271" y="14945"/>
                </a:cubicBezTo>
                <a:cubicBezTo>
                  <a:pt x="19278" y="14937"/>
                  <a:pt x="19284" y="14922"/>
                  <a:pt x="19284" y="14907"/>
                </a:cubicBezTo>
                <a:lnTo>
                  <a:pt x="21324" y="10793"/>
                </a:lnTo>
                <a:cubicBezTo>
                  <a:pt x="21324" y="10785"/>
                  <a:pt x="21324" y="10785"/>
                  <a:pt x="21324" y="10785"/>
                </a:cubicBezTo>
                <a:lnTo>
                  <a:pt x="15993" y="0"/>
                </a:lnTo>
                <a:lnTo>
                  <a:pt x="5318" y="0"/>
                </a:lnTo>
                <a:lnTo>
                  <a:pt x="0" y="10748"/>
                </a:lnTo>
                <a:lnTo>
                  <a:pt x="2027" y="14855"/>
                </a:lnTo>
                <a:cubicBezTo>
                  <a:pt x="2072" y="14885"/>
                  <a:pt x="2117" y="14907"/>
                  <a:pt x="2162" y="14922"/>
                </a:cubicBezTo>
                <a:cubicBezTo>
                  <a:pt x="2181" y="14922"/>
                  <a:pt x="2207" y="14930"/>
                  <a:pt x="2226" y="14930"/>
                </a:cubicBezTo>
                <a:cubicBezTo>
                  <a:pt x="2386" y="14937"/>
                  <a:pt x="2534" y="14847"/>
                  <a:pt x="2630" y="14690"/>
                </a:cubicBezTo>
                <a:cubicBezTo>
                  <a:pt x="2816" y="14368"/>
                  <a:pt x="3028" y="14083"/>
                  <a:pt x="3233" y="13865"/>
                </a:cubicBezTo>
                <a:cubicBezTo>
                  <a:pt x="3336" y="13753"/>
                  <a:pt x="3439" y="13663"/>
                  <a:pt x="3528" y="13603"/>
                </a:cubicBezTo>
                <a:cubicBezTo>
                  <a:pt x="3631" y="13536"/>
                  <a:pt x="3727" y="13483"/>
                  <a:pt x="3836" y="13446"/>
                </a:cubicBezTo>
                <a:cubicBezTo>
                  <a:pt x="3952" y="13408"/>
                  <a:pt x="4061" y="13386"/>
                  <a:pt x="4176" y="13386"/>
                </a:cubicBezTo>
                <a:cubicBezTo>
                  <a:pt x="4196" y="13386"/>
                  <a:pt x="4208" y="13386"/>
                  <a:pt x="4221" y="13386"/>
                </a:cubicBezTo>
                <a:lnTo>
                  <a:pt x="4247" y="13393"/>
                </a:lnTo>
                <a:cubicBezTo>
                  <a:pt x="4260" y="13393"/>
                  <a:pt x="4266" y="13393"/>
                  <a:pt x="4273" y="13393"/>
                </a:cubicBezTo>
                <a:lnTo>
                  <a:pt x="4285" y="13393"/>
                </a:lnTo>
                <a:cubicBezTo>
                  <a:pt x="4298" y="13401"/>
                  <a:pt x="4311" y="13401"/>
                  <a:pt x="4324" y="13401"/>
                </a:cubicBezTo>
                <a:cubicBezTo>
                  <a:pt x="4324" y="13401"/>
                  <a:pt x="4324" y="13401"/>
                  <a:pt x="4330" y="13401"/>
                </a:cubicBezTo>
                <a:cubicBezTo>
                  <a:pt x="4420" y="13416"/>
                  <a:pt x="4503" y="13446"/>
                  <a:pt x="4587" y="13483"/>
                </a:cubicBezTo>
                <a:cubicBezTo>
                  <a:pt x="4901" y="13618"/>
                  <a:pt x="5190" y="13925"/>
                  <a:pt x="5395" y="14345"/>
                </a:cubicBezTo>
                <a:cubicBezTo>
                  <a:pt x="5626" y="14817"/>
                  <a:pt x="5697" y="15289"/>
                  <a:pt x="5607" y="15709"/>
                </a:cubicBezTo>
                <a:cubicBezTo>
                  <a:pt x="5562" y="15926"/>
                  <a:pt x="5472" y="16121"/>
                  <a:pt x="5337" y="16301"/>
                </a:cubicBezTo>
                <a:cubicBezTo>
                  <a:pt x="5248" y="16414"/>
                  <a:pt x="5139" y="16511"/>
                  <a:pt x="5010" y="16593"/>
                </a:cubicBezTo>
                <a:cubicBezTo>
                  <a:pt x="4741" y="16781"/>
                  <a:pt x="4260" y="16916"/>
                  <a:pt x="3740" y="16946"/>
                </a:cubicBezTo>
                <a:cubicBezTo>
                  <a:pt x="3580" y="16953"/>
                  <a:pt x="3445" y="17058"/>
                  <a:pt x="3368" y="17223"/>
                </a:cubicBezTo>
                <a:lnTo>
                  <a:pt x="3362" y="17231"/>
                </a:lnTo>
                <a:cubicBezTo>
                  <a:pt x="3355" y="17246"/>
                  <a:pt x="3355" y="17246"/>
                  <a:pt x="3355" y="17253"/>
                </a:cubicBezTo>
                <a:cubicBezTo>
                  <a:pt x="3349" y="17261"/>
                  <a:pt x="3349" y="17268"/>
                  <a:pt x="3342" y="17276"/>
                </a:cubicBezTo>
                <a:cubicBezTo>
                  <a:pt x="3323" y="17335"/>
                  <a:pt x="3317" y="17403"/>
                  <a:pt x="3323" y="17470"/>
                </a:cubicBezTo>
                <a:lnTo>
                  <a:pt x="5363" y="21600"/>
                </a:lnTo>
                <a:lnTo>
                  <a:pt x="15980" y="21600"/>
                </a:lnTo>
                <a:lnTo>
                  <a:pt x="17950" y="17620"/>
                </a:lnTo>
                <a:cubicBezTo>
                  <a:pt x="17950" y="17605"/>
                  <a:pt x="17963" y="17598"/>
                  <a:pt x="17969" y="17590"/>
                </a:cubicBezTo>
                <a:cubicBezTo>
                  <a:pt x="17969" y="17583"/>
                  <a:pt x="17969" y="17583"/>
                  <a:pt x="17975" y="17583"/>
                </a:cubicBezTo>
                <a:lnTo>
                  <a:pt x="18020" y="17493"/>
                </a:lnTo>
                <a:cubicBezTo>
                  <a:pt x="18027" y="17478"/>
                  <a:pt x="18040" y="17463"/>
                  <a:pt x="18052" y="17455"/>
                </a:cubicBezTo>
              </a:path>
            </a:pathLst>
          </a:custGeom>
          <a:solidFill>
            <a:srgbClr val="EC8832"/>
          </a:solidFill>
          <a:ln w="12700">
            <a:miter lim="400000"/>
          </a:ln>
        </p:spPr>
        <p:txBody>
          <a:bodyPr lIns="45719" rIns="45719" anchor="ctr"/>
          <a:lstStyle/>
          <a:p>
            <a:pPr defTabSz="1828433">
              <a:spcBef>
                <a:spcPts val="0"/>
              </a:spcBef>
              <a:defRPr sz="6400">
                <a:solidFill>
                  <a:srgbClr val="747993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91" name="Shape"/>
          <p:cNvSpPr/>
          <p:nvPr/>
        </p:nvSpPr>
        <p:spPr>
          <a:xfrm>
            <a:off x="16375817" y="7253544"/>
            <a:ext cx="4194635" cy="359158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94" h="21600" fill="norm" stroke="1" extrusionOk="0">
                <a:moveTo>
                  <a:pt x="5410" y="7252"/>
                </a:moveTo>
                <a:cubicBezTo>
                  <a:pt x="5205" y="7665"/>
                  <a:pt x="4922" y="7972"/>
                  <a:pt x="4602" y="8114"/>
                </a:cubicBezTo>
                <a:cubicBezTo>
                  <a:pt x="4525" y="8152"/>
                  <a:pt x="4435" y="8181"/>
                  <a:pt x="4352" y="8196"/>
                </a:cubicBezTo>
                <a:lnTo>
                  <a:pt x="4339" y="8196"/>
                </a:lnTo>
                <a:cubicBezTo>
                  <a:pt x="4326" y="8196"/>
                  <a:pt x="4314" y="8196"/>
                  <a:pt x="4301" y="8196"/>
                </a:cubicBezTo>
                <a:lnTo>
                  <a:pt x="4294" y="8204"/>
                </a:lnTo>
                <a:cubicBezTo>
                  <a:pt x="4282" y="8204"/>
                  <a:pt x="4275" y="8204"/>
                  <a:pt x="4269" y="8204"/>
                </a:cubicBezTo>
                <a:lnTo>
                  <a:pt x="4249" y="8204"/>
                </a:lnTo>
                <a:cubicBezTo>
                  <a:pt x="4230" y="8204"/>
                  <a:pt x="4217" y="8204"/>
                  <a:pt x="4198" y="8204"/>
                </a:cubicBezTo>
                <a:cubicBezTo>
                  <a:pt x="4000" y="8204"/>
                  <a:pt x="3814" y="8152"/>
                  <a:pt x="3621" y="8039"/>
                </a:cubicBezTo>
                <a:cubicBezTo>
                  <a:pt x="3602" y="8024"/>
                  <a:pt x="3576" y="8009"/>
                  <a:pt x="3557" y="7994"/>
                </a:cubicBezTo>
                <a:cubicBezTo>
                  <a:pt x="3275" y="7807"/>
                  <a:pt x="2936" y="7402"/>
                  <a:pt x="2647" y="6908"/>
                </a:cubicBezTo>
                <a:cubicBezTo>
                  <a:pt x="2557" y="6750"/>
                  <a:pt x="2404" y="6661"/>
                  <a:pt x="2250" y="6668"/>
                </a:cubicBezTo>
                <a:cubicBezTo>
                  <a:pt x="2154" y="6676"/>
                  <a:pt x="2070" y="6706"/>
                  <a:pt x="1993" y="6773"/>
                </a:cubicBezTo>
                <a:lnTo>
                  <a:pt x="0" y="10811"/>
                </a:lnTo>
                <a:lnTo>
                  <a:pt x="5333" y="21600"/>
                </a:lnTo>
                <a:lnTo>
                  <a:pt x="16005" y="21593"/>
                </a:lnTo>
                <a:lnTo>
                  <a:pt x="21337" y="10789"/>
                </a:lnTo>
                <a:lnTo>
                  <a:pt x="19299" y="6676"/>
                </a:lnTo>
                <a:cubicBezTo>
                  <a:pt x="19293" y="6661"/>
                  <a:pt x="19286" y="6646"/>
                  <a:pt x="19286" y="6631"/>
                </a:cubicBezTo>
                <a:cubicBezTo>
                  <a:pt x="19273" y="6488"/>
                  <a:pt x="19299" y="6338"/>
                  <a:pt x="19357" y="6211"/>
                </a:cubicBezTo>
                <a:cubicBezTo>
                  <a:pt x="19459" y="5979"/>
                  <a:pt x="19664" y="5829"/>
                  <a:pt x="19889" y="5814"/>
                </a:cubicBezTo>
                <a:cubicBezTo>
                  <a:pt x="20357" y="5769"/>
                  <a:pt x="20792" y="5649"/>
                  <a:pt x="21049" y="5469"/>
                </a:cubicBezTo>
                <a:cubicBezTo>
                  <a:pt x="21068" y="5462"/>
                  <a:pt x="21081" y="5447"/>
                  <a:pt x="21100" y="5439"/>
                </a:cubicBezTo>
                <a:cubicBezTo>
                  <a:pt x="21247" y="5327"/>
                  <a:pt x="21363" y="5185"/>
                  <a:pt x="21446" y="5020"/>
                </a:cubicBezTo>
                <a:cubicBezTo>
                  <a:pt x="21453" y="5012"/>
                  <a:pt x="21459" y="4997"/>
                  <a:pt x="21465" y="4982"/>
                </a:cubicBezTo>
                <a:lnTo>
                  <a:pt x="21485" y="4930"/>
                </a:lnTo>
                <a:cubicBezTo>
                  <a:pt x="21485" y="4922"/>
                  <a:pt x="21491" y="4907"/>
                  <a:pt x="21497" y="4900"/>
                </a:cubicBezTo>
                <a:lnTo>
                  <a:pt x="21594" y="4937"/>
                </a:lnTo>
                <a:lnTo>
                  <a:pt x="21497" y="4892"/>
                </a:lnTo>
                <a:cubicBezTo>
                  <a:pt x="21529" y="4810"/>
                  <a:pt x="21549" y="4735"/>
                  <a:pt x="21555" y="4653"/>
                </a:cubicBezTo>
                <a:cubicBezTo>
                  <a:pt x="21600" y="4316"/>
                  <a:pt x="21529" y="3933"/>
                  <a:pt x="21344" y="3566"/>
                </a:cubicBezTo>
                <a:cubicBezTo>
                  <a:pt x="21145" y="3154"/>
                  <a:pt x="20876" y="2884"/>
                  <a:pt x="20574" y="2780"/>
                </a:cubicBezTo>
                <a:cubicBezTo>
                  <a:pt x="20421" y="2735"/>
                  <a:pt x="20267" y="2727"/>
                  <a:pt x="20107" y="2772"/>
                </a:cubicBezTo>
                <a:cubicBezTo>
                  <a:pt x="19998" y="2795"/>
                  <a:pt x="19889" y="2847"/>
                  <a:pt x="19786" y="2914"/>
                </a:cubicBezTo>
                <a:cubicBezTo>
                  <a:pt x="19536" y="3087"/>
                  <a:pt x="19228" y="3469"/>
                  <a:pt x="18966" y="3941"/>
                </a:cubicBezTo>
                <a:cubicBezTo>
                  <a:pt x="18844" y="4158"/>
                  <a:pt x="18639" y="4293"/>
                  <a:pt x="18414" y="4278"/>
                </a:cubicBezTo>
                <a:cubicBezTo>
                  <a:pt x="18402" y="4278"/>
                  <a:pt x="18389" y="4278"/>
                  <a:pt x="18382" y="4278"/>
                </a:cubicBezTo>
                <a:lnTo>
                  <a:pt x="18370" y="4278"/>
                </a:lnTo>
                <a:cubicBezTo>
                  <a:pt x="18261" y="4263"/>
                  <a:pt x="18145" y="4218"/>
                  <a:pt x="18056" y="4143"/>
                </a:cubicBezTo>
                <a:cubicBezTo>
                  <a:pt x="18043" y="4136"/>
                  <a:pt x="18036" y="4121"/>
                  <a:pt x="18030" y="4106"/>
                </a:cubicBezTo>
                <a:lnTo>
                  <a:pt x="15998" y="0"/>
                </a:lnTo>
                <a:lnTo>
                  <a:pt x="5346" y="0"/>
                </a:lnTo>
                <a:lnTo>
                  <a:pt x="3346" y="4053"/>
                </a:lnTo>
                <a:cubicBezTo>
                  <a:pt x="3339" y="4143"/>
                  <a:pt x="3352" y="4233"/>
                  <a:pt x="3397" y="4316"/>
                </a:cubicBezTo>
                <a:cubicBezTo>
                  <a:pt x="3468" y="4480"/>
                  <a:pt x="3609" y="4585"/>
                  <a:pt x="3762" y="4600"/>
                </a:cubicBezTo>
                <a:cubicBezTo>
                  <a:pt x="4262" y="4638"/>
                  <a:pt x="4730" y="4773"/>
                  <a:pt x="5006" y="4967"/>
                </a:cubicBezTo>
                <a:cubicBezTo>
                  <a:pt x="5031" y="4975"/>
                  <a:pt x="5051" y="4997"/>
                  <a:pt x="5070" y="5012"/>
                </a:cubicBezTo>
                <a:cubicBezTo>
                  <a:pt x="5192" y="5102"/>
                  <a:pt x="5294" y="5207"/>
                  <a:pt x="5378" y="5327"/>
                </a:cubicBezTo>
                <a:cubicBezTo>
                  <a:pt x="5499" y="5492"/>
                  <a:pt x="5583" y="5679"/>
                  <a:pt x="5628" y="5889"/>
                </a:cubicBezTo>
                <a:cubicBezTo>
                  <a:pt x="5717" y="6308"/>
                  <a:pt x="5647" y="6780"/>
                  <a:pt x="5410" y="7252"/>
                </a:cubicBezTo>
              </a:path>
            </a:pathLst>
          </a:custGeom>
          <a:solidFill>
            <a:srgbClr val="153853"/>
          </a:solidFill>
          <a:ln w="12700">
            <a:miter lim="400000"/>
          </a:ln>
        </p:spPr>
        <p:txBody>
          <a:bodyPr lIns="45719" rIns="45719" anchor="ctr"/>
          <a:lstStyle/>
          <a:p>
            <a:pPr defTabSz="1828433">
              <a:spcBef>
                <a:spcPts val="0"/>
              </a:spcBef>
              <a:defRPr sz="6400">
                <a:solidFill>
                  <a:srgbClr val="747993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92" name="Shape"/>
          <p:cNvSpPr/>
          <p:nvPr/>
        </p:nvSpPr>
        <p:spPr>
          <a:xfrm>
            <a:off x="9036342" y="8951073"/>
            <a:ext cx="64656" cy="136116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1012" y="19353"/>
                </a:moveTo>
                <a:cubicBezTo>
                  <a:pt x="16941" y="19353"/>
                  <a:pt x="21600" y="19592"/>
                  <a:pt x="21600" y="19870"/>
                </a:cubicBezTo>
                <a:lnTo>
                  <a:pt x="21600" y="21083"/>
                </a:lnTo>
                <a:cubicBezTo>
                  <a:pt x="21600" y="21381"/>
                  <a:pt x="16941" y="21600"/>
                  <a:pt x="11012" y="21600"/>
                </a:cubicBezTo>
                <a:cubicBezTo>
                  <a:pt x="5082" y="21600"/>
                  <a:pt x="0" y="21381"/>
                  <a:pt x="0" y="21083"/>
                </a:cubicBezTo>
                <a:lnTo>
                  <a:pt x="0" y="19870"/>
                </a:lnTo>
                <a:cubicBezTo>
                  <a:pt x="0" y="19592"/>
                  <a:pt x="5082" y="19353"/>
                  <a:pt x="11012" y="19353"/>
                </a:cubicBezTo>
                <a:close/>
                <a:moveTo>
                  <a:pt x="11012" y="14188"/>
                </a:moveTo>
                <a:cubicBezTo>
                  <a:pt x="16941" y="14188"/>
                  <a:pt x="21600" y="14406"/>
                  <a:pt x="21600" y="14682"/>
                </a:cubicBezTo>
                <a:lnTo>
                  <a:pt x="21600" y="17270"/>
                </a:lnTo>
                <a:cubicBezTo>
                  <a:pt x="21600" y="17547"/>
                  <a:pt x="16941" y="17764"/>
                  <a:pt x="11012" y="17764"/>
                </a:cubicBezTo>
                <a:cubicBezTo>
                  <a:pt x="5082" y="17764"/>
                  <a:pt x="0" y="17547"/>
                  <a:pt x="0" y="17270"/>
                </a:cubicBezTo>
                <a:lnTo>
                  <a:pt x="0" y="14682"/>
                </a:lnTo>
                <a:cubicBezTo>
                  <a:pt x="0" y="14406"/>
                  <a:pt x="5082" y="14188"/>
                  <a:pt x="11012" y="14188"/>
                </a:cubicBezTo>
                <a:close/>
                <a:moveTo>
                  <a:pt x="11012" y="8992"/>
                </a:moveTo>
                <a:cubicBezTo>
                  <a:pt x="16941" y="8992"/>
                  <a:pt x="21600" y="9229"/>
                  <a:pt x="21600" y="9506"/>
                </a:cubicBezTo>
                <a:lnTo>
                  <a:pt x="21600" y="12094"/>
                </a:lnTo>
                <a:cubicBezTo>
                  <a:pt x="21600" y="12371"/>
                  <a:pt x="16941" y="12608"/>
                  <a:pt x="11012" y="12608"/>
                </a:cubicBezTo>
                <a:cubicBezTo>
                  <a:pt x="5082" y="12608"/>
                  <a:pt x="0" y="12371"/>
                  <a:pt x="0" y="12094"/>
                </a:cubicBezTo>
                <a:lnTo>
                  <a:pt x="0" y="9506"/>
                </a:lnTo>
                <a:cubicBezTo>
                  <a:pt x="0" y="9229"/>
                  <a:pt x="5082" y="8992"/>
                  <a:pt x="11012" y="8992"/>
                </a:cubicBezTo>
                <a:close/>
                <a:moveTo>
                  <a:pt x="11012" y="3836"/>
                </a:moveTo>
                <a:cubicBezTo>
                  <a:pt x="16941" y="3836"/>
                  <a:pt x="21600" y="4053"/>
                  <a:pt x="21600" y="4330"/>
                </a:cubicBezTo>
                <a:lnTo>
                  <a:pt x="21600" y="6918"/>
                </a:lnTo>
                <a:cubicBezTo>
                  <a:pt x="21600" y="7194"/>
                  <a:pt x="16941" y="7412"/>
                  <a:pt x="11012" y="7412"/>
                </a:cubicBezTo>
                <a:cubicBezTo>
                  <a:pt x="5082" y="7412"/>
                  <a:pt x="0" y="7194"/>
                  <a:pt x="0" y="6918"/>
                </a:cubicBezTo>
                <a:lnTo>
                  <a:pt x="0" y="4330"/>
                </a:lnTo>
                <a:cubicBezTo>
                  <a:pt x="0" y="4053"/>
                  <a:pt x="5082" y="3836"/>
                  <a:pt x="11012" y="3836"/>
                </a:cubicBezTo>
                <a:close/>
                <a:moveTo>
                  <a:pt x="11012" y="0"/>
                </a:moveTo>
                <a:cubicBezTo>
                  <a:pt x="16941" y="0"/>
                  <a:pt x="21600" y="241"/>
                  <a:pt x="21600" y="522"/>
                </a:cubicBezTo>
                <a:lnTo>
                  <a:pt x="21600" y="1745"/>
                </a:lnTo>
                <a:cubicBezTo>
                  <a:pt x="21600" y="2026"/>
                  <a:pt x="16941" y="2247"/>
                  <a:pt x="11012" y="2247"/>
                </a:cubicBezTo>
                <a:cubicBezTo>
                  <a:pt x="5082" y="2247"/>
                  <a:pt x="0" y="2026"/>
                  <a:pt x="0" y="1745"/>
                </a:cubicBezTo>
                <a:lnTo>
                  <a:pt x="0" y="522"/>
                </a:lnTo>
                <a:cubicBezTo>
                  <a:pt x="0" y="241"/>
                  <a:pt x="5082" y="0"/>
                  <a:pt x="11012" y="0"/>
                </a:cubicBezTo>
                <a:close/>
              </a:path>
            </a:pathLst>
          </a:custGeom>
          <a:solidFill>
            <a:srgbClr val="FDDE4B"/>
          </a:solidFill>
          <a:ln w="12700">
            <a:miter lim="400000"/>
          </a:ln>
        </p:spPr>
        <p:txBody>
          <a:bodyPr lIns="45719" rIns="45719" anchor="ctr"/>
          <a:lstStyle/>
          <a:p>
            <a:pPr defTabSz="1828433">
              <a:spcBef>
                <a:spcPts val="0"/>
              </a:spcBef>
              <a:defRPr sz="6400">
                <a:solidFill>
                  <a:srgbClr val="F5D750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93" name="Shape"/>
          <p:cNvSpPr/>
          <p:nvPr/>
        </p:nvSpPr>
        <p:spPr>
          <a:xfrm>
            <a:off x="5861031" y="5935071"/>
            <a:ext cx="64656" cy="135566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0588" y="19344"/>
                </a:moveTo>
                <a:cubicBezTo>
                  <a:pt x="16518" y="19344"/>
                  <a:pt x="21600" y="19566"/>
                  <a:pt x="21600" y="19848"/>
                </a:cubicBezTo>
                <a:lnTo>
                  <a:pt x="21600" y="21076"/>
                </a:lnTo>
                <a:cubicBezTo>
                  <a:pt x="21600" y="21358"/>
                  <a:pt x="16518" y="21600"/>
                  <a:pt x="10588" y="21600"/>
                </a:cubicBezTo>
                <a:cubicBezTo>
                  <a:pt x="4659" y="21600"/>
                  <a:pt x="0" y="21358"/>
                  <a:pt x="0" y="21076"/>
                </a:cubicBezTo>
                <a:lnTo>
                  <a:pt x="0" y="19848"/>
                </a:lnTo>
                <a:cubicBezTo>
                  <a:pt x="0" y="19566"/>
                  <a:pt x="4659" y="19344"/>
                  <a:pt x="10588" y="19344"/>
                </a:cubicBezTo>
                <a:close/>
                <a:moveTo>
                  <a:pt x="10588" y="14158"/>
                </a:moveTo>
                <a:cubicBezTo>
                  <a:pt x="16518" y="14158"/>
                  <a:pt x="21600" y="14377"/>
                  <a:pt x="21600" y="14654"/>
                </a:cubicBezTo>
                <a:lnTo>
                  <a:pt x="21600" y="17233"/>
                </a:lnTo>
                <a:cubicBezTo>
                  <a:pt x="21600" y="17511"/>
                  <a:pt x="16518" y="17749"/>
                  <a:pt x="10588" y="17749"/>
                </a:cubicBezTo>
                <a:cubicBezTo>
                  <a:pt x="4659" y="17749"/>
                  <a:pt x="0" y="17511"/>
                  <a:pt x="0" y="17233"/>
                </a:cubicBezTo>
                <a:lnTo>
                  <a:pt x="0" y="14654"/>
                </a:lnTo>
                <a:cubicBezTo>
                  <a:pt x="0" y="14377"/>
                  <a:pt x="4659" y="14158"/>
                  <a:pt x="10588" y="14158"/>
                </a:cubicBezTo>
                <a:close/>
                <a:moveTo>
                  <a:pt x="10588" y="8941"/>
                </a:moveTo>
                <a:cubicBezTo>
                  <a:pt x="16518" y="8941"/>
                  <a:pt x="21600" y="9179"/>
                  <a:pt x="21600" y="9457"/>
                </a:cubicBezTo>
                <a:lnTo>
                  <a:pt x="21600" y="12056"/>
                </a:lnTo>
                <a:cubicBezTo>
                  <a:pt x="21600" y="12333"/>
                  <a:pt x="16518" y="12552"/>
                  <a:pt x="10588" y="12552"/>
                </a:cubicBezTo>
                <a:cubicBezTo>
                  <a:pt x="4659" y="12552"/>
                  <a:pt x="0" y="12333"/>
                  <a:pt x="0" y="12056"/>
                </a:cubicBezTo>
                <a:lnTo>
                  <a:pt x="0" y="9457"/>
                </a:lnTo>
                <a:cubicBezTo>
                  <a:pt x="0" y="9179"/>
                  <a:pt x="4659" y="8941"/>
                  <a:pt x="10588" y="8941"/>
                </a:cubicBezTo>
                <a:close/>
                <a:moveTo>
                  <a:pt x="10588" y="3764"/>
                </a:moveTo>
                <a:cubicBezTo>
                  <a:pt x="16518" y="3764"/>
                  <a:pt x="21600" y="3982"/>
                  <a:pt x="21600" y="4260"/>
                </a:cubicBezTo>
                <a:lnTo>
                  <a:pt x="21600" y="6858"/>
                </a:lnTo>
                <a:cubicBezTo>
                  <a:pt x="21600" y="7136"/>
                  <a:pt x="16518" y="7374"/>
                  <a:pt x="10588" y="7374"/>
                </a:cubicBezTo>
                <a:cubicBezTo>
                  <a:pt x="4659" y="7374"/>
                  <a:pt x="0" y="7136"/>
                  <a:pt x="0" y="6858"/>
                </a:cubicBezTo>
                <a:lnTo>
                  <a:pt x="0" y="4260"/>
                </a:lnTo>
                <a:cubicBezTo>
                  <a:pt x="0" y="3982"/>
                  <a:pt x="4659" y="3764"/>
                  <a:pt x="10588" y="3764"/>
                </a:cubicBezTo>
                <a:close/>
                <a:moveTo>
                  <a:pt x="10588" y="0"/>
                </a:moveTo>
                <a:cubicBezTo>
                  <a:pt x="16518" y="0"/>
                  <a:pt x="21600" y="215"/>
                  <a:pt x="21600" y="488"/>
                </a:cubicBezTo>
                <a:lnTo>
                  <a:pt x="21600" y="1680"/>
                </a:lnTo>
                <a:cubicBezTo>
                  <a:pt x="21600" y="1954"/>
                  <a:pt x="16518" y="2169"/>
                  <a:pt x="10588" y="2169"/>
                </a:cubicBezTo>
                <a:cubicBezTo>
                  <a:pt x="4659" y="2169"/>
                  <a:pt x="0" y="1954"/>
                  <a:pt x="0" y="1680"/>
                </a:cubicBezTo>
                <a:lnTo>
                  <a:pt x="0" y="488"/>
                </a:lnTo>
                <a:cubicBezTo>
                  <a:pt x="0" y="215"/>
                  <a:pt x="4659" y="0"/>
                  <a:pt x="10588" y="0"/>
                </a:cubicBezTo>
                <a:close/>
              </a:path>
            </a:pathLst>
          </a:custGeom>
          <a:solidFill>
            <a:srgbClr val="FCB02B"/>
          </a:solidFill>
          <a:ln w="12700">
            <a:miter lim="400000"/>
          </a:ln>
        </p:spPr>
        <p:txBody>
          <a:bodyPr lIns="45719" rIns="45719" anchor="ctr"/>
          <a:lstStyle/>
          <a:p>
            <a:pPr defTabSz="1828433">
              <a:spcBef>
                <a:spcPts val="0"/>
              </a:spcBef>
              <a:defRPr sz="6400">
                <a:solidFill>
                  <a:srgbClr val="747993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94" name="Shape"/>
          <p:cNvSpPr/>
          <p:nvPr/>
        </p:nvSpPr>
        <p:spPr>
          <a:xfrm>
            <a:off x="12162210" y="5935071"/>
            <a:ext cx="64656" cy="135566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1012" y="19344"/>
                </a:moveTo>
                <a:cubicBezTo>
                  <a:pt x="16518" y="19344"/>
                  <a:pt x="21600" y="19566"/>
                  <a:pt x="21600" y="19848"/>
                </a:cubicBezTo>
                <a:lnTo>
                  <a:pt x="21600" y="21076"/>
                </a:lnTo>
                <a:cubicBezTo>
                  <a:pt x="21600" y="21358"/>
                  <a:pt x="16518" y="21600"/>
                  <a:pt x="11012" y="21600"/>
                </a:cubicBezTo>
                <a:cubicBezTo>
                  <a:pt x="5082" y="21600"/>
                  <a:pt x="0" y="21358"/>
                  <a:pt x="0" y="21076"/>
                </a:cubicBezTo>
                <a:lnTo>
                  <a:pt x="0" y="19848"/>
                </a:lnTo>
                <a:cubicBezTo>
                  <a:pt x="0" y="19566"/>
                  <a:pt x="5082" y="19344"/>
                  <a:pt x="11012" y="19344"/>
                </a:cubicBezTo>
                <a:close/>
                <a:moveTo>
                  <a:pt x="11012" y="14158"/>
                </a:moveTo>
                <a:cubicBezTo>
                  <a:pt x="16518" y="14158"/>
                  <a:pt x="21600" y="14377"/>
                  <a:pt x="21600" y="14654"/>
                </a:cubicBezTo>
                <a:lnTo>
                  <a:pt x="21600" y="17233"/>
                </a:lnTo>
                <a:cubicBezTo>
                  <a:pt x="21600" y="17511"/>
                  <a:pt x="16518" y="17749"/>
                  <a:pt x="11012" y="17749"/>
                </a:cubicBezTo>
                <a:cubicBezTo>
                  <a:pt x="5082" y="17749"/>
                  <a:pt x="0" y="17511"/>
                  <a:pt x="0" y="17233"/>
                </a:cubicBezTo>
                <a:lnTo>
                  <a:pt x="0" y="14654"/>
                </a:lnTo>
                <a:cubicBezTo>
                  <a:pt x="0" y="14377"/>
                  <a:pt x="5082" y="14158"/>
                  <a:pt x="11012" y="14158"/>
                </a:cubicBezTo>
                <a:close/>
                <a:moveTo>
                  <a:pt x="11012" y="8941"/>
                </a:moveTo>
                <a:cubicBezTo>
                  <a:pt x="16518" y="8941"/>
                  <a:pt x="21600" y="9179"/>
                  <a:pt x="21600" y="9457"/>
                </a:cubicBezTo>
                <a:lnTo>
                  <a:pt x="21600" y="12056"/>
                </a:lnTo>
                <a:cubicBezTo>
                  <a:pt x="21600" y="12333"/>
                  <a:pt x="16518" y="12552"/>
                  <a:pt x="11012" y="12552"/>
                </a:cubicBezTo>
                <a:cubicBezTo>
                  <a:pt x="5082" y="12552"/>
                  <a:pt x="0" y="12333"/>
                  <a:pt x="0" y="12056"/>
                </a:cubicBezTo>
                <a:lnTo>
                  <a:pt x="0" y="9457"/>
                </a:lnTo>
                <a:cubicBezTo>
                  <a:pt x="0" y="9179"/>
                  <a:pt x="5082" y="8941"/>
                  <a:pt x="11012" y="8941"/>
                </a:cubicBezTo>
                <a:close/>
                <a:moveTo>
                  <a:pt x="11012" y="3764"/>
                </a:moveTo>
                <a:cubicBezTo>
                  <a:pt x="16518" y="3764"/>
                  <a:pt x="21600" y="3982"/>
                  <a:pt x="21600" y="4260"/>
                </a:cubicBezTo>
                <a:lnTo>
                  <a:pt x="21600" y="6858"/>
                </a:lnTo>
                <a:cubicBezTo>
                  <a:pt x="21600" y="7136"/>
                  <a:pt x="16518" y="7374"/>
                  <a:pt x="11012" y="7374"/>
                </a:cubicBezTo>
                <a:cubicBezTo>
                  <a:pt x="5082" y="7374"/>
                  <a:pt x="0" y="7136"/>
                  <a:pt x="0" y="6858"/>
                </a:cubicBezTo>
                <a:lnTo>
                  <a:pt x="0" y="4260"/>
                </a:lnTo>
                <a:cubicBezTo>
                  <a:pt x="0" y="3982"/>
                  <a:pt x="5082" y="3764"/>
                  <a:pt x="11012" y="3764"/>
                </a:cubicBezTo>
                <a:close/>
                <a:moveTo>
                  <a:pt x="11012" y="0"/>
                </a:moveTo>
                <a:cubicBezTo>
                  <a:pt x="16518" y="0"/>
                  <a:pt x="21600" y="215"/>
                  <a:pt x="21600" y="488"/>
                </a:cubicBezTo>
                <a:lnTo>
                  <a:pt x="21600" y="1680"/>
                </a:lnTo>
                <a:cubicBezTo>
                  <a:pt x="21600" y="1954"/>
                  <a:pt x="16518" y="2169"/>
                  <a:pt x="11012" y="2169"/>
                </a:cubicBezTo>
                <a:cubicBezTo>
                  <a:pt x="5082" y="2169"/>
                  <a:pt x="0" y="1954"/>
                  <a:pt x="0" y="1680"/>
                </a:cubicBezTo>
                <a:lnTo>
                  <a:pt x="0" y="488"/>
                </a:lnTo>
                <a:cubicBezTo>
                  <a:pt x="0" y="215"/>
                  <a:pt x="5082" y="0"/>
                  <a:pt x="11012" y="0"/>
                </a:cubicBezTo>
                <a:close/>
              </a:path>
            </a:pathLst>
          </a:custGeom>
          <a:solidFill>
            <a:srgbClr val="7EA9CF"/>
          </a:solidFill>
          <a:ln w="12700">
            <a:miter lim="400000"/>
          </a:ln>
        </p:spPr>
        <p:txBody>
          <a:bodyPr lIns="45719" rIns="45719" anchor="ctr"/>
          <a:lstStyle/>
          <a:p>
            <a:pPr defTabSz="1828433">
              <a:spcBef>
                <a:spcPts val="0"/>
              </a:spcBef>
              <a:defRPr sz="6400">
                <a:solidFill>
                  <a:srgbClr val="747993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95" name="Shape"/>
          <p:cNvSpPr/>
          <p:nvPr/>
        </p:nvSpPr>
        <p:spPr>
          <a:xfrm>
            <a:off x="15381470" y="8951073"/>
            <a:ext cx="64680" cy="136116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0800" y="19353"/>
                </a:moveTo>
                <a:cubicBezTo>
                  <a:pt x="16615" y="19353"/>
                  <a:pt x="21600" y="19592"/>
                  <a:pt x="21600" y="19870"/>
                </a:cubicBezTo>
                <a:lnTo>
                  <a:pt x="21600" y="21083"/>
                </a:lnTo>
                <a:cubicBezTo>
                  <a:pt x="21600" y="21381"/>
                  <a:pt x="16615" y="21600"/>
                  <a:pt x="10800" y="21600"/>
                </a:cubicBezTo>
                <a:cubicBezTo>
                  <a:pt x="4985" y="21600"/>
                  <a:pt x="0" y="21381"/>
                  <a:pt x="0" y="21083"/>
                </a:cubicBezTo>
                <a:lnTo>
                  <a:pt x="0" y="19870"/>
                </a:lnTo>
                <a:cubicBezTo>
                  <a:pt x="0" y="19592"/>
                  <a:pt x="4985" y="19353"/>
                  <a:pt x="10800" y="19353"/>
                </a:cubicBezTo>
                <a:close/>
                <a:moveTo>
                  <a:pt x="10800" y="14188"/>
                </a:moveTo>
                <a:cubicBezTo>
                  <a:pt x="16615" y="14188"/>
                  <a:pt x="21600" y="14406"/>
                  <a:pt x="21600" y="14682"/>
                </a:cubicBezTo>
                <a:lnTo>
                  <a:pt x="21600" y="17270"/>
                </a:lnTo>
                <a:cubicBezTo>
                  <a:pt x="21600" y="17547"/>
                  <a:pt x="16615" y="17764"/>
                  <a:pt x="10800" y="17764"/>
                </a:cubicBezTo>
                <a:cubicBezTo>
                  <a:pt x="4985" y="17764"/>
                  <a:pt x="0" y="17547"/>
                  <a:pt x="0" y="17270"/>
                </a:cubicBezTo>
                <a:lnTo>
                  <a:pt x="0" y="14682"/>
                </a:lnTo>
                <a:cubicBezTo>
                  <a:pt x="0" y="14406"/>
                  <a:pt x="4985" y="14188"/>
                  <a:pt x="10800" y="14188"/>
                </a:cubicBezTo>
                <a:close/>
                <a:moveTo>
                  <a:pt x="10800" y="8992"/>
                </a:moveTo>
                <a:cubicBezTo>
                  <a:pt x="16615" y="8992"/>
                  <a:pt x="21600" y="9229"/>
                  <a:pt x="21600" y="9506"/>
                </a:cubicBezTo>
                <a:lnTo>
                  <a:pt x="21600" y="12094"/>
                </a:lnTo>
                <a:cubicBezTo>
                  <a:pt x="21600" y="12371"/>
                  <a:pt x="16615" y="12608"/>
                  <a:pt x="10800" y="12608"/>
                </a:cubicBezTo>
                <a:cubicBezTo>
                  <a:pt x="4985" y="12608"/>
                  <a:pt x="0" y="12371"/>
                  <a:pt x="0" y="12094"/>
                </a:cubicBezTo>
                <a:lnTo>
                  <a:pt x="0" y="9506"/>
                </a:lnTo>
                <a:cubicBezTo>
                  <a:pt x="0" y="9229"/>
                  <a:pt x="4985" y="8992"/>
                  <a:pt x="10800" y="8992"/>
                </a:cubicBezTo>
                <a:close/>
                <a:moveTo>
                  <a:pt x="10800" y="3836"/>
                </a:moveTo>
                <a:cubicBezTo>
                  <a:pt x="16615" y="3836"/>
                  <a:pt x="21600" y="4053"/>
                  <a:pt x="21600" y="4330"/>
                </a:cubicBezTo>
                <a:lnTo>
                  <a:pt x="21600" y="6918"/>
                </a:lnTo>
                <a:cubicBezTo>
                  <a:pt x="21600" y="7194"/>
                  <a:pt x="16615" y="7412"/>
                  <a:pt x="10800" y="7412"/>
                </a:cubicBezTo>
                <a:cubicBezTo>
                  <a:pt x="4985" y="7412"/>
                  <a:pt x="0" y="7194"/>
                  <a:pt x="0" y="6918"/>
                </a:cubicBezTo>
                <a:lnTo>
                  <a:pt x="0" y="4330"/>
                </a:lnTo>
                <a:cubicBezTo>
                  <a:pt x="0" y="4053"/>
                  <a:pt x="4985" y="3836"/>
                  <a:pt x="10800" y="3836"/>
                </a:cubicBezTo>
                <a:close/>
                <a:moveTo>
                  <a:pt x="10800" y="0"/>
                </a:moveTo>
                <a:cubicBezTo>
                  <a:pt x="16615" y="0"/>
                  <a:pt x="21600" y="241"/>
                  <a:pt x="21600" y="522"/>
                </a:cubicBezTo>
                <a:lnTo>
                  <a:pt x="21600" y="1745"/>
                </a:lnTo>
                <a:cubicBezTo>
                  <a:pt x="21600" y="2026"/>
                  <a:pt x="16615" y="2247"/>
                  <a:pt x="10800" y="2247"/>
                </a:cubicBezTo>
                <a:cubicBezTo>
                  <a:pt x="4985" y="2247"/>
                  <a:pt x="0" y="2026"/>
                  <a:pt x="0" y="1745"/>
                </a:cubicBezTo>
                <a:lnTo>
                  <a:pt x="0" y="522"/>
                </a:lnTo>
                <a:cubicBezTo>
                  <a:pt x="0" y="241"/>
                  <a:pt x="4985" y="0"/>
                  <a:pt x="10800" y="0"/>
                </a:cubicBezTo>
                <a:close/>
              </a:path>
            </a:pathLst>
          </a:custGeom>
          <a:solidFill>
            <a:srgbClr val="EC8832"/>
          </a:solidFill>
          <a:ln w="12700">
            <a:miter lim="400000"/>
          </a:ln>
        </p:spPr>
        <p:txBody>
          <a:bodyPr lIns="45719" rIns="45719" anchor="ctr"/>
          <a:lstStyle/>
          <a:p>
            <a:pPr defTabSz="1828433">
              <a:spcBef>
                <a:spcPts val="0"/>
              </a:spcBef>
              <a:defRPr sz="6400">
                <a:solidFill>
                  <a:srgbClr val="747993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96" name="Shape"/>
          <p:cNvSpPr/>
          <p:nvPr/>
        </p:nvSpPr>
        <p:spPr>
          <a:xfrm>
            <a:off x="18326050" y="5935071"/>
            <a:ext cx="64657" cy="135566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1012" y="19344"/>
                </a:moveTo>
                <a:cubicBezTo>
                  <a:pt x="16941" y="19344"/>
                  <a:pt x="21600" y="19566"/>
                  <a:pt x="21600" y="19848"/>
                </a:cubicBezTo>
                <a:lnTo>
                  <a:pt x="21600" y="21076"/>
                </a:lnTo>
                <a:cubicBezTo>
                  <a:pt x="21600" y="21358"/>
                  <a:pt x="16941" y="21600"/>
                  <a:pt x="11012" y="21600"/>
                </a:cubicBezTo>
                <a:cubicBezTo>
                  <a:pt x="5082" y="21600"/>
                  <a:pt x="0" y="21358"/>
                  <a:pt x="0" y="21076"/>
                </a:cubicBezTo>
                <a:lnTo>
                  <a:pt x="0" y="19848"/>
                </a:lnTo>
                <a:cubicBezTo>
                  <a:pt x="0" y="19566"/>
                  <a:pt x="5082" y="19344"/>
                  <a:pt x="11012" y="19344"/>
                </a:cubicBezTo>
                <a:close/>
                <a:moveTo>
                  <a:pt x="11012" y="14158"/>
                </a:moveTo>
                <a:cubicBezTo>
                  <a:pt x="16941" y="14158"/>
                  <a:pt x="21600" y="14377"/>
                  <a:pt x="21600" y="14654"/>
                </a:cubicBezTo>
                <a:lnTo>
                  <a:pt x="21600" y="17233"/>
                </a:lnTo>
                <a:cubicBezTo>
                  <a:pt x="21600" y="17511"/>
                  <a:pt x="16941" y="17749"/>
                  <a:pt x="11012" y="17749"/>
                </a:cubicBezTo>
                <a:cubicBezTo>
                  <a:pt x="5082" y="17749"/>
                  <a:pt x="0" y="17511"/>
                  <a:pt x="0" y="17233"/>
                </a:cubicBezTo>
                <a:lnTo>
                  <a:pt x="0" y="14654"/>
                </a:lnTo>
                <a:cubicBezTo>
                  <a:pt x="0" y="14377"/>
                  <a:pt x="5082" y="14158"/>
                  <a:pt x="11012" y="14158"/>
                </a:cubicBezTo>
                <a:close/>
                <a:moveTo>
                  <a:pt x="11012" y="8941"/>
                </a:moveTo>
                <a:cubicBezTo>
                  <a:pt x="16941" y="8941"/>
                  <a:pt x="21600" y="9179"/>
                  <a:pt x="21600" y="9457"/>
                </a:cubicBezTo>
                <a:lnTo>
                  <a:pt x="21600" y="12056"/>
                </a:lnTo>
                <a:cubicBezTo>
                  <a:pt x="21600" y="12333"/>
                  <a:pt x="16941" y="12552"/>
                  <a:pt x="11012" y="12552"/>
                </a:cubicBezTo>
                <a:cubicBezTo>
                  <a:pt x="5082" y="12552"/>
                  <a:pt x="0" y="12333"/>
                  <a:pt x="0" y="12056"/>
                </a:cubicBezTo>
                <a:lnTo>
                  <a:pt x="0" y="9457"/>
                </a:lnTo>
                <a:cubicBezTo>
                  <a:pt x="0" y="9179"/>
                  <a:pt x="5082" y="8941"/>
                  <a:pt x="11012" y="8941"/>
                </a:cubicBezTo>
                <a:close/>
                <a:moveTo>
                  <a:pt x="11012" y="3764"/>
                </a:moveTo>
                <a:cubicBezTo>
                  <a:pt x="16941" y="3764"/>
                  <a:pt x="21600" y="3982"/>
                  <a:pt x="21600" y="4260"/>
                </a:cubicBezTo>
                <a:lnTo>
                  <a:pt x="21600" y="6858"/>
                </a:lnTo>
                <a:cubicBezTo>
                  <a:pt x="21600" y="7136"/>
                  <a:pt x="16941" y="7374"/>
                  <a:pt x="11012" y="7374"/>
                </a:cubicBezTo>
                <a:cubicBezTo>
                  <a:pt x="5082" y="7374"/>
                  <a:pt x="0" y="7136"/>
                  <a:pt x="0" y="6858"/>
                </a:cubicBezTo>
                <a:lnTo>
                  <a:pt x="0" y="4260"/>
                </a:lnTo>
                <a:cubicBezTo>
                  <a:pt x="0" y="3982"/>
                  <a:pt x="5082" y="3764"/>
                  <a:pt x="11012" y="3764"/>
                </a:cubicBezTo>
                <a:close/>
                <a:moveTo>
                  <a:pt x="11012" y="0"/>
                </a:moveTo>
                <a:cubicBezTo>
                  <a:pt x="16941" y="0"/>
                  <a:pt x="21600" y="215"/>
                  <a:pt x="21600" y="488"/>
                </a:cubicBezTo>
                <a:lnTo>
                  <a:pt x="21600" y="1680"/>
                </a:lnTo>
                <a:cubicBezTo>
                  <a:pt x="21600" y="1954"/>
                  <a:pt x="16941" y="2169"/>
                  <a:pt x="11012" y="2169"/>
                </a:cubicBezTo>
                <a:cubicBezTo>
                  <a:pt x="5082" y="2169"/>
                  <a:pt x="0" y="1954"/>
                  <a:pt x="0" y="1680"/>
                </a:cubicBezTo>
                <a:lnTo>
                  <a:pt x="0" y="488"/>
                </a:lnTo>
                <a:cubicBezTo>
                  <a:pt x="0" y="215"/>
                  <a:pt x="5082" y="0"/>
                  <a:pt x="11012" y="0"/>
                </a:cubicBezTo>
                <a:close/>
              </a:path>
            </a:pathLst>
          </a:custGeom>
          <a:solidFill>
            <a:srgbClr val="153853"/>
          </a:solidFill>
          <a:ln w="12700">
            <a:miter lim="400000"/>
          </a:ln>
        </p:spPr>
        <p:txBody>
          <a:bodyPr lIns="45719" rIns="45719" anchor="ctr"/>
          <a:lstStyle/>
          <a:p>
            <a:pPr defTabSz="1828433">
              <a:spcBef>
                <a:spcPts val="0"/>
              </a:spcBef>
              <a:defRPr sz="6400">
                <a:solidFill>
                  <a:srgbClr val="747993"/>
                </a:solid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sp>
        <p:nvSpPr>
          <p:cNvPr id="197" name="Ze brengt lichtheid in wat zwaar is. Humor opent wat analyse sluit."/>
          <p:cNvSpPr txBox="1"/>
          <p:nvPr/>
        </p:nvSpPr>
        <p:spPr>
          <a:xfrm>
            <a:off x="4005062" y="4011776"/>
            <a:ext cx="4124655" cy="14617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 defTabSz="1828433">
              <a:lnSpc>
                <a:spcPts val="3600"/>
              </a:lnSpc>
              <a:spcBef>
                <a:spcPts val="0"/>
              </a:spcBef>
              <a:defRPr spc="-30" sz="2600">
                <a:solidFill>
                  <a:srgbClr val="747993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</a:lstStyle>
          <a:p>
            <a:pPr/>
            <a:r>
              <a:t>Ze brengt lichtheid in wat zwaar is. Humor opent wat analyse sluit.</a:t>
            </a:r>
          </a:p>
        </p:txBody>
      </p:sp>
      <p:sp>
        <p:nvSpPr>
          <p:cNvPr id="198" name="Speelsheid"/>
          <p:cNvSpPr txBox="1"/>
          <p:nvPr/>
        </p:nvSpPr>
        <p:spPr>
          <a:xfrm>
            <a:off x="4929775" y="3306128"/>
            <a:ext cx="2275232" cy="6531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 anchor="b">
            <a:spAutoFit/>
          </a:bodyPr>
          <a:lstStyle>
            <a:lvl1pPr algn="ctr" defTabSz="1828433">
              <a:lnSpc>
                <a:spcPts val="4300"/>
              </a:lnSpc>
              <a:spcBef>
                <a:spcPts val="0"/>
              </a:spcBef>
              <a:defRPr b="1" spc="-30" sz="3600">
                <a:solidFill>
                  <a:srgbClr val="111340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</a:lstStyle>
          <a:p>
            <a:pPr/>
            <a:r>
              <a:t>Speelsheid</a:t>
            </a:r>
          </a:p>
        </p:txBody>
      </p:sp>
      <p:sp>
        <p:nvSpPr>
          <p:cNvPr id="199" name="Iedereen kent haar.…"/>
          <p:cNvSpPr txBox="1"/>
          <p:nvPr/>
        </p:nvSpPr>
        <p:spPr>
          <a:xfrm>
            <a:off x="7003212" y="11798965"/>
            <a:ext cx="4124655" cy="14617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 defTabSz="1828433">
              <a:lnSpc>
                <a:spcPts val="3600"/>
              </a:lnSpc>
              <a:spcBef>
                <a:spcPts val="0"/>
              </a:spcBef>
              <a:defRPr spc="-30" sz="2600">
                <a:solidFill>
                  <a:srgbClr val="747993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pPr>
            <a:r>
              <a:t>Iedereen kent haar.</a:t>
            </a:r>
          </a:p>
          <a:p>
            <a:pPr algn="ctr" defTabSz="1828433">
              <a:lnSpc>
                <a:spcPts val="3600"/>
              </a:lnSpc>
              <a:spcBef>
                <a:spcPts val="0"/>
              </a:spcBef>
              <a:defRPr spc="-30" sz="2600">
                <a:solidFill>
                  <a:srgbClr val="747993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pPr>
            <a:r>
              <a:t>Van badkuip tot oceaan, van kind tot volwassene.</a:t>
            </a:r>
          </a:p>
        </p:txBody>
      </p:sp>
      <p:sp>
        <p:nvSpPr>
          <p:cNvPr id="200" name="Universeel symbool"/>
          <p:cNvSpPr txBox="1"/>
          <p:nvPr/>
        </p:nvSpPr>
        <p:spPr>
          <a:xfrm>
            <a:off x="7189648" y="10455983"/>
            <a:ext cx="3728099" cy="11992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b">
            <a:spAutoFit/>
          </a:bodyPr>
          <a:lstStyle>
            <a:lvl1pPr algn="ctr" defTabSz="1828433">
              <a:lnSpc>
                <a:spcPts val="4300"/>
              </a:lnSpc>
              <a:spcBef>
                <a:spcPts val="0"/>
              </a:spcBef>
              <a:defRPr b="1" spc="-30" sz="3600">
                <a:solidFill>
                  <a:srgbClr val="111340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</a:lstStyle>
          <a:p>
            <a:pPr/>
            <a:r>
              <a:t>Universeel symbool</a:t>
            </a:r>
          </a:p>
        </p:txBody>
      </p:sp>
      <p:sp>
        <p:nvSpPr>
          <p:cNvPr id="201" name="De Friendly Floatees lieten zien: wat je loslaat, vindt vanzelf zijn weg."/>
          <p:cNvSpPr txBox="1"/>
          <p:nvPr/>
        </p:nvSpPr>
        <p:spPr>
          <a:xfrm>
            <a:off x="10132848" y="4011776"/>
            <a:ext cx="4124655" cy="14617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 defTabSz="1828433">
              <a:lnSpc>
                <a:spcPts val="3600"/>
              </a:lnSpc>
              <a:spcBef>
                <a:spcPts val="0"/>
              </a:spcBef>
              <a:defRPr spc="-30" sz="2600">
                <a:solidFill>
                  <a:srgbClr val="747993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</a:lstStyle>
          <a:p>
            <a:pPr/>
            <a:r>
              <a:t>De Friendly Floatees lieten zien: wat je loslaat, vindt vanzelf zijn weg.</a:t>
            </a:r>
          </a:p>
        </p:txBody>
      </p:sp>
      <p:sp>
        <p:nvSpPr>
          <p:cNvPr id="202" name="Bewezen metafoor"/>
          <p:cNvSpPr txBox="1"/>
          <p:nvPr/>
        </p:nvSpPr>
        <p:spPr>
          <a:xfrm>
            <a:off x="10292211" y="3306128"/>
            <a:ext cx="3805937" cy="6531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 anchor="b">
            <a:spAutoFit/>
          </a:bodyPr>
          <a:lstStyle>
            <a:lvl1pPr algn="ctr" defTabSz="1828433">
              <a:lnSpc>
                <a:spcPts val="4300"/>
              </a:lnSpc>
              <a:spcBef>
                <a:spcPts val="0"/>
              </a:spcBef>
              <a:defRPr b="1" spc="-30" sz="3600">
                <a:solidFill>
                  <a:srgbClr val="111340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</a:lstStyle>
          <a:p>
            <a:pPr/>
            <a:r>
              <a:t>Bewezen metafoor</a:t>
            </a:r>
          </a:p>
        </p:txBody>
      </p:sp>
      <p:sp>
        <p:nvSpPr>
          <p:cNvPr id="203" name="Leeft in drie werelden: aarde, water, lucht en verbindt lichaam, gevoel en geest."/>
          <p:cNvSpPr txBox="1"/>
          <p:nvPr/>
        </p:nvSpPr>
        <p:spPr>
          <a:xfrm>
            <a:off x="13346690" y="11059489"/>
            <a:ext cx="4124655" cy="14617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 defTabSz="1828433">
              <a:lnSpc>
                <a:spcPts val="3600"/>
              </a:lnSpc>
              <a:spcBef>
                <a:spcPts val="0"/>
              </a:spcBef>
              <a:defRPr spc="-30" sz="2600">
                <a:solidFill>
                  <a:srgbClr val="747993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</a:lstStyle>
          <a:p>
            <a:pPr/>
            <a:r>
              <a:t>Leeft in drie werelden: aarde, water, lucht en verbindt lichaam, gevoel en geest.</a:t>
            </a:r>
          </a:p>
        </p:txBody>
      </p:sp>
      <p:sp>
        <p:nvSpPr>
          <p:cNvPr id="204" name="Spiritueel dier"/>
          <p:cNvSpPr txBox="1"/>
          <p:nvPr/>
        </p:nvSpPr>
        <p:spPr>
          <a:xfrm>
            <a:off x="13941460" y="10353840"/>
            <a:ext cx="2935124" cy="6531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 anchor="b">
            <a:spAutoFit/>
          </a:bodyPr>
          <a:lstStyle>
            <a:lvl1pPr algn="ctr" defTabSz="1828433">
              <a:lnSpc>
                <a:spcPts val="4300"/>
              </a:lnSpc>
              <a:spcBef>
                <a:spcPts val="0"/>
              </a:spcBef>
              <a:defRPr b="1" spc="-30" sz="3600">
                <a:solidFill>
                  <a:srgbClr val="111340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</a:lstStyle>
          <a:p>
            <a:pPr/>
            <a:r>
              <a:t>Spiritueel dier</a:t>
            </a:r>
          </a:p>
        </p:txBody>
      </p:sp>
      <p:sp>
        <p:nvSpPr>
          <p:cNvPr id="205" name="We hoeven niet te forceren.…"/>
          <p:cNvSpPr txBox="1"/>
          <p:nvPr/>
        </p:nvSpPr>
        <p:spPr>
          <a:xfrm>
            <a:off x="16293504" y="4011776"/>
            <a:ext cx="4124655" cy="14617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 defTabSz="1828433">
              <a:lnSpc>
                <a:spcPts val="3600"/>
              </a:lnSpc>
              <a:spcBef>
                <a:spcPts val="0"/>
              </a:spcBef>
              <a:defRPr spc="-30" sz="2600">
                <a:solidFill>
                  <a:srgbClr val="747993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pPr>
            <a:r>
              <a:t>We hoeven niet te forceren.</a:t>
            </a:r>
          </a:p>
          <a:p>
            <a:pPr algn="ctr" defTabSz="1828433">
              <a:lnSpc>
                <a:spcPts val="3600"/>
              </a:lnSpc>
              <a:spcBef>
                <a:spcPts val="0"/>
              </a:spcBef>
              <a:defRPr spc="-30" sz="2600">
                <a:solidFill>
                  <a:srgbClr val="747993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pPr>
            <a:r>
              <a:t>Alleen te vertrouwen op wat ons draagt</a:t>
            </a:r>
          </a:p>
        </p:txBody>
      </p:sp>
      <p:sp>
        <p:nvSpPr>
          <p:cNvPr id="206" name="Spiegel van onszelf"/>
          <p:cNvSpPr txBox="1"/>
          <p:nvPr/>
        </p:nvSpPr>
        <p:spPr>
          <a:xfrm>
            <a:off x="16419722" y="3306128"/>
            <a:ext cx="3872231" cy="6531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 anchor="b">
            <a:spAutoFit/>
          </a:bodyPr>
          <a:lstStyle>
            <a:lvl1pPr algn="ctr" defTabSz="1828433">
              <a:lnSpc>
                <a:spcPts val="4300"/>
              </a:lnSpc>
              <a:spcBef>
                <a:spcPts val="0"/>
              </a:spcBef>
              <a:defRPr b="1" spc="-30" sz="3600">
                <a:solidFill>
                  <a:srgbClr val="111340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</a:lstStyle>
          <a:p>
            <a:pPr/>
            <a:r>
              <a:t>Spiegel van onszelf</a:t>
            </a:r>
          </a:p>
        </p:txBody>
      </p:sp>
      <p:sp>
        <p:nvSpPr>
          <p:cNvPr id="207" name="A"/>
          <p:cNvSpPr txBox="1"/>
          <p:nvPr/>
        </p:nvSpPr>
        <p:spPr>
          <a:xfrm>
            <a:off x="5336651" y="8013786"/>
            <a:ext cx="1079014" cy="20657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 anchor="ctr">
            <a:spAutoFit/>
          </a:bodyPr>
          <a:lstStyle>
            <a:lvl1pPr algn="ctr" defTabSz="1828433">
              <a:lnSpc>
                <a:spcPts val="14400"/>
              </a:lnSpc>
              <a:spcBef>
                <a:spcPts val="0"/>
              </a:spcBef>
              <a:defRPr spc="-265" sz="11000">
                <a:solidFill>
                  <a:srgbClr val="FFFFFF"/>
                </a:solidFill>
                <a:latin typeface="Avenir Heavy"/>
                <a:ea typeface="Avenir Heavy"/>
                <a:cs typeface="Avenir Heavy"/>
                <a:sym typeface="Avenir Heavy"/>
              </a:defRPr>
            </a:lvl1pPr>
          </a:lstStyle>
          <a:p>
            <a:pPr/>
            <a:r>
              <a:t>A</a:t>
            </a:r>
          </a:p>
        </p:txBody>
      </p:sp>
      <p:sp>
        <p:nvSpPr>
          <p:cNvPr id="208" name="B"/>
          <p:cNvSpPr txBox="1"/>
          <p:nvPr/>
        </p:nvSpPr>
        <p:spPr>
          <a:xfrm>
            <a:off x="8559032" y="6148789"/>
            <a:ext cx="989331" cy="19705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 anchor="ctr">
            <a:spAutoFit/>
          </a:bodyPr>
          <a:lstStyle>
            <a:lvl1pPr algn="ctr" defTabSz="1828433">
              <a:lnSpc>
                <a:spcPts val="14400"/>
              </a:lnSpc>
              <a:spcBef>
                <a:spcPts val="0"/>
              </a:spcBef>
              <a:defRPr b="1" spc="-290" sz="120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</a:lstStyle>
          <a:p>
            <a:pPr/>
            <a:r>
              <a:t>B</a:t>
            </a:r>
          </a:p>
        </p:txBody>
      </p:sp>
      <p:sp>
        <p:nvSpPr>
          <p:cNvPr id="209" name="C"/>
          <p:cNvSpPr txBox="1"/>
          <p:nvPr/>
        </p:nvSpPr>
        <p:spPr>
          <a:xfrm>
            <a:off x="11757450" y="8061409"/>
            <a:ext cx="954279" cy="19705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 anchor="ctr">
            <a:spAutoFit/>
          </a:bodyPr>
          <a:lstStyle>
            <a:lvl1pPr algn="ctr" defTabSz="1828433">
              <a:lnSpc>
                <a:spcPts val="14400"/>
              </a:lnSpc>
              <a:spcBef>
                <a:spcPts val="0"/>
              </a:spcBef>
              <a:defRPr b="1" spc="-290" sz="120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</a:lstStyle>
          <a:p>
            <a:pPr/>
            <a:r>
              <a:t>C</a:t>
            </a:r>
          </a:p>
        </p:txBody>
      </p:sp>
      <p:sp>
        <p:nvSpPr>
          <p:cNvPr id="210" name="D"/>
          <p:cNvSpPr txBox="1"/>
          <p:nvPr/>
        </p:nvSpPr>
        <p:spPr>
          <a:xfrm>
            <a:off x="14768475" y="6148789"/>
            <a:ext cx="1035051" cy="19705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 anchor="ctr">
            <a:spAutoFit/>
          </a:bodyPr>
          <a:lstStyle>
            <a:lvl1pPr algn="ctr" defTabSz="1828433">
              <a:lnSpc>
                <a:spcPts val="14400"/>
              </a:lnSpc>
              <a:spcBef>
                <a:spcPts val="0"/>
              </a:spcBef>
              <a:defRPr b="1" spc="-290" sz="120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</a:lstStyle>
          <a:p>
            <a:pPr/>
            <a:r>
              <a:t>D</a:t>
            </a:r>
          </a:p>
        </p:txBody>
      </p:sp>
      <p:sp>
        <p:nvSpPr>
          <p:cNvPr id="211" name="E"/>
          <p:cNvSpPr txBox="1"/>
          <p:nvPr/>
        </p:nvSpPr>
        <p:spPr>
          <a:xfrm>
            <a:off x="17928247" y="8061409"/>
            <a:ext cx="902463" cy="19705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 anchor="ctr">
            <a:spAutoFit/>
          </a:bodyPr>
          <a:lstStyle>
            <a:lvl1pPr algn="ctr" defTabSz="1828433">
              <a:lnSpc>
                <a:spcPts val="14400"/>
              </a:lnSpc>
              <a:spcBef>
                <a:spcPts val="0"/>
              </a:spcBef>
              <a:defRPr b="1" spc="-290" sz="12000">
                <a:solidFill>
                  <a:srgbClr val="FFFFFF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</a:lstStyle>
          <a:p>
            <a:pPr/>
            <a:r>
              <a:t>E</a:t>
            </a:r>
          </a:p>
        </p:txBody>
      </p:sp>
      <p:grpSp>
        <p:nvGrpSpPr>
          <p:cNvPr id="224" name="Group"/>
          <p:cNvGrpSpPr/>
          <p:nvPr/>
        </p:nvGrpSpPr>
        <p:grpSpPr>
          <a:xfrm>
            <a:off x="370774" y="11933480"/>
            <a:ext cx="1318083" cy="1286615"/>
            <a:chOff x="-44901" y="-44901"/>
            <a:chExt cx="1318082" cy="1286613"/>
          </a:xfrm>
        </p:grpSpPr>
        <p:grpSp>
          <p:nvGrpSpPr>
            <p:cNvPr id="214" name="Square"/>
            <p:cNvGrpSpPr/>
            <p:nvPr/>
          </p:nvGrpSpPr>
          <p:grpSpPr>
            <a:xfrm>
              <a:off x="594389" y="-44902"/>
              <a:ext cx="678793" cy="672218"/>
              <a:chOff x="0" y="0"/>
              <a:chExt cx="678791" cy="672216"/>
            </a:xfrm>
          </p:grpSpPr>
          <p:sp>
            <p:nvSpPr>
              <p:cNvPr id="213" name="Square"/>
              <p:cNvSpPr/>
              <p:nvPr/>
            </p:nvSpPr>
            <p:spPr>
              <a:xfrm>
                <a:off x="44901" y="44901"/>
                <a:ext cx="588990" cy="582415"/>
              </a:xfrm>
              <a:prstGeom prst="rect">
                <a:avLst/>
              </a:prstGeom>
              <a:solidFill>
                <a:srgbClr val="7DA9CF"/>
              </a:solidFill>
              <a:ln>
                <a:noFill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>
                  <a:spcBef>
                    <a:spcPts val="0"/>
                  </a:spcBef>
                  <a:defRPr sz="3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</a:p>
            </p:txBody>
          </p:sp>
          <p:pic>
            <p:nvPicPr>
              <p:cNvPr id="212" name="Square Rectangle" descr="Square Rectangle"/>
              <p:cNvPicPr>
                <a:picLocks noChangeAspect="0"/>
              </p:cNvPicPr>
              <p:nvPr/>
            </p:nvPicPr>
            <p:blipFill>
              <a:blip r:embed="rId3">
                <a:extLst/>
              </a:blip>
              <a:stretch>
                <a:fillRect/>
              </a:stretch>
            </p:blipFill>
            <p:spPr>
              <a:xfrm>
                <a:off x="0" y="0"/>
                <a:ext cx="678792" cy="672217"/>
              </a:xfrm>
              <a:prstGeom prst="rect">
                <a:avLst/>
              </a:prstGeom>
              <a:effectLst/>
            </p:spPr>
          </p:pic>
        </p:grpSp>
        <p:grpSp>
          <p:nvGrpSpPr>
            <p:cNvPr id="217" name="Square"/>
            <p:cNvGrpSpPr/>
            <p:nvPr/>
          </p:nvGrpSpPr>
          <p:grpSpPr>
            <a:xfrm>
              <a:off x="594389" y="569496"/>
              <a:ext cx="678793" cy="672217"/>
              <a:chOff x="0" y="0"/>
              <a:chExt cx="678791" cy="672216"/>
            </a:xfrm>
          </p:grpSpPr>
          <p:sp>
            <p:nvSpPr>
              <p:cNvPr id="216" name="Square"/>
              <p:cNvSpPr/>
              <p:nvPr/>
            </p:nvSpPr>
            <p:spPr>
              <a:xfrm>
                <a:off x="44901" y="44901"/>
                <a:ext cx="588990" cy="582415"/>
              </a:xfrm>
              <a:prstGeom prst="rect">
                <a:avLst/>
              </a:prstGeom>
              <a:solidFill>
                <a:srgbClr val="F6D750"/>
              </a:solidFill>
              <a:ln>
                <a:noFill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>
                  <a:spcBef>
                    <a:spcPts val="0"/>
                  </a:spcBef>
                  <a:defRPr sz="3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</a:p>
            </p:txBody>
          </p:sp>
          <p:pic>
            <p:nvPicPr>
              <p:cNvPr id="215" name="Square Rectangle" descr="Square Rectangle"/>
              <p:cNvPicPr>
                <a:picLocks noChangeAspect="0"/>
              </p:cNvPicPr>
              <p:nvPr/>
            </p:nvPicPr>
            <p:blipFill>
              <a:blip r:embed="rId3">
                <a:extLst/>
              </a:blip>
              <a:stretch>
                <a:fillRect/>
              </a:stretch>
            </p:blipFill>
            <p:spPr>
              <a:xfrm>
                <a:off x="0" y="0"/>
                <a:ext cx="678792" cy="672217"/>
              </a:xfrm>
              <a:prstGeom prst="rect">
                <a:avLst/>
              </a:prstGeom>
              <a:effectLst/>
            </p:spPr>
          </p:pic>
        </p:grpSp>
        <p:grpSp>
          <p:nvGrpSpPr>
            <p:cNvPr id="220" name="Square"/>
            <p:cNvGrpSpPr/>
            <p:nvPr/>
          </p:nvGrpSpPr>
          <p:grpSpPr>
            <a:xfrm>
              <a:off x="-44902" y="569496"/>
              <a:ext cx="678793" cy="672217"/>
              <a:chOff x="0" y="0"/>
              <a:chExt cx="678791" cy="672216"/>
            </a:xfrm>
          </p:grpSpPr>
          <p:sp>
            <p:nvSpPr>
              <p:cNvPr id="219" name="Square"/>
              <p:cNvSpPr/>
              <p:nvPr/>
            </p:nvSpPr>
            <p:spPr>
              <a:xfrm>
                <a:off x="44901" y="44901"/>
                <a:ext cx="588990" cy="582415"/>
              </a:xfrm>
              <a:prstGeom prst="rect">
                <a:avLst/>
              </a:prstGeom>
              <a:solidFill>
                <a:srgbClr val="153854"/>
              </a:solidFill>
              <a:ln>
                <a:noFill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>
                  <a:spcBef>
                    <a:spcPts val="0"/>
                  </a:spcBef>
                  <a:defRPr sz="3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</a:p>
            </p:txBody>
          </p:sp>
          <p:pic>
            <p:nvPicPr>
              <p:cNvPr id="218" name="Square Rectangle" descr="Square Rectangle"/>
              <p:cNvPicPr>
                <a:picLocks noChangeAspect="0"/>
              </p:cNvPicPr>
              <p:nvPr/>
            </p:nvPicPr>
            <p:blipFill>
              <a:blip r:embed="rId3">
                <a:extLst/>
              </a:blip>
              <a:stretch>
                <a:fillRect/>
              </a:stretch>
            </p:blipFill>
            <p:spPr>
              <a:xfrm>
                <a:off x="0" y="0"/>
                <a:ext cx="678792" cy="672217"/>
              </a:xfrm>
              <a:prstGeom prst="rect">
                <a:avLst/>
              </a:prstGeom>
              <a:effectLst/>
            </p:spPr>
          </p:pic>
        </p:grpSp>
        <p:grpSp>
          <p:nvGrpSpPr>
            <p:cNvPr id="223" name="Square"/>
            <p:cNvGrpSpPr/>
            <p:nvPr/>
          </p:nvGrpSpPr>
          <p:grpSpPr>
            <a:xfrm>
              <a:off x="-44902" y="-35976"/>
              <a:ext cx="678793" cy="672218"/>
              <a:chOff x="0" y="0"/>
              <a:chExt cx="678791" cy="672216"/>
            </a:xfrm>
          </p:grpSpPr>
          <p:sp>
            <p:nvSpPr>
              <p:cNvPr id="222" name="Square"/>
              <p:cNvSpPr/>
              <p:nvPr/>
            </p:nvSpPr>
            <p:spPr>
              <a:xfrm>
                <a:off x="44901" y="44901"/>
                <a:ext cx="588990" cy="582415"/>
              </a:xfrm>
              <a:prstGeom prst="rect">
                <a:avLst/>
              </a:prstGeom>
              <a:solidFill>
                <a:srgbClr val="F2A33E"/>
              </a:solidFill>
              <a:ln>
                <a:noFill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>
                  <a:spcBef>
                    <a:spcPts val="0"/>
                  </a:spcBef>
                  <a:defRPr sz="3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</a:p>
            </p:txBody>
          </p:sp>
          <p:pic>
            <p:nvPicPr>
              <p:cNvPr id="221" name="Square Rectangle" descr="Square Rectangle"/>
              <p:cNvPicPr>
                <a:picLocks noChangeAspect="0"/>
              </p:cNvPicPr>
              <p:nvPr/>
            </p:nvPicPr>
            <p:blipFill>
              <a:blip r:embed="rId3">
                <a:extLst/>
              </a:blip>
              <a:stretch>
                <a:fillRect/>
              </a:stretch>
            </p:blipFill>
            <p:spPr>
              <a:xfrm>
                <a:off x="0" y="0"/>
                <a:ext cx="678792" cy="672217"/>
              </a:xfrm>
              <a:prstGeom prst="rect">
                <a:avLst/>
              </a:prstGeom>
              <a:effectLst/>
            </p:spPr>
          </p:pic>
        </p:grpSp>
      </p:grp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6" name="ChatGPT Image Nov 7, 2025, 10_51_20 AM.png" descr="ChatGPT Image Nov 7, 2025, 10_51_20 AM.png"/>
          <p:cNvPicPr>
            <a:picLocks noChangeAspect="0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2686292" y="1860625"/>
            <a:ext cx="7670801" cy="1137920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469900" dist="114300" dir="0">
              <a:srgbClr val="000000">
                <a:alpha val="83071"/>
              </a:srgbClr>
            </a:outerShdw>
          </a:effectLst>
        </p:spPr>
      </p:pic>
      <p:sp>
        <p:nvSpPr>
          <p:cNvPr id="227" name="De BASIS: Het Boek"/>
          <p:cNvSpPr txBox="1"/>
          <p:nvPr/>
        </p:nvSpPr>
        <p:spPr>
          <a:xfrm>
            <a:off x="7384408" y="231506"/>
            <a:ext cx="9615184" cy="1574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pc="-425" sz="8500">
                <a:latin typeface="Avenir Heavy"/>
                <a:ea typeface="Avenir Heavy"/>
                <a:cs typeface="Avenir Heavy"/>
                <a:sym typeface="Avenir Heavy"/>
              </a:defRPr>
            </a:lvl1pPr>
          </a:lstStyle>
          <a:p>
            <a:pPr/>
            <a:r>
              <a:t>De BASIS: Het Boek</a:t>
            </a:r>
          </a:p>
        </p:txBody>
      </p:sp>
      <p:pic>
        <p:nvPicPr>
          <p:cNvPr id="228" name="Duck IT Cover.001.jpeg" descr="Duck IT Cover.001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171315" y="1825899"/>
            <a:ext cx="7665151" cy="11385002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469900" dist="114300" dir="0">
              <a:srgbClr val="000000">
                <a:alpha val="83071"/>
              </a:srgbClr>
            </a:outerShdw>
          </a:effectLst>
        </p:spPr>
      </p:pic>
      <p:pic>
        <p:nvPicPr>
          <p:cNvPr id="229" name="Line Line" descr="Line Line"/>
          <p:cNvPicPr>
            <a:picLocks noChangeAspect="0"/>
          </p:cNvPicPr>
          <p:nvPr/>
        </p:nvPicPr>
        <p:blipFill>
          <a:blip r:embed="rId4">
            <a:alphaModFix amt="76229"/>
            <a:extLst/>
          </a:blip>
          <a:stretch>
            <a:fillRect/>
          </a:stretch>
        </p:blipFill>
        <p:spPr>
          <a:xfrm rot="16200000">
            <a:off x="7504272" y="7478759"/>
            <a:ext cx="11287538" cy="79282"/>
          </a:xfrm>
          <a:prstGeom prst="rect">
            <a:avLst/>
          </a:prstGeom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</p:spPr>
      </p:pic>
      <p:sp>
        <p:nvSpPr>
          <p:cNvPr id="230" name="Rectangle"/>
          <p:cNvSpPr/>
          <p:nvPr/>
        </p:nvSpPr>
        <p:spPr>
          <a:xfrm>
            <a:off x="5100600" y="6624935"/>
            <a:ext cx="5852518" cy="536873"/>
          </a:xfrm>
          <a:prstGeom prst="rect">
            <a:avLst/>
          </a:prstGeom>
          <a:gradFill>
            <a:gsLst>
              <a:gs pos="0">
                <a:srgbClr val="489BC4"/>
              </a:gs>
              <a:gs pos="100000">
                <a:srgbClr val="479CC9"/>
              </a:gs>
            </a:gsLst>
            <a:lin ang="16136045"/>
          </a:gra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pic>
        <p:nvPicPr>
          <p:cNvPr id="231" name="EDAC510A-59B1-472B-BBD5-2D236F925ABA.png" descr="EDAC510A-59B1-472B-BBD5-2D236F925ABA.png"/>
          <p:cNvPicPr>
            <a:picLocks noChangeAspect="1"/>
          </p:cNvPicPr>
          <p:nvPr/>
        </p:nvPicPr>
        <p:blipFill>
          <a:blip r:embed="rId5">
            <a:extLst/>
          </a:blip>
          <a:srcRect l="17364" t="46719" r="25574" b="18156"/>
          <a:stretch>
            <a:fillRect/>
          </a:stretch>
        </p:blipFill>
        <p:spPr>
          <a:xfrm flipH="1">
            <a:off x="21880735" y="11538986"/>
            <a:ext cx="1953862" cy="180407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33" h="21564" fill="norm" stroke="1" extrusionOk="0">
                <a:moveTo>
                  <a:pt x="14238" y="0"/>
                </a:moveTo>
                <a:cubicBezTo>
                  <a:pt x="13922" y="1"/>
                  <a:pt x="13016" y="96"/>
                  <a:pt x="13016" y="129"/>
                </a:cubicBezTo>
                <a:cubicBezTo>
                  <a:pt x="13016" y="138"/>
                  <a:pt x="12915" y="166"/>
                  <a:pt x="12795" y="190"/>
                </a:cubicBezTo>
                <a:cubicBezTo>
                  <a:pt x="12674" y="214"/>
                  <a:pt x="12523" y="287"/>
                  <a:pt x="12457" y="347"/>
                </a:cubicBezTo>
                <a:cubicBezTo>
                  <a:pt x="12391" y="407"/>
                  <a:pt x="12335" y="430"/>
                  <a:pt x="12335" y="399"/>
                </a:cubicBezTo>
                <a:cubicBezTo>
                  <a:pt x="12335" y="368"/>
                  <a:pt x="12089" y="496"/>
                  <a:pt x="11785" y="684"/>
                </a:cubicBezTo>
                <a:cubicBezTo>
                  <a:pt x="11482" y="871"/>
                  <a:pt x="11211" y="1025"/>
                  <a:pt x="11187" y="1025"/>
                </a:cubicBezTo>
                <a:cubicBezTo>
                  <a:pt x="11130" y="1025"/>
                  <a:pt x="10073" y="2182"/>
                  <a:pt x="10073" y="2244"/>
                </a:cubicBezTo>
                <a:cubicBezTo>
                  <a:pt x="10073" y="2271"/>
                  <a:pt x="9928" y="2577"/>
                  <a:pt x="9748" y="2923"/>
                </a:cubicBezTo>
                <a:cubicBezTo>
                  <a:pt x="9569" y="3268"/>
                  <a:pt x="9406" y="3629"/>
                  <a:pt x="9389" y="3724"/>
                </a:cubicBezTo>
                <a:cubicBezTo>
                  <a:pt x="9372" y="3820"/>
                  <a:pt x="9334" y="3943"/>
                  <a:pt x="9302" y="3999"/>
                </a:cubicBezTo>
                <a:cubicBezTo>
                  <a:pt x="9270" y="4056"/>
                  <a:pt x="9226" y="4247"/>
                  <a:pt x="9207" y="4422"/>
                </a:cubicBezTo>
                <a:cubicBezTo>
                  <a:pt x="9188" y="4596"/>
                  <a:pt x="9149" y="4951"/>
                  <a:pt x="9116" y="5209"/>
                </a:cubicBezTo>
                <a:cubicBezTo>
                  <a:pt x="9079" y="5498"/>
                  <a:pt x="9090" y="5728"/>
                  <a:pt x="9150" y="5807"/>
                </a:cubicBezTo>
                <a:cubicBezTo>
                  <a:pt x="9204" y="5878"/>
                  <a:pt x="9248" y="6023"/>
                  <a:pt x="9246" y="6129"/>
                </a:cubicBezTo>
                <a:cubicBezTo>
                  <a:pt x="9241" y="6357"/>
                  <a:pt x="9314" y="6725"/>
                  <a:pt x="9393" y="6865"/>
                </a:cubicBezTo>
                <a:cubicBezTo>
                  <a:pt x="9424" y="6919"/>
                  <a:pt x="9463" y="7043"/>
                  <a:pt x="9480" y="7140"/>
                </a:cubicBezTo>
                <a:cubicBezTo>
                  <a:pt x="9497" y="7237"/>
                  <a:pt x="9730" y="7673"/>
                  <a:pt x="9995" y="8108"/>
                </a:cubicBezTo>
                <a:cubicBezTo>
                  <a:pt x="10260" y="8542"/>
                  <a:pt x="10482" y="8930"/>
                  <a:pt x="10489" y="8971"/>
                </a:cubicBezTo>
                <a:cubicBezTo>
                  <a:pt x="10497" y="9012"/>
                  <a:pt x="10510" y="9057"/>
                  <a:pt x="10520" y="9071"/>
                </a:cubicBezTo>
                <a:cubicBezTo>
                  <a:pt x="10530" y="9084"/>
                  <a:pt x="10555" y="9174"/>
                  <a:pt x="10572" y="9270"/>
                </a:cubicBezTo>
                <a:cubicBezTo>
                  <a:pt x="10606" y="9468"/>
                  <a:pt x="10348" y="9651"/>
                  <a:pt x="9939" y="9720"/>
                </a:cubicBezTo>
                <a:cubicBezTo>
                  <a:pt x="9516" y="9793"/>
                  <a:pt x="7707" y="9780"/>
                  <a:pt x="7404" y="9701"/>
                </a:cubicBezTo>
                <a:cubicBezTo>
                  <a:pt x="7255" y="9663"/>
                  <a:pt x="7090" y="9620"/>
                  <a:pt x="7040" y="9607"/>
                </a:cubicBezTo>
                <a:cubicBezTo>
                  <a:pt x="6990" y="9593"/>
                  <a:pt x="6858" y="9527"/>
                  <a:pt x="6746" y="9460"/>
                </a:cubicBezTo>
                <a:cubicBezTo>
                  <a:pt x="6634" y="9392"/>
                  <a:pt x="6542" y="9362"/>
                  <a:pt x="6542" y="9393"/>
                </a:cubicBezTo>
                <a:cubicBezTo>
                  <a:pt x="6542" y="9481"/>
                  <a:pt x="6199" y="9257"/>
                  <a:pt x="5740" y="8871"/>
                </a:cubicBezTo>
                <a:cubicBezTo>
                  <a:pt x="5252" y="8462"/>
                  <a:pt x="4499" y="8057"/>
                  <a:pt x="4224" y="8055"/>
                </a:cubicBezTo>
                <a:cubicBezTo>
                  <a:pt x="3932" y="8054"/>
                  <a:pt x="3191" y="8441"/>
                  <a:pt x="3127" y="8629"/>
                </a:cubicBezTo>
                <a:cubicBezTo>
                  <a:pt x="3096" y="8721"/>
                  <a:pt x="2991" y="8911"/>
                  <a:pt x="2898" y="9052"/>
                </a:cubicBezTo>
                <a:cubicBezTo>
                  <a:pt x="2804" y="9192"/>
                  <a:pt x="2717" y="9373"/>
                  <a:pt x="2703" y="9450"/>
                </a:cubicBezTo>
                <a:cubicBezTo>
                  <a:pt x="2688" y="9527"/>
                  <a:pt x="2612" y="9754"/>
                  <a:pt x="2529" y="9958"/>
                </a:cubicBezTo>
                <a:cubicBezTo>
                  <a:pt x="2447" y="10161"/>
                  <a:pt x="2385" y="10362"/>
                  <a:pt x="2391" y="10404"/>
                </a:cubicBezTo>
                <a:cubicBezTo>
                  <a:pt x="2397" y="10445"/>
                  <a:pt x="2392" y="10504"/>
                  <a:pt x="2382" y="10532"/>
                </a:cubicBezTo>
                <a:cubicBezTo>
                  <a:pt x="2342" y="10645"/>
                  <a:pt x="2241" y="11171"/>
                  <a:pt x="2157" y="11718"/>
                </a:cubicBezTo>
                <a:cubicBezTo>
                  <a:pt x="2092" y="12139"/>
                  <a:pt x="2089" y="13325"/>
                  <a:pt x="2152" y="13800"/>
                </a:cubicBezTo>
                <a:cubicBezTo>
                  <a:pt x="2178" y="13991"/>
                  <a:pt x="2222" y="14321"/>
                  <a:pt x="2248" y="14535"/>
                </a:cubicBezTo>
                <a:cubicBezTo>
                  <a:pt x="2274" y="14750"/>
                  <a:pt x="2335" y="14976"/>
                  <a:pt x="2382" y="15038"/>
                </a:cubicBezTo>
                <a:cubicBezTo>
                  <a:pt x="2429" y="15100"/>
                  <a:pt x="2481" y="15237"/>
                  <a:pt x="2499" y="15342"/>
                </a:cubicBezTo>
                <a:cubicBezTo>
                  <a:pt x="2550" y="15629"/>
                  <a:pt x="2642" y="15880"/>
                  <a:pt x="2876" y="16390"/>
                </a:cubicBezTo>
                <a:cubicBezTo>
                  <a:pt x="3073" y="16819"/>
                  <a:pt x="3076" y="16865"/>
                  <a:pt x="2937" y="16997"/>
                </a:cubicBezTo>
                <a:cubicBezTo>
                  <a:pt x="2793" y="17134"/>
                  <a:pt x="1821" y="17519"/>
                  <a:pt x="1390" y="17609"/>
                </a:cubicBezTo>
                <a:cubicBezTo>
                  <a:pt x="1277" y="17633"/>
                  <a:pt x="1135" y="17700"/>
                  <a:pt x="1074" y="17756"/>
                </a:cubicBezTo>
                <a:cubicBezTo>
                  <a:pt x="1012" y="17812"/>
                  <a:pt x="938" y="17831"/>
                  <a:pt x="909" y="17799"/>
                </a:cubicBezTo>
                <a:cubicBezTo>
                  <a:pt x="880" y="17768"/>
                  <a:pt x="667" y="17860"/>
                  <a:pt x="437" y="18008"/>
                </a:cubicBezTo>
                <a:cubicBezTo>
                  <a:pt x="206" y="18155"/>
                  <a:pt x="37" y="18301"/>
                  <a:pt x="64" y="18330"/>
                </a:cubicBezTo>
                <a:cubicBezTo>
                  <a:pt x="91" y="18360"/>
                  <a:pt x="73" y="18442"/>
                  <a:pt x="21" y="18511"/>
                </a:cubicBezTo>
                <a:cubicBezTo>
                  <a:pt x="-124" y="18701"/>
                  <a:pt x="515" y="19417"/>
                  <a:pt x="1082" y="19701"/>
                </a:cubicBezTo>
                <a:cubicBezTo>
                  <a:pt x="1342" y="19831"/>
                  <a:pt x="1599" y="19939"/>
                  <a:pt x="1654" y="19939"/>
                </a:cubicBezTo>
                <a:cubicBezTo>
                  <a:pt x="1710" y="19939"/>
                  <a:pt x="1866" y="20002"/>
                  <a:pt x="2005" y="20081"/>
                </a:cubicBezTo>
                <a:cubicBezTo>
                  <a:pt x="2144" y="20159"/>
                  <a:pt x="2435" y="20247"/>
                  <a:pt x="2646" y="20275"/>
                </a:cubicBezTo>
                <a:cubicBezTo>
                  <a:pt x="2858" y="20303"/>
                  <a:pt x="3079" y="20364"/>
                  <a:pt x="3136" y="20413"/>
                </a:cubicBezTo>
                <a:cubicBezTo>
                  <a:pt x="3228" y="20491"/>
                  <a:pt x="3602" y="20633"/>
                  <a:pt x="3873" y="20688"/>
                </a:cubicBezTo>
                <a:cubicBezTo>
                  <a:pt x="3923" y="20698"/>
                  <a:pt x="3982" y="20717"/>
                  <a:pt x="4007" y="20731"/>
                </a:cubicBezTo>
                <a:cubicBezTo>
                  <a:pt x="4032" y="20744"/>
                  <a:pt x="4156" y="20766"/>
                  <a:pt x="4280" y="20778"/>
                </a:cubicBezTo>
                <a:cubicBezTo>
                  <a:pt x="4405" y="20791"/>
                  <a:pt x="4973" y="20878"/>
                  <a:pt x="5545" y="20973"/>
                </a:cubicBezTo>
                <a:cubicBezTo>
                  <a:pt x="6118" y="21067"/>
                  <a:pt x="6773" y="21159"/>
                  <a:pt x="6997" y="21177"/>
                </a:cubicBezTo>
                <a:cubicBezTo>
                  <a:pt x="7221" y="21194"/>
                  <a:pt x="8055" y="21276"/>
                  <a:pt x="8851" y="21362"/>
                </a:cubicBezTo>
                <a:cubicBezTo>
                  <a:pt x="9648" y="21447"/>
                  <a:pt x="10546" y="21531"/>
                  <a:pt x="10845" y="21547"/>
                </a:cubicBezTo>
                <a:cubicBezTo>
                  <a:pt x="11836" y="21599"/>
                  <a:pt x="15271" y="21526"/>
                  <a:pt x="15694" y="21442"/>
                </a:cubicBezTo>
                <a:cubicBezTo>
                  <a:pt x="15922" y="21397"/>
                  <a:pt x="16249" y="21368"/>
                  <a:pt x="16417" y="21381"/>
                </a:cubicBezTo>
                <a:cubicBezTo>
                  <a:pt x="16586" y="21393"/>
                  <a:pt x="16764" y="21380"/>
                  <a:pt x="16811" y="21347"/>
                </a:cubicBezTo>
                <a:cubicBezTo>
                  <a:pt x="16859" y="21315"/>
                  <a:pt x="17023" y="21280"/>
                  <a:pt x="17175" y="21267"/>
                </a:cubicBezTo>
                <a:cubicBezTo>
                  <a:pt x="17328" y="21254"/>
                  <a:pt x="17646" y="21194"/>
                  <a:pt x="17882" y="21134"/>
                </a:cubicBezTo>
                <a:cubicBezTo>
                  <a:pt x="18118" y="21075"/>
                  <a:pt x="18342" y="21035"/>
                  <a:pt x="18380" y="21044"/>
                </a:cubicBezTo>
                <a:cubicBezTo>
                  <a:pt x="18418" y="21053"/>
                  <a:pt x="18561" y="21008"/>
                  <a:pt x="18701" y="20944"/>
                </a:cubicBezTo>
                <a:cubicBezTo>
                  <a:pt x="18841" y="20881"/>
                  <a:pt x="19018" y="20830"/>
                  <a:pt x="19091" y="20830"/>
                </a:cubicBezTo>
                <a:cubicBezTo>
                  <a:pt x="19164" y="20830"/>
                  <a:pt x="19324" y="20757"/>
                  <a:pt x="19446" y="20669"/>
                </a:cubicBezTo>
                <a:cubicBezTo>
                  <a:pt x="19585" y="20570"/>
                  <a:pt x="19754" y="20535"/>
                  <a:pt x="19897" y="20574"/>
                </a:cubicBezTo>
                <a:cubicBezTo>
                  <a:pt x="20022" y="20609"/>
                  <a:pt x="20117" y="20602"/>
                  <a:pt x="20109" y="20560"/>
                </a:cubicBezTo>
                <a:cubicBezTo>
                  <a:pt x="20101" y="20518"/>
                  <a:pt x="20178" y="20282"/>
                  <a:pt x="20282" y="20038"/>
                </a:cubicBezTo>
                <a:cubicBezTo>
                  <a:pt x="20449" y="19649"/>
                  <a:pt x="20458" y="19574"/>
                  <a:pt x="20343" y="19436"/>
                </a:cubicBezTo>
                <a:cubicBezTo>
                  <a:pt x="20271" y="19349"/>
                  <a:pt x="20213" y="19186"/>
                  <a:pt x="20213" y="19070"/>
                </a:cubicBezTo>
                <a:cubicBezTo>
                  <a:pt x="20213" y="18955"/>
                  <a:pt x="20174" y="18833"/>
                  <a:pt x="20126" y="18800"/>
                </a:cubicBezTo>
                <a:cubicBezTo>
                  <a:pt x="20078" y="18767"/>
                  <a:pt x="20186" y="18487"/>
                  <a:pt x="20369" y="18174"/>
                </a:cubicBezTo>
                <a:cubicBezTo>
                  <a:pt x="20551" y="17863"/>
                  <a:pt x="20689" y="17589"/>
                  <a:pt x="20677" y="17562"/>
                </a:cubicBezTo>
                <a:cubicBezTo>
                  <a:pt x="20665" y="17535"/>
                  <a:pt x="20683" y="17424"/>
                  <a:pt x="20716" y="17315"/>
                </a:cubicBezTo>
                <a:cubicBezTo>
                  <a:pt x="20748" y="17206"/>
                  <a:pt x="20770" y="17077"/>
                  <a:pt x="20763" y="17031"/>
                </a:cubicBezTo>
                <a:cubicBezTo>
                  <a:pt x="20756" y="16984"/>
                  <a:pt x="20791" y="16892"/>
                  <a:pt x="20841" y="16827"/>
                </a:cubicBezTo>
                <a:cubicBezTo>
                  <a:pt x="20894" y="16757"/>
                  <a:pt x="20916" y="16273"/>
                  <a:pt x="20898" y="15674"/>
                </a:cubicBezTo>
                <a:cubicBezTo>
                  <a:pt x="20861" y="14492"/>
                  <a:pt x="20792" y="13961"/>
                  <a:pt x="20642" y="13663"/>
                </a:cubicBezTo>
                <a:cubicBezTo>
                  <a:pt x="20584" y="13548"/>
                  <a:pt x="20528" y="13387"/>
                  <a:pt x="20516" y="13312"/>
                </a:cubicBezTo>
                <a:cubicBezTo>
                  <a:pt x="20505" y="13236"/>
                  <a:pt x="20370" y="12984"/>
                  <a:pt x="20217" y="12752"/>
                </a:cubicBezTo>
                <a:cubicBezTo>
                  <a:pt x="20065" y="12519"/>
                  <a:pt x="19940" y="12288"/>
                  <a:pt x="19940" y="12235"/>
                </a:cubicBezTo>
                <a:cubicBezTo>
                  <a:pt x="19940" y="12181"/>
                  <a:pt x="19880" y="12109"/>
                  <a:pt x="19806" y="12078"/>
                </a:cubicBezTo>
                <a:cubicBezTo>
                  <a:pt x="19731" y="12047"/>
                  <a:pt x="19666" y="11963"/>
                  <a:pt x="19663" y="11893"/>
                </a:cubicBezTo>
                <a:cubicBezTo>
                  <a:pt x="19659" y="11823"/>
                  <a:pt x="19495" y="11614"/>
                  <a:pt x="19299" y="11423"/>
                </a:cubicBezTo>
                <a:cubicBezTo>
                  <a:pt x="19102" y="11233"/>
                  <a:pt x="18810" y="10934"/>
                  <a:pt x="18649" y="10764"/>
                </a:cubicBezTo>
                <a:cubicBezTo>
                  <a:pt x="18488" y="10594"/>
                  <a:pt x="18265" y="10404"/>
                  <a:pt x="18155" y="10342"/>
                </a:cubicBezTo>
                <a:cubicBezTo>
                  <a:pt x="17880" y="10185"/>
                  <a:pt x="17653" y="9626"/>
                  <a:pt x="17708" y="9241"/>
                </a:cubicBezTo>
                <a:cubicBezTo>
                  <a:pt x="17751" y="8945"/>
                  <a:pt x="17994" y="8551"/>
                  <a:pt x="18120" y="8568"/>
                </a:cubicBezTo>
                <a:cubicBezTo>
                  <a:pt x="18151" y="8572"/>
                  <a:pt x="18195" y="8564"/>
                  <a:pt x="18220" y="8553"/>
                </a:cubicBezTo>
                <a:cubicBezTo>
                  <a:pt x="18384" y="8482"/>
                  <a:pt x="18872" y="8493"/>
                  <a:pt x="19229" y="8577"/>
                </a:cubicBezTo>
                <a:cubicBezTo>
                  <a:pt x="19461" y="8632"/>
                  <a:pt x="19726" y="8640"/>
                  <a:pt x="19819" y="8596"/>
                </a:cubicBezTo>
                <a:cubicBezTo>
                  <a:pt x="19911" y="8552"/>
                  <a:pt x="20015" y="8516"/>
                  <a:pt x="20053" y="8511"/>
                </a:cubicBezTo>
                <a:cubicBezTo>
                  <a:pt x="20090" y="8506"/>
                  <a:pt x="20254" y="8383"/>
                  <a:pt x="20417" y="8240"/>
                </a:cubicBezTo>
                <a:cubicBezTo>
                  <a:pt x="20742" y="7957"/>
                  <a:pt x="20832" y="7554"/>
                  <a:pt x="20616" y="7358"/>
                </a:cubicBezTo>
                <a:cubicBezTo>
                  <a:pt x="20542" y="7291"/>
                  <a:pt x="20482" y="7192"/>
                  <a:pt x="20482" y="7135"/>
                </a:cubicBezTo>
                <a:cubicBezTo>
                  <a:pt x="20482" y="7078"/>
                  <a:pt x="20421" y="6959"/>
                  <a:pt x="20347" y="6869"/>
                </a:cubicBezTo>
                <a:cubicBezTo>
                  <a:pt x="20226" y="6723"/>
                  <a:pt x="20260" y="6654"/>
                  <a:pt x="20655" y="6186"/>
                </a:cubicBezTo>
                <a:cubicBezTo>
                  <a:pt x="21350" y="5363"/>
                  <a:pt x="21476" y="4955"/>
                  <a:pt x="21188" y="4479"/>
                </a:cubicBezTo>
                <a:cubicBezTo>
                  <a:pt x="21056" y="4261"/>
                  <a:pt x="20964" y="4219"/>
                  <a:pt x="20599" y="4218"/>
                </a:cubicBezTo>
                <a:cubicBezTo>
                  <a:pt x="20360" y="4217"/>
                  <a:pt x="20087" y="4265"/>
                  <a:pt x="19988" y="4322"/>
                </a:cubicBezTo>
                <a:cubicBezTo>
                  <a:pt x="19724" y="4473"/>
                  <a:pt x="18929" y="4409"/>
                  <a:pt x="18740" y="4222"/>
                </a:cubicBezTo>
                <a:cubicBezTo>
                  <a:pt x="18652" y="4135"/>
                  <a:pt x="18602" y="4041"/>
                  <a:pt x="18627" y="4014"/>
                </a:cubicBezTo>
                <a:cubicBezTo>
                  <a:pt x="18652" y="3987"/>
                  <a:pt x="18626" y="3902"/>
                  <a:pt x="18571" y="3829"/>
                </a:cubicBezTo>
                <a:cubicBezTo>
                  <a:pt x="18515" y="3756"/>
                  <a:pt x="18495" y="3696"/>
                  <a:pt x="18527" y="3696"/>
                </a:cubicBezTo>
                <a:cubicBezTo>
                  <a:pt x="18560" y="3696"/>
                  <a:pt x="18538" y="3595"/>
                  <a:pt x="18475" y="3473"/>
                </a:cubicBezTo>
                <a:cubicBezTo>
                  <a:pt x="18413" y="3350"/>
                  <a:pt x="18358" y="3230"/>
                  <a:pt x="18354" y="3203"/>
                </a:cubicBezTo>
                <a:cubicBezTo>
                  <a:pt x="18342" y="3119"/>
                  <a:pt x="17859" y="2077"/>
                  <a:pt x="17743" y="1884"/>
                </a:cubicBezTo>
                <a:cubicBezTo>
                  <a:pt x="17608" y="1659"/>
                  <a:pt x="16952" y="925"/>
                  <a:pt x="16885" y="925"/>
                </a:cubicBezTo>
                <a:cubicBezTo>
                  <a:pt x="16858" y="925"/>
                  <a:pt x="16696" y="813"/>
                  <a:pt x="16530" y="674"/>
                </a:cubicBezTo>
                <a:cubicBezTo>
                  <a:pt x="16363" y="535"/>
                  <a:pt x="16231" y="448"/>
                  <a:pt x="16231" y="484"/>
                </a:cubicBezTo>
                <a:cubicBezTo>
                  <a:pt x="16231" y="521"/>
                  <a:pt x="16128" y="482"/>
                  <a:pt x="16006" y="394"/>
                </a:cubicBezTo>
                <a:cubicBezTo>
                  <a:pt x="15883" y="306"/>
                  <a:pt x="15709" y="220"/>
                  <a:pt x="15620" y="204"/>
                </a:cubicBezTo>
                <a:cubicBezTo>
                  <a:pt x="15531" y="189"/>
                  <a:pt x="15418" y="154"/>
                  <a:pt x="15369" y="124"/>
                </a:cubicBezTo>
                <a:cubicBezTo>
                  <a:pt x="15264" y="61"/>
                  <a:pt x="14699" y="-1"/>
                  <a:pt x="14238" y="0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232" name="Wat als de sleutel tot helderheid en rust in je leven… een plastic badeendje is?…"/>
          <p:cNvSpPr txBox="1"/>
          <p:nvPr/>
        </p:nvSpPr>
        <p:spPr>
          <a:xfrm>
            <a:off x="13927455" y="2997200"/>
            <a:ext cx="5625663" cy="6502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defTabSz="457200">
              <a:spcBef>
                <a:spcPts val="0"/>
              </a:spcBef>
              <a:defRPr sz="1800">
                <a:solidFill>
                  <a:srgbClr val="FBD13E"/>
                </a:solidFill>
                <a:latin typeface="Nunito ExtraLight Regular"/>
                <a:ea typeface="Nunito ExtraLight Regular"/>
                <a:cs typeface="Nunito ExtraLight Regular"/>
                <a:sym typeface="Nunito ExtraLight Regular"/>
              </a:defRPr>
            </a:pPr>
            <a:r>
              <a:t>Wat als de sleutel tot helderheid en rust in je leven… een plastic badeendje is?</a:t>
            </a:r>
          </a:p>
          <a:p>
            <a:pPr defTabSz="457200">
              <a:spcBef>
                <a:spcPts val="0"/>
              </a:spcBef>
              <a:defRPr sz="1800">
                <a:solidFill>
                  <a:srgbClr val="FFFFFF"/>
                </a:solidFill>
                <a:latin typeface="Nunito ExtraLight Regular"/>
                <a:ea typeface="Nunito ExtraLight Regular"/>
                <a:cs typeface="Nunito ExtraLight Regular"/>
                <a:sym typeface="Nunito ExtraLight Regular"/>
              </a:defRPr>
            </a:pPr>
          </a:p>
          <a:p>
            <a:pPr defTabSz="457200">
              <a:spcBef>
                <a:spcPts val="0"/>
              </a:spcBef>
              <a:defRPr sz="1800">
                <a:solidFill>
                  <a:srgbClr val="FFFFFF"/>
                </a:solidFill>
                <a:latin typeface="Nunito ExtraLight Regular"/>
                <a:ea typeface="Nunito ExtraLight Regular"/>
                <a:cs typeface="Nunito ExtraLight Regular"/>
                <a:sym typeface="Nunito ExtraLight Regular"/>
              </a:defRPr>
            </a:pPr>
            <a:r>
              <a:t>Klinkt vreemd. Tot je het probeert.</a:t>
            </a:r>
          </a:p>
          <a:p>
            <a:pPr defTabSz="457200">
              <a:spcBef>
                <a:spcPts val="0"/>
              </a:spcBef>
              <a:defRPr sz="1800">
                <a:solidFill>
                  <a:srgbClr val="FFFFFF"/>
                </a:solidFill>
                <a:latin typeface="Nunito ExtraLight Regular"/>
                <a:ea typeface="Nunito ExtraLight Regular"/>
                <a:cs typeface="Nunito ExtraLight Regular"/>
                <a:sym typeface="Nunito ExtraLight Regular"/>
              </a:defRPr>
            </a:pPr>
          </a:p>
          <a:p>
            <a:pPr defTabSz="457200">
              <a:spcBef>
                <a:spcPts val="0"/>
              </a:spcBef>
              <a:defRPr sz="1800">
                <a:solidFill>
                  <a:srgbClr val="FFFFFF"/>
                </a:solidFill>
                <a:latin typeface="Nunito ExtraLight Regular"/>
                <a:ea typeface="Nunito ExtraLight Regular"/>
                <a:cs typeface="Nunito ExtraLight Regular"/>
                <a:sym typeface="Nunito ExtraLight Regular"/>
              </a:defRPr>
            </a:pPr>
            <a:r>
              <a:t>Programmeurs ontdekten het al: leg je probleem uit aan een eend, en je ziet ineens de fout. Filosofen als Socrates wisten hetzelfde: stel vragen en ontdek je eigen waarheid. En spirituele tradities benadrukken al eeuwen dat stilte en reflectie de poort zijn naar inzicht.</a:t>
            </a:r>
          </a:p>
          <a:p>
            <a:pPr defTabSz="457200">
              <a:spcBef>
                <a:spcPts val="0"/>
              </a:spcBef>
              <a:defRPr sz="1800">
                <a:solidFill>
                  <a:srgbClr val="FFFFFF"/>
                </a:solidFill>
                <a:latin typeface="Nunito ExtraLight Regular"/>
                <a:ea typeface="Nunito ExtraLight Regular"/>
                <a:cs typeface="Nunito ExtraLight Regular"/>
                <a:sym typeface="Nunito ExtraLight Regular"/>
              </a:defRPr>
            </a:pPr>
          </a:p>
          <a:p>
            <a:pPr defTabSz="457200">
              <a:spcBef>
                <a:spcPts val="0"/>
              </a:spcBef>
              <a:defRPr sz="1800">
                <a:solidFill>
                  <a:srgbClr val="FFFFFF"/>
                </a:solidFill>
                <a:latin typeface="Nunito ExtraLight Regular"/>
                <a:ea typeface="Nunito ExtraLight Regular"/>
                <a:cs typeface="Nunito ExtraLight Regular"/>
                <a:sym typeface="Nunito ExtraLight Regular"/>
              </a:defRPr>
            </a:pPr>
            <a:r>
              <a:t>Duck It! verbindt wetenschap, filosofie en speelsheid tot een uniek inzicht: praat tegen je eend, stel de juiste vragen en ontdek dat de antwoorden al in jou aanwezig zijn.</a:t>
            </a:r>
          </a:p>
          <a:p>
            <a:pPr defTabSz="457200">
              <a:spcBef>
                <a:spcPts val="0"/>
              </a:spcBef>
              <a:defRPr sz="1800">
                <a:solidFill>
                  <a:srgbClr val="FFFFFF"/>
                </a:solidFill>
                <a:latin typeface="Nunito ExtraLight Regular"/>
                <a:ea typeface="Nunito ExtraLight Regular"/>
                <a:cs typeface="Nunito ExtraLight Regular"/>
                <a:sym typeface="Nunito ExtraLight Regular"/>
              </a:defRPr>
            </a:pPr>
          </a:p>
          <a:p>
            <a:pPr defTabSz="457200">
              <a:spcBef>
                <a:spcPts val="0"/>
              </a:spcBef>
              <a:defRPr sz="1800">
                <a:solidFill>
                  <a:srgbClr val="FFFFFF"/>
                </a:solidFill>
                <a:latin typeface="Nunito ExtraLight Regular"/>
                <a:ea typeface="Nunito ExtraLight Regular"/>
                <a:cs typeface="Nunito ExtraLight Regular"/>
                <a:sym typeface="Nunito ExtraLight Regular"/>
              </a:defRPr>
            </a:pPr>
            <a:r>
              <a:t>Verhalend, praktisch en met humor laat dit boek zien hoe zelfs een simpel eendje je kan helpen bewust te leven, oude patronen te doorbreken en je eigen stroom te volgen.</a:t>
            </a:r>
          </a:p>
        </p:txBody>
      </p:sp>
      <p:sp>
        <p:nvSpPr>
          <p:cNvPr id="233" name="Duck It! - soms is wijsheid dichterbij dan je denkt."/>
          <p:cNvSpPr txBox="1"/>
          <p:nvPr/>
        </p:nvSpPr>
        <p:spPr>
          <a:xfrm>
            <a:off x="13576487" y="10985500"/>
            <a:ext cx="6327598" cy="482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defTabSz="457200">
              <a:spcBef>
                <a:spcPts val="0"/>
              </a:spcBef>
              <a:defRPr sz="2200">
                <a:solidFill>
                  <a:srgbClr val="F1D74E"/>
                </a:solidFill>
                <a:latin typeface="Avenir Book"/>
                <a:ea typeface="Avenir Book"/>
                <a:cs typeface="Avenir Book"/>
                <a:sym typeface="Avenir Book"/>
              </a:defRPr>
            </a:pPr>
            <a:r>
              <a:rPr>
                <a:latin typeface="Avenir Heavy"/>
                <a:ea typeface="Avenir Heavy"/>
                <a:cs typeface="Avenir Heavy"/>
                <a:sym typeface="Avenir Heavy"/>
              </a:rPr>
              <a:t>Duck It! </a:t>
            </a:r>
            <a:r>
              <a:t>- soms is wijsheid dichterbij dan je denkt.</a:t>
            </a:r>
          </a:p>
        </p:txBody>
      </p:sp>
      <p:sp>
        <p:nvSpPr>
          <p:cNvPr id="234" name="Rectangle"/>
          <p:cNvSpPr/>
          <p:nvPr/>
        </p:nvSpPr>
        <p:spPr>
          <a:xfrm>
            <a:off x="17526000" y="11806025"/>
            <a:ext cx="2153360" cy="1270001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pic>
        <p:nvPicPr>
          <p:cNvPr id="235" name="EAN-13-ISBN-13.svg.png" descr="EAN-13-ISBN-13.svg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17703739" y="11868700"/>
            <a:ext cx="1797880" cy="114465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Rectangle"/>
          <p:cNvSpPr/>
          <p:nvPr/>
        </p:nvSpPr>
        <p:spPr>
          <a:xfrm>
            <a:off x="18340" y="0"/>
            <a:ext cx="24347320" cy="13716000"/>
          </a:xfrm>
          <a:prstGeom prst="rect">
            <a:avLst/>
          </a:prstGeom>
          <a:solidFill>
            <a:srgbClr val="FAF3E9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38" name="Het Boek in drie Delen"/>
          <p:cNvSpPr txBox="1"/>
          <p:nvPr/>
        </p:nvSpPr>
        <p:spPr>
          <a:xfrm>
            <a:off x="6867449" y="79106"/>
            <a:ext cx="10671070" cy="1574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pc="-425" sz="8500">
                <a:latin typeface="Avenir Heavy"/>
                <a:ea typeface="Avenir Heavy"/>
                <a:cs typeface="Avenir Heavy"/>
                <a:sym typeface="Avenir Heavy"/>
              </a:defRPr>
            </a:lvl1pPr>
          </a:lstStyle>
          <a:p>
            <a:pPr/>
            <a:r>
              <a:t>Het Boek in drie Delen</a:t>
            </a:r>
          </a:p>
        </p:txBody>
      </p:sp>
      <p:grpSp>
        <p:nvGrpSpPr>
          <p:cNvPr id="248" name="Group"/>
          <p:cNvGrpSpPr/>
          <p:nvPr/>
        </p:nvGrpSpPr>
        <p:grpSpPr>
          <a:xfrm>
            <a:off x="5229043" y="3070311"/>
            <a:ext cx="13925914" cy="9156394"/>
            <a:chOff x="0" y="0"/>
            <a:chExt cx="13925911" cy="9156393"/>
          </a:xfrm>
        </p:grpSpPr>
        <p:sp>
          <p:nvSpPr>
            <p:cNvPr id="239" name="Shape"/>
            <p:cNvSpPr/>
            <p:nvPr/>
          </p:nvSpPr>
          <p:spPr>
            <a:xfrm>
              <a:off x="0" y="0"/>
              <a:ext cx="5459411" cy="906871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8430" y="16008"/>
                  </a:moveTo>
                  <a:cubicBezTo>
                    <a:pt x="18396" y="15984"/>
                    <a:pt x="18357" y="15963"/>
                    <a:pt x="18312" y="15946"/>
                  </a:cubicBezTo>
                  <a:cubicBezTo>
                    <a:pt x="18140" y="15883"/>
                    <a:pt x="17928" y="15874"/>
                    <a:pt x="17750" y="15931"/>
                  </a:cubicBezTo>
                  <a:cubicBezTo>
                    <a:pt x="17287" y="16064"/>
                    <a:pt x="16819" y="16147"/>
                    <a:pt x="16493" y="16147"/>
                  </a:cubicBezTo>
                  <a:cubicBezTo>
                    <a:pt x="16469" y="16147"/>
                    <a:pt x="16449" y="16147"/>
                    <a:pt x="16424" y="16144"/>
                  </a:cubicBezTo>
                  <a:cubicBezTo>
                    <a:pt x="16217" y="16138"/>
                    <a:pt x="16035" y="16106"/>
                    <a:pt x="15877" y="16049"/>
                  </a:cubicBezTo>
                  <a:lnTo>
                    <a:pt x="15872" y="16049"/>
                  </a:lnTo>
                  <a:cubicBezTo>
                    <a:pt x="15862" y="16046"/>
                    <a:pt x="15848" y="16041"/>
                    <a:pt x="15833" y="16038"/>
                  </a:cubicBezTo>
                  <a:cubicBezTo>
                    <a:pt x="15828" y="16032"/>
                    <a:pt x="15823" y="16032"/>
                    <a:pt x="15818" y="16029"/>
                  </a:cubicBezTo>
                  <a:cubicBezTo>
                    <a:pt x="15808" y="16026"/>
                    <a:pt x="15803" y="16023"/>
                    <a:pt x="15793" y="16017"/>
                  </a:cubicBezTo>
                  <a:cubicBezTo>
                    <a:pt x="15783" y="16014"/>
                    <a:pt x="15774" y="16011"/>
                    <a:pt x="15764" y="16005"/>
                  </a:cubicBezTo>
                  <a:cubicBezTo>
                    <a:pt x="15759" y="16005"/>
                    <a:pt x="15754" y="16002"/>
                    <a:pt x="15754" y="15999"/>
                  </a:cubicBezTo>
                  <a:cubicBezTo>
                    <a:pt x="15690" y="15972"/>
                    <a:pt x="15631" y="15937"/>
                    <a:pt x="15576" y="15898"/>
                  </a:cubicBezTo>
                  <a:cubicBezTo>
                    <a:pt x="15374" y="15744"/>
                    <a:pt x="15261" y="15527"/>
                    <a:pt x="15261" y="15284"/>
                  </a:cubicBezTo>
                  <a:cubicBezTo>
                    <a:pt x="15261" y="15005"/>
                    <a:pt x="15394" y="14780"/>
                    <a:pt x="15636" y="14628"/>
                  </a:cubicBezTo>
                  <a:cubicBezTo>
                    <a:pt x="15764" y="14548"/>
                    <a:pt x="15921" y="14489"/>
                    <a:pt x="16099" y="14456"/>
                  </a:cubicBezTo>
                  <a:cubicBezTo>
                    <a:pt x="16222" y="14433"/>
                    <a:pt x="16350" y="14421"/>
                    <a:pt x="16493" y="14421"/>
                  </a:cubicBezTo>
                  <a:cubicBezTo>
                    <a:pt x="16809" y="14421"/>
                    <a:pt x="17277" y="14507"/>
                    <a:pt x="17745" y="14649"/>
                  </a:cubicBezTo>
                  <a:cubicBezTo>
                    <a:pt x="17923" y="14703"/>
                    <a:pt x="18130" y="14700"/>
                    <a:pt x="18302" y="14634"/>
                  </a:cubicBezTo>
                  <a:cubicBezTo>
                    <a:pt x="18317" y="14631"/>
                    <a:pt x="18327" y="14628"/>
                    <a:pt x="18332" y="14622"/>
                  </a:cubicBezTo>
                  <a:cubicBezTo>
                    <a:pt x="18371" y="14608"/>
                    <a:pt x="18406" y="14590"/>
                    <a:pt x="18430" y="14569"/>
                  </a:cubicBezTo>
                  <a:lnTo>
                    <a:pt x="18430" y="6983"/>
                  </a:lnTo>
                  <a:cubicBezTo>
                    <a:pt x="18460" y="6966"/>
                    <a:pt x="18490" y="6948"/>
                    <a:pt x="18529" y="6933"/>
                  </a:cubicBezTo>
                  <a:cubicBezTo>
                    <a:pt x="18534" y="6930"/>
                    <a:pt x="18549" y="6924"/>
                    <a:pt x="18559" y="6918"/>
                  </a:cubicBezTo>
                  <a:cubicBezTo>
                    <a:pt x="18726" y="6856"/>
                    <a:pt x="18938" y="6853"/>
                    <a:pt x="19116" y="6906"/>
                  </a:cubicBezTo>
                  <a:cubicBezTo>
                    <a:pt x="19584" y="7049"/>
                    <a:pt x="20052" y="7135"/>
                    <a:pt x="20368" y="7135"/>
                  </a:cubicBezTo>
                  <a:cubicBezTo>
                    <a:pt x="20511" y="7135"/>
                    <a:pt x="20639" y="7123"/>
                    <a:pt x="20762" y="7099"/>
                  </a:cubicBezTo>
                  <a:cubicBezTo>
                    <a:pt x="20939" y="7064"/>
                    <a:pt x="21097" y="7007"/>
                    <a:pt x="21225" y="6927"/>
                  </a:cubicBezTo>
                  <a:cubicBezTo>
                    <a:pt x="21467" y="6776"/>
                    <a:pt x="21600" y="6550"/>
                    <a:pt x="21600" y="6271"/>
                  </a:cubicBezTo>
                  <a:cubicBezTo>
                    <a:pt x="21600" y="6028"/>
                    <a:pt x="21492" y="5812"/>
                    <a:pt x="21280" y="5657"/>
                  </a:cubicBezTo>
                  <a:cubicBezTo>
                    <a:pt x="21230" y="5619"/>
                    <a:pt x="21171" y="5583"/>
                    <a:pt x="21107" y="5554"/>
                  </a:cubicBezTo>
                  <a:cubicBezTo>
                    <a:pt x="21102" y="5554"/>
                    <a:pt x="21102" y="5551"/>
                    <a:pt x="21097" y="5551"/>
                  </a:cubicBezTo>
                  <a:cubicBezTo>
                    <a:pt x="21087" y="5545"/>
                    <a:pt x="21077" y="5542"/>
                    <a:pt x="21068" y="5536"/>
                  </a:cubicBezTo>
                  <a:cubicBezTo>
                    <a:pt x="21058" y="5533"/>
                    <a:pt x="21048" y="5530"/>
                    <a:pt x="21043" y="5527"/>
                  </a:cubicBezTo>
                  <a:cubicBezTo>
                    <a:pt x="21038" y="5524"/>
                    <a:pt x="21033" y="5521"/>
                    <a:pt x="21023" y="5518"/>
                  </a:cubicBezTo>
                  <a:cubicBezTo>
                    <a:pt x="21013" y="5515"/>
                    <a:pt x="21004" y="5509"/>
                    <a:pt x="20989" y="5503"/>
                  </a:cubicBezTo>
                  <a:cubicBezTo>
                    <a:pt x="20989" y="5503"/>
                    <a:pt x="20989" y="5503"/>
                    <a:pt x="20984" y="5503"/>
                  </a:cubicBezTo>
                  <a:cubicBezTo>
                    <a:pt x="20826" y="5450"/>
                    <a:pt x="20644" y="5417"/>
                    <a:pt x="20437" y="5411"/>
                  </a:cubicBezTo>
                  <a:cubicBezTo>
                    <a:pt x="20417" y="5411"/>
                    <a:pt x="20392" y="5411"/>
                    <a:pt x="20368" y="5411"/>
                  </a:cubicBezTo>
                  <a:cubicBezTo>
                    <a:pt x="20042" y="5411"/>
                    <a:pt x="19574" y="5491"/>
                    <a:pt x="19116" y="5625"/>
                  </a:cubicBezTo>
                  <a:cubicBezTo>
                    <a:pt x="18928" y="5681"/>
                    <a:pt x="18721" y="5672"/>
                    <a:pt x="18549" y="5610"/>
                  </a:cubicBezTo>
                  <a:cubicBezTo>
                    <a:pt x="18504" y="5592"/>
                    <a:pt x="18465" y="5571"/>
                    <a:pt x="18430" y="5551"/>
                  </a:cubicBezTo>
                  <a:lnTo>
                    <a:pt x="18430" y="5548"/>
                  </a:lnTo>
                  <a:cubicBezTo>
                    <a:pt x="18430" y="2495"/>
                    <a:pt x="14285" y="0"/>
                    <a:pt x="9218" y="0"/>
                  </a:cubicBezTo>
                  <a:cubicBezTo>
                    <a:pt x="4146" y="0"/>
                    <a:pt x="0" y="2495"/>
                    <a:pt x="0" y="5548"/>
                  </a:cubicBezTo>
                  <a:lnTo>
                    <a:pt x="0" y="16052"/>
                  </a:lnTo>
                  <a:cubicBezTo>
                    <a:pt x="0" y="19105"/>
                    <a:pt x="4146" y="21600"/>
                    <a:pt x="9218" y="21600"/>
                  </a:cubicBezTo>
                  <a:cubicBezTo>
                    <a:pt x="14231" y="21600"/>
                    <a:pt x="18342" y="19158"/>
                    <a:pt x="18430" y="16153"/>
                  </a:cubicBezTo>
                  <a:cubicBezTo>
                    <a:pt x="18430" y="16121"/>
                    <a:pt x="18430" y="16088"/>
                    <a:pt x="18430" y="16052"/>
                  </a:cubicBezTo>
                  <a:lnTo>
                    <a:pt x="18430" y="16008"/>
                  </a:lnTo>
                </a:path>
              </a:pathLst>
            </a:custGeom>
            <a:solidFill>
              <a:srgbClr val="F6D751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1828433">
                <a:spcBef>
                  <a:spcPts val="0"/>
                </a:spcBef>
                <a:defRPr sz="6500">
                  <a:solidFill>
                    <a:srgbClr val="747993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  <p:sp>
          <p:nvSpPr>
            <p:cNvPr id="240" name="Shape"/>
            <p:cNvSpPr/>
            <p:nvPr/>
          </p:nvSpPr>
          <p:spPr>
            <a:xfrm>
              <a:off x="3856521" y="0"/>
              <a:ext cx="6255989" cy="906871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8650" y="15946"/>
                  </a:moveTo>
                  <a:cubicBezTo>
                    <a:pt x="18504" y="15883"/>
                    <a:pt x="18323" y="15874"/>
                    <a:pt x="18160" y="15931"/>
                  </a:cubicBezTo>
                  <a:cubicBezTo>
                    <a:pt x="17760" y="16064"/>
                    <a:pt x="17351" y="16147"/>
                    <a:pt x="17068" y="16147"/>
                  </a:cubicBezTo>
                  <a:cubicBezTo>
                    <a:pt x="17046" y="16147"/>
                    <a:pt x="17025" y="16147"/>
                    <a:pt x="17007" y="16144"/>
                  </a:cubicBezTo>
                  <a:cubicBezTo>
                    <a:pt x="16827" y="16138"/>
                    <a:pt x="16668" y="16106"/>
                    <a:pt x="16530" y="16049"/>
                  </a:cubicBezTo>
                  <a:lnTo>
                    <a:pt x="16526" y="16049"/>
                  </a:lnTo>
                  <a:cubicBezTo>
                    <a:pt x="16513" y="16046"/>
                    <a:pt x="16504" y="16041"/>
                    <a:pt x="16496" y="16038"/>
                  </a:cubicBezTo>
                  <a:cubicBezTo>
                    <a:pt x="16487" y="16032"/>
                    <a:pt x="16483" y="16032"/>
                    <a:pt x="16478" y="16029"/>
                  </a:cubicBezTo>
                  <a:cubicBezTo>
                    <a:pt x="16474" y="16026"/>
                    <a:pt x="16466" y="16023"/>
                    <a:pt x="16457" y="16017"/>
                  </a:cubicBezTo>
                  <a:cubicBezTo>
                    <a:pt x="16448" y="16014"/>
                    <a:pt x="16440" y="16011"/>
                    <a:pt x="16431" y="16005"/>
                  </a:cubicBezTo>
                  <a:cubicBezTo>
                    <a:pt x="16427" y="16005"/>
                    <a:pt x="16423" y="16002"/>
                    <a:pt x="16423" y="15999"/>
                  </a:cubicBezTo>
                  <a:cubicBezTo>
                    <a:pt x="16367" y="15972"/>
                    <a:pt x="16315" y="15937"/>
                    <a:pt x="16268" y="15898"/>
                  </a:cubicBezTo>
                  <a:cubicBezTo>
                    <a:pt x="16087" y="15744"/>
                    <a:pt x="15988" y="15527"/>
                    <a:pt x="15988" y="15284"/>
                  </a:cubicBezTo>
                  <a:cubicBezTo>
                    <a:pt x="15988" y="15005"/>
                    <a:pt x="16109" y="14780"/>
                    <a:pt x="16319" y="14628"/>
                  </a:cubicBezTo>
                  <a:cubicBezTo>
                    <a:pt x="16431" y="14548"/>
                    <a:pt x="16569" y="14489"/>
                    <a:pt x="16724" y="14456"/>
                  </a:cubicBezTo>
                  <a:cubicBezTo>
                    <a:pt x="16831" y="14433"/>
                    <a:pt x="16947" y="14421"/>
                    <a:pt x="17068" y="14421"/>
                  </a:cubicBezTo>
                  <a:cubicBezTo>
                    <a:pt x="17343" y="14421"/>
                    <a:pt x="17751" y="14507"/>
                    <a:pt x="18160" y="14649"/>
                  </a:cubicBezTo>
                  <a:cubicBezTo>
                    <a:pt x="18315" y="14703"/>
                    <a:pt x="18495" y="14697"/>
                    <a:pt x="18646" y="14634"/>
                  </a:cubicBezTo>
                  <a:cubicBezTo>
                    <a:pt x="18654" y="14631"/>
                    <a:pt x="18667" y="14628"/>
                    <a:pt x="18672" y="14622"/>
                  </a:cubicBezTo>
                  <a:cubicBezTo>
                    <a:pt x="18749" y="14584"/>
                    <a:pt x="18809" y="14533"/>
                    <a:pt x="18844" y="14477"/>
                  </a:cubicBezTo>
                  <a:lnTo>
                    <a:pt x="18844" y="7034"/>
                  </a:lnTo>
                  <a:cubicBezTo>
                    <a:pt x="18869" y="7019"/>
                    <a:pt x="18887" y="7004"/>
                    <a:pt x="18912" y="6989"/>
                  </a:cubicBezTo>
                  <a:cubicBezTo>
                    <a:pt x="18925" y="6986"/>
                    <a:pt x="18934" y="6980"/>
                    <a:pt x="18942" y="6978"/>
                  </a:cubicBezTo>
                  <a:cubicBezTo>
                    <a:pt x="19093" y="6915"/>
                    <a:pt x="19274" y="6909"/>
                    <a:pt x="19428" y="6963"/>
                  </a:cubicBezTo>
                  <a:cubicBezTo>
                    <a:pt x="19837" y="7105"/>
                    <a:pt x="20245" y="7191"/>
                    <a:pt x="20521" y="7191"/>
                  </a:cubicBezTo>
                  <a:cubicBezTo>
                    <a:pt x="20645" y="7191"/>
                    <a:pt x="20757" y="7182"/>
                    <a:pt x="20860" y="7156"/>
                  </a:cubicBezTo>
                  <a:cubicBezTo>
                    <a:pt x="21019" y="7123"/>
                    <a:pt x="21157" y="7064"/>
                    <a:pt x="21269" y="6983"/>
                  </a:cubicBezTo>
                  <a:cubicBezTo>
                    <a:pt x="21480" y="6832"/>
                    <a:pt x="21600" y="6607"/>
                    <a:pt x="21600" y="6331"/>
                  </a:cubicBezTo>
                  <a:cubicBezTo>
                    <a:pt x="21600" y="6088"/>
                    <a:pt x="21501" y="5868"/>
                    <a:pt x="21320" y="5714"/>
                  </a:cubicBezTo>
                  <a:cubicBezTo>
                    <a:pt x="21273" y="5675"/>
                    <a:pt x="21222" y="5643"/>
                    <a:pt x="21166" y="5610"/>
                  </a:cubicBezTo>
                  <a:cubicBezTo>
                    <a:pt x="21161" y="5610"/>
                    <a:pt x="21161" y="5607"/>
                    <a:pt x="21157" y="5604"/>
                  </a:cubicBezTo>
                  <a:cubicBezTo>
                    <a:pt x="21148" y="5601"/>
                    <a:pt x="21140" y="5598"/>
                    <a:pt x="21131" y="5592"/>
                  </a:cubicBezTo>
                  <a:cubicBezTo>
                    <a:pt x="21123" y="5589"/>
                    <a:pt x="21118" y="5586"/>
                    <a:pt x="21110" y="5583"/>
                  </a:cubicBezTo>
                  <a:cubicBezTo>
                    <a:pt x="21105" y="5580"/>
                    <a:pt x="21097" y="5580"/>
                    <a:pt x="21093" y="5577"/>
                  </a:cubicBezTo>
                  <a:cubicBezTo>
                    <a:pt x="21084" y="5571"/>
                    <a:pt x="21071" y="5568"/>
                    <a:pt x="21062" y="5562"/>
                  </a:cubicBezTo>
                  <a:cubicBezTo>
                    <a:pt x="21058" y="5562"/>
                    <a:pt x="21058" y="5562"/>
                    <a:pt x="21058" y="5559"/>
                  </a:cubicBezTo>
                  <a:cubicBezTo>
                    <a:pt x="20921" y="5506"/>
                    <a:pt x="20761" y="5476"/>
                    <a:pt x="20581" y="5467"/>
                  </a:cubicBezTo>
                  <a:cubicBezTo>
                    <a:pt x="20564" y="5467"/>
                    <a:pt x="20542" y="5467"/>
                    <a:pt x="20521" y="5467"/>
                  </a:cubicBezTo>
                  <a:cubicBezTo>
                    <a:pt x="20241" y="5467"/>
                    <a:pt x="19828" y="5548"/>
                    <a:pt x="19428" y="5684"/>
                  </a:cubicBezTo>
                  <a:cubicBezTo>
                    <a:pt x="19269" y="5737"/>
                    <a:pt x="19084" y="5732"/>
                    <a:pt x="18934" y="5666"/>
                  </a:cubicBezTo>
                  <a:cubicBezTo>
                    <a:pt x="18899" y="5651"/>
                    <a:pt x="18874" y="5634"/>
                    <a:pt x="18844" y="5613"/>
                  </a:cubicBezTo>
                  <a:lnTo>
                    <a:pt x="18844" y="5548"/>
                  </a:lnTo>
                  <a:cubicBezTo>
                    <a:pt x="18844" y="2495"/>
                    <a:pt x="15223" y="0"/>
                    <a:pt x="10802" y="0"/>
                  </a:cubicBezTo>
                  <a:cubicBezTo>
                    <a:pt x="6382" y="0"/>
                    <a:pt x="2765" y="2495"/>
                    <a:pt x="2765" y="5548"/>
                  </a:cubicBezTo>
                  <a:lnTo>
                    <a:pt x="2765" y="5551"/>
                  </a:lnTo>
                  <a:cubicBezTo>
                    <a:pt x="2795" y="5571"/>
                    <a:pt x="2830" y="5592"/>
                    <a:pt x="2868" y="5610"/>
                  </a:cubicBezTo>
                  <a:cubicBezTo>
                    <a:pt x="3019" y="5672"/>
                    <a:pt x="3199" y="5681"/>
                    <a:pt x="3363" y="5625"/>
                  </a:cubicBezTo>
                  <a:cubicBezTo>
                    <a:pt x="3763" y="5491"/>
                    <a:pt x="4171" y="5411"/>
                    <a:pt x="4455" y="5411"/>
                  </a:cubicBezTo>
                  <a:cubicBezTo>
                    <a:pt x="4477" y="5411"/>
                    <a:pt x="4498" y="5411"/>
                    <a:pt x="4515" y="5411"/>
                  </a:cubicBezTo>
                  <a:cubicBezTo>
                    <a:pt x="4696" y="5417"/>
                    <a:pt x="4855" y="5450"/>
                    <a:pt x="4993" y="5503"/>
                  </a:cubicBezTo>
                  <a:cubicBezTo>
                    <a:pt x="4997" y="5503"/>
                    <a:pt x="4997" y="5503"/>
                    <a:pt x="4997" y="5503"/>
                  </a:cubicBezTo>
                  <a:cubicBezTo>
                    <a:pt x="5010" y="5509"/>
                    <a:pt x="5018" y="5515"/>
                    <a:pt x="5027" y="5518"/>
                  </a:cubicBezTo>
                  <a:cubicBezTo>
                    <a:pt x="5036" y="5521"/>
                    <a:pt x="5040" y="5524"/>
                    <a:pt x="5044" y="5527"/>
                  </a:cubicBezTo>
                  <a:cubicBezTo>
                    <a:pt x="5048" y="5530"/>
                    <a:pt x="5057" y="5533"/>
                    <a:pt x="5066" y="5536"/>
                  </a:cubicBezTo>
                  <a:cubicBezTo>
                    <a:pt x="5074" y="5542"/>
                    <a:pt x="5083" y="5545"/>
                    <a:pt x="5091" y="5551"/>
                  </a:cubicBezTo>
                  <a:cubicBezTo>
                    <a:pt x="5096" y="5551"/>
                    <a:pt x="5096" y="5554"/>
                    <a:pt x="5100" y="5554"/>
                  </a:cubicBezTo>
                  <a:cubicBezTo>
                    <a:pt x="5156" y="5583"/>
                    <a:pt x="5208" y="5619"/>
                    <a:pt x="5251" y="5657"/>
                  </a:cubicBezTo>
                  <a:cubicBezTo>
                    <a:pt x="5435" y="5812"/>
                    <a:pt x="5530" y="6028"/>
                    <a:pt x="5530" y="6271"/>
                  </a:cubicBezTo>
                  <a:cubicBezTo>
                    <a:pt x="5530" y="6550"/>
                    <a:pt x="5414" y="6776"/>
                    <a:pt x="5203" y="6927"/>
                  </a:cubicBezTo>
                  <a:cubicBezTo>
                    <a:pt x="5091" y="7007"/>
                    <a:pt x="4954" y="7064"/>
                    <a:pt x="4799" y="7099"/>
                  </a:cubicBezTo>
                  <a:cubicBezTo>
                    <a:pt x="4692" y="7123"/>
                    <a:pt x="4580" y="7135"/>
                    <a:pt x="4455" y="7135"/>
                  </a:cubicBezTo>
                  <a:cubicBezTo>
                    <a:pt x="4180" y="7135"/>
                    <a:pt x="3771" y="7049"/>
                    <a:pt x="3363" y="6906"/>
                  </a:cubicBezTo>
                  <a:cubicBezTo>
                    <a:pt x="3208" y="6853"/>
                    <a:pt x="3023" y="6856"/>
                    <a:pt x="2877" y="6918"/>
                  </a:cubicBezTo>
                  <a:cubicBezTo>
                    <a:pt x="2868" y="6924"/>
                    <a:pt x="2855" y="6930"/>
                    <a:pt x="2851" y="6933"/>
                  </a:cubicBezTo>
                  <a:cubicBezTo>
                    <a:pt x="2817" y="6948"/>
                    <a:pt x="2791" y="6966"/>
                    <a:pt x="2765" y="6983"/>
                  </a:cubicBezTo>
                  <a:lnTo>
                    <a:pt x="2765" y="14569"/>
                  </a:lnTo>
                  <a:cubicBezTo>
                    <a:pt x="2744" y="14590"/>
                    <a:pt x="2713" y="14608"/>
                    <a:pt x="2679" y="14622"/>
                  </a:cubicBezTo>
                  <a:cubicBezTo>
                    <a:pt x="2675" y="14628"/>
                    <a:pt x="2666" y="14631"/>
                    <a:pt x="2653" y="14634"/>
                  </a:cubicBezTo>
                  <a:cubicBezTo>
                    <a:pt x="2503" y="14697"/>
                    <a:pt x="2322" y="14703"/>
                    <a:pt x="2167" y="14649"/>
                  </a:cubicBezTo>
                  <a:cubicBezTo>
                    <a:pt x="1759" y="14507"/>
                    <a:pt x="1350" y="14421"/>
                    <a:pt x="1075" y="14421"/>
                  </a:cubicBezTo>
                  <a:cubicBezTo>
                    <a:pt x="950" y="14421"/>
                    <a:pt x="839" y="14433"/>
                    <a:pt x="731" y="14456"/>
                  </a:cubicBezTo>
                  <a:cubicBezTo>
                    <a:pt x="576" y="14489"/>
                    <a:pt x="439" y="14548"/>
                    <a:pt x="327" y="14628"/>
                  </a:cubicBezTo>
                  <a:cubicBezTo>
                    <a:pt x="116" y="14780"/>
                    <a:pt x="0" y="15005"/>
                    <a:pt x="0" y="15284"/>
                  </a:cubicBezTo>
                  <a:cubicBezTo>
                    <a:pt x="0" y="15527"/>
                    <a:pt x="99" y="15744"/>
                    <a:pt x="275" y="15898"/>
                  </a:cubicBezTo>
                  <a:cubicBezTo>
                    <a:pt x="323" y="15937"/>
                    <a:pt x="374" y="15972"/>
                    <a:pt x="430" y="15999"/>
                  </a:cubicBezTo>
                  <a:cubicBezTo>
                    <a:pt x="430" y="16002"/>
                    <a:pt x="434" y="16005"/>
                    <a:pt x="439" y="16005"/>
                  </a:cubicBezTo>
                  <a:cubicBezTo>
                    <a:pt x="447" y="16011"/>
                    <a:pt x="456" y="16014"/>
                    <a:pt x="464" y="16017"/>
                  </a:cubicBezTo>
                  <a:cubicBezTo>
                    <a:pt x="473" y="16023"/>
                    <a:pt x="477" y="16026"/>
                    <a:pt x="486" y="16029"/>
                  </a:cubicBezTo>
                  <a:cubicBezTo>
                    <a:pt x="490" y="16032"/>
                    <a:pt x="495" y="16032"/>
                    <a:pt x="499" y="16038"/>
                  </a:cubicBezTo>
                  <a:cubicBezTo>
                    <a:pt x="512" y="16041"/>
                    <a:pt x="525" y="16046"/>
                    <a:pt x="533" y="16049"/>
                  </a:cubicBezTo>
                  <a:lnTo>
                    <a:pt x="538" y="16049"/>
                  </a:lnTo>
                  <a:cubicBezTo>
                    <a:pt x="675" y="16106"/>
                    <a:pt x="834" y="16138"/>
                    <a:pt x="1015" y="16144"/>
                  </a:cubicBezTo>
                  <a:cubicBezTo>
                    <a:pt x="1036" y="16147"/>
                    <a:pt x="1054" y="16147"/>
                    <a:pt x="1075" y="16147"/>
                  </a:cubicBezTo>
                  <a:cubicBezTo>
                    <a:pt x="1359" y="16147"/>
                    <a:pt x="1767" y="16064"/>
                    <a:pt x="2172" y="15931"/>
                  </a:cubicBezTo>
                  <a:cubicBezTo>
                    <a:pt x="2326" y="15874"/>
                    <a:pt x="2511" y="15883"/>
                    <a:pt x="2662" y="15946"/>
                  </a:cubicBezTo>
                  <a:cubicBezTo>
                    <a:pt x="2701" y="15963"/>
                    <a:pt x="2735" y="15984"/>
                    <a:pt x="2765" y="16008"/>
                  </a:cubicBezTo>
                  <a:lnTo>
                    <a:pt x="2765" y="16052"/>
                  </a:lnTo>
                  <a:cubicBezTo>
                    <a:pt x="2765" y="16088"/>
                    <a:pt x="2765" y="16121"/>
                    <a:pt x="2765" y="16153"/>
                  </a:cubicBezTo>
                  <a:cubicBezTo>
                    <a:pt x="2765" y="16153"/>
                    <a:pt x="2769" y="16153"/>
                    <a:pt x="2769" y="16156"/>
                  </a:cubicBezTo>
                  <a:cubicBezTo>
                    <a:pt x="2851" y="19158"/>
                    <a:pt x="6433" y="21600"/>
                    <a:pt x="10802" y="21600"/>
                  </a:cubicBezTo>
                  <a:cubicBezTo>
                    <a:pt x="15206" y="21600"/>
                    <a:pt x="18809" y="19129"/>
                    <a:pt x="18844" y="16097"/>
                  </a:cubicBezTo>
                  <a:cubicBezTo>
                    <a:pt x="18805" y="16038"/>
                    <a:pt x="18740" y="15984"/>
                    <a:pt x="18650" y="15946"/>
                  </a:cubicBezTo>
                </a:path>
              </a:pathLst>
            </a:custGeom>
            <a:solidFill>
              <a:srgbClr val="F1A33E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1828433">
                <a:spcBef>
                  <a:spcPts val="0"/>
                </a:spcBef>
                <a:defRPr sz="6500">
                  <a:solidFill>
                    <a:srgbClr val="747993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  <p:sp>
          <p:nvSpPr>
            <p:cNvPr id="241" name="Shape"/>
            <p:cNvSpPr/>
            <p:nvPr/>
          </p:nvSpPr>
          <p:spPr>
            <a:xfrm>
              <a:off x="8488474" y="12700"/>
              <a:ext cx="5437438" cy="906871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12349" y="0"/>
                  </a:moveTo>
                  <a:cubicBezTo>
                    <a:pt x="7268" y="0"/>
                    <a:pt x="3107" y="2492"/>
                    <a:pt x="3102" y="5542"/>
                  </a:cubicBezTo>
                  <a:cubicBezTo>
                    <a:pt x="3142" y="5565"/>
                    <a:pt x="3186" y="5592"/>
                    <a:pt x="3236" y="5610"/>
                  </a:cubicBezTo>
                  <a:cubicBezTo>
                    <a:pt x="3404" y="5675"/>
                    <a:pt x="3616" y="5681"/>
                    <a:pt x="3804" y="5628"/>
                  </a:cubicBezTo>
                  <a:cubicBezTo>
                    <a:pt x="4265" y="5491"/>
                    <a:pt x="4735" y="5411"/>
                    <a:pt x="5061" y="5411"/>
                  </a:cubicBezTo>
                  <a:cubicBezTo>
                    <a:pt x="5086" y="5411"/>
                    <a:pt x="5106" y="5411"/>
                    <a:pt x="5130" y="5411"/>
                  </a:cubicBezTo>
                  <a:cubicBezTo>
                    <a:pt x="5338" y="5417"/>
                    <a:pt x="5521" y="5450"/>
                    <a:pt x="5680" y="5503"/>
                  </a:cubicBezTo>
                  <a:lnTo>
                    <a:pt x="5680" y="5506"/>
                  </a:lnTo>
                  <a:cubicBezTo>
                    <a:pt x="5694" y="5509"/>
                    <a:pt x="5709" y="5515"/>
                    <a:pt x="5719" y="5521"/>
                  </a:cubicBezTo>
                  <a:cubicBezTo>
                    <a:pt x="5729" y="5521"/>
                    <a:pt x="5734" y="5524"/>
                    <a:pt x="5739" y="5527"/>
                  </a:cubicBezTo>
                  <a:cubicBezTo>
                    <a:pt x="5744" y="5530"/>
                    <a:pt x="5754" y="5533"/>
                    <a:pt x="5764" y="5536"/>
                  </a:cubicBezTo>
                  <a:cubicBezTo>
                    <a:pt x="5774" y="5542"/>
                    <a:pt x="5783" y="5548"/>
                    <a:pt x="5793" y="5551"/>
                  </a:cubicBezTo>
                  <a:cubicBezTo>
                    <a:pt x="5793" y="5551"/>
                    <a:pt x="5798" y="5554"/>
                    <a:pt x="5803" y="5554"/>
                  </a:cubicBezTo>
                  <a:cubicBezTo>
                    <a:pt x="5868" y="5583"/>
                    <a:pt x="5927" y="5619"/>
                    <a:pt x="5976" y="5657"/>
                  </a:cubicBezTo>
                  <a:cubicBezTo>
                    <a:pt x="6189" y="5812"/>
                    <a:pt x="6298" y="6031"/>
                    <a:pt x="6298" y="6274"/>
                  </a:cubicBezTo>
                  <a:cubicBezTo>
                    <a:pt x="6298" y="6550"/>
                    <a:pt x="6164" y="6779"/>
                    <a:pt x="5922" y="6930"/>
                  </a:cubicBezTo>
                  <a:cubicBezTo>
                    <a:pt x="5793" y="7007"/>
                    <a:pt x="5635" y="7067"/>
                    <a:pt x="5452" y="7102"/>
                  </a:cubicBezTo>
                  <a:cubicBezTo>
                    <a:pt x="5333" y="7123"/>
                    <a:pt x="5200" y="7135"/>
                    <a:pt x="5061" y="7135"/>
                  </a:cubicBezTo>
                  <a:cubicBezTo>
                    <a:pt x="4744" y="7135"/>
                    <a:pt x="4270" y="7049"/>
                    <a:pt x="3804" y="6906"/>
                  </a:cubicBezTo>
                  <a:cubicBezTo>
                    <a:pt x="3621" y="6853"/>
                    <a:pt x="3414" y="6859"/>
                    <a:pt x="3240" y="6921"/>
                  </a:cubicBezTo>
                  <a:cubicBezTo>
                    <a:pt x="3236" y="6924"/>
                    <a:pt x="3221" y="6930"/>
                    <a:pt x="3211" y="6933"/>
                  </a:cubicBezTo>
                  <a:cubicBezTo>
                    <a:pt x="3171" y="6951"/>
                    <a:pt x="3132" y="6972"/>
                    <a:pt x="3102" y="6995"/>
                  </a:cubicBezTo>
                  <a:lnTo>
                    <a:pt x="3102" y="14608"/>
                  </a:lnTo>
                  <a:cubicBezTo>
                    <a:pt x="3097" y="14608"/>
                    <a:pt x="3092" y="14614"/>
                    <a:pt x="3087" y="14614"/>
                  </a:cubicBezTo>
                  <a:cubicBezTo>
                    <a:pt x="3077" y="14617"/>
                    <a:pt x="3062" y="14622"/>
                    <a:pt x="3052" y="14628"/>
                  </a:cubicBezTo>
                  <a:cubicBezTo>
                    <a:pt x="2884" y="14691"/>
                    <a:pt x="2672" y="14697"/>
                    <a:pt x="2493" y="14640"/>
                  </a:cubicBezTo>
                  <a:cubicBezTo>
                    <a:pt x="2023" y="14498"/>
                    <a:pt x="1553" y="14412"/>
                    <a:pt x="1237" y="14412"/>
                  </a:cubicBezTo>
                  <a:cubicBezTo>
                    <a:pt x="1093" y="14412"/>
                    <a:pt x="965" y="14427"/>
                    <a:pt x="846" y="14447"/>
                  </a:cubicBezTo>
                  <a:cubicBezTo>
                    <a:pt x="663" y="14483"/>
                    <a:pt x="505" y="14539"/>
                    <a:pt x="376" y="14620"/>
                  </a:cubicBezTo>
                  <a:cubicBezTo>
                    <a:pt x="134" y="14771"/>
                    <a:pt x="0" y="14996"/>
                    <a:pt x="0" y="15275"/>
                  </a:cubicBezTo>
                  <a:cubicBezTo>
                    <a:pt x="0" y="15518"/>
                    <a:pt x="109" y="15738"/>
                    <a:pt x="317" y="15889"/>
                  </a:cubicBezTo>
                  <a:cubicBezTo>
                    <a:pt x="371" y="15931"/>
                    <a:pt x="430" y="15963"/>
                    <a:pt x="495" y="15993"/>
                  </a:cubicBezTo>
                  <a:cubicBezTo>
                    <a:pt x="500" y="15996"/>
                    <a:pt x="500" y="15996"/>
                    <a:pt x="505" y="15999"/>
                  </a:cubicBezTo>
                  <a:cubicBezTo>
                    <a:pt x="515" y="16002"/>
                    <a:pt x="524" y="16008"/>
                    <a:pt x="534" y="16011"/>
                  </a:cubicBezTo>
                  <a:cubicBezTo>
                    <a:pt x="544" y="16014"/>
                    <a:pt x="554" y="16017"/>
                    <a:pt x="559" y="16023"/>
                  </a:cubicBezTo>
                  <a:cubicBezTo>
                    <a:pt x="564" y="16023"/>
                    <a:pt x="569" y="16026"/>
                    <a:pt x="574" y="16029"/>
                  </a:cubicBezTo>
                  <a:cubicBezTo>
                    <a:pt x="589" y="16032"/>
                    <a:pt x="599" y="16038"/>
                    <a:pt x="618" y="16044"/>
                  </a:cubicBezTo>
                  <a:cubicBezTo>
                    <a:pt x="777" y="16100"/>
                    <a:pt x="960" y="16133"/>
                    <a:pt x="1168" y="16135"/>
                  </a:cubicBezTo>
                  <a:cubicBezTo>
                    <a:pt x="1192" y="16135"/>
                    <a:pt x="1212" y="16135"/>
                    <a:pt x="1237" y="16135"/>
                  </a:cubicBezTo>
                  <a:cubicBezTo>
                    <a:pt x="1563" y="16135"/>
                    <a:pt x="2033" y="16055"/>
                    <a:pt x="2493" y="15922"/>
                  </a:cubicBezTo>
                  <a:cubicBezTo>
                    <a:pt x="2681" y="15868"/>
                    <a:pt x="2894" y="15874"/>
                    <a:pt x="3062" y="15940"/>
                  </a:cubicBezTo>
                  <a:cubicBezTo>
                    <a:pt x="3077" y="15946"/>
                    <a:pt x="3087" y="15949"/>
                    <a:pt x="3102" y="15955"/>
                  </a:cubicBezTo>
                  <a:lnTo>
                    <a:pt x="3102" y="16052"/>
                  </a:lnTo>
                  <a:cubicBezTo>
                    <a:pt x="3102" y="19105"/>
                    <a:pt x="7263" y="21600"/>
                    <a:pt x="12349" y="21600"/>
                  </a:cubicBezTo>
                  <a:cubicBezTo>
                    <a:pt x="17439" y="21600"/>
                    <a:pt x="21600" y="19105"/>
                    <a:pt x="21600" y="16052"/>
                  </a:cubicBezTo>
                  <a:lnTo>
                    <a:pt x="21600" y="5548"/>
                  </a:lnTo>
                  <a:cubicBezTo>
                    <a:pt x="21600" y="2495"/>
                    <a:pt x="17439" y="0"/>
                    <a:pt x="12349" y="0"/>
                  </a:cubicBezTo>
                </a:path>
              </a:pathLst>
            </a:custGeom>
            <a:solidFill>
              <a:srgbClr val="7CA9C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defTabSz="1828433">
                <a:spcBef>
                  <a:spcPts val="0"/>
                </a:spcBef>
                <a:defRPr sz="6500">
                  <a:solidFill>
                    <a:srgbClr val="747993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  <p:sp>
          <p:nvSpPr>
            <p:cNvPr id="242" name="Het verhaal van de Friendly Floaties;  drijven, loslaten en vertrouwen op de stroom.…"/>
            <p:cNvSpPr txBox="1"/>
            <p:nvPr/>
          </p:nvSpPr>
          <p:spPr>
            <a:xfrm>
              <a:off x="852474" y="2665448"/>
              <a:ext cx="2923517" cy="557654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/>
            <a:p>
              <a:pPr algn="ctr" defTabSz="1828433">
                <a:lnSpc>
                  <a:spcPts val="3600"/>
                </a:lnSpc>
                <a:spcBef>
                  <a:spcPts val="0"/>
                </a:spcBef>
                <a:defRPr spc="-30" sz="26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defRPr>
              </a:pPr>
              <a:r>
                <a:t>Het verhaal van de Friendly Floaties;  drijven, loslaten en vertrouwen op de stroom.</a:t>
              </a:r>
            </a:p>
            <a:p>
              <a:pPr algn="ctr" defTabSz="1828433">
                <a:lnSpc>
                  <a:spcPts val="3600"/>
                </a:lnSpc>
                <a:spcBef>
                  <a:spcPts val="0"/>
                </a:spcBef>
                <a:defRPr spc="-30" sz="26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defRPr>
              </a:pPr>
            </a:p>
            <a:p>
              <a:pPr algn="ctr" defTabSz="1828433">
                <a:lnSpc>
                  <a:spcPts val="3600"/>
                </a:lnSpc>
                <a:spcBef>
                  <a:spcPts val="0"/>
                </a:spcBef>
                <a:defRPr b="1" spc="-30" sz="26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defRPr>
              </a:pPr>
              <a:r>
                <a:t>Inzicht:</a:t>
              </a:r>
            </a:p>
            <a:p>
              <a:pPr algn="ctr" defTabSz="1828433">
                <a:lnSpc>
                  <a:spcPts val="3600"/>
                </a:lnSpc>
                <a:spcBef>
                  <a:spcPts val="0"/>
                </a:spcBef>
                <a:defRPr spc="-30" sz="26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defRPr>
              </a:pPr>
              <a:r>
                <a:t>Soms brengt een storm je niet ten onder, maar juist op je pad.</a:t>
              </a:r>
            </a:p>
          </p:txBody>
        </p:sp>
        <p:sp>
          <p:nvSpPr>
            <p:cNvPr id="243" name="1. Drijven"/>
            <p:cNvSpPr txBox="1"/>
            <p:nvPr/>
          </p:nvSpPr>
          <p:spPr>
            <a:xfrm>
              <a:off x="1284486" y="1963490"/>
              <a:ext cx="1995425" cy="65313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b">
              <a:spAutoFit/>
            </a:bodyPr>
            <a:lstStyle>
              <a:lvl1pPr algn="ctr" defTabSz="1828433">
                <a:lnSpc>
                  <a:spcPts val="4300"/>
                </a:lnSpc>
                <a:spcBef>
                  <a:spcPts val="0"/>
                </a:spcBef>
                <a:defRPr b="1" spc="-30" sz="36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defRPr>
              </a:lvl1pPr>
            </a:lstStyle>
            <a:p>
              <a:pPr/>
              <a:r>
                <a:t>1. Drijven</a:t>
              </a:r>
            </a:p>
          </p:txBody>
        </p:sp>
        <p:sp>
          <p:nvSpPr>
            <p:cNvPr id="244" name="Van drijven naar bewegen ; de kunst van vragen stellen, luisteren, cues, en bewust handelen.…"/>
            <p:cNvSpPr txBox="1"/>
            <p:nvPr/>
          </p:nvSpPr>
          <p:spPr>
            <a:xfrm>
              <a:off x="5522756" y="2665448"/>
              <a:ext cx="2923517" cy="603374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/>
            <a:p>
              <a:pPr algn="ctr" defTabSz="1828433">
                <a:lnSpc>
                  <a:spcPts val="3600"/>
                </a:lnSpc>
                <a:spcBef>
                  <a:spcPts val="0"/>
                </a:spcBef>
                <a:defRPr spc="-30" sz="26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defRPr>
              </a:pPr>
              <a:r>
                <a:t>Van drijven naar bewegen ; de kunst van vragen stellen, luisteren, cues, en bewust handelen.</a:t>
              </a:r>
            </a:p>
            <a:p>
              <a:pPr algn="ctr" defTabSz="1828433">
                <a:lnSpc>
                  <a:spcPts val="3600"/>
                </a:lnSpc>
                <a:spcBef>
                  <a:spcPts val="0"/>
                </a:spcBef>
                <a:defRPr spc="-30" sz="26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defRPr>
              </a:pPr>
            </a:p>
            <a:p>
              <a:pPr algn="ctr" defTabSz="1828433">
                <a:lnSpc>
                  <a:spcPts val="3600"/>
                </a:lnSpc>
                <a:spcBef>
                  <a:spcPts val="0"/>
                </a:spcBef>
                <a:defRPr b="1" spc="-30" sz="26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defRPr>
              </a:pPr>
              <a:r>
                <a:t>Inzicht:</a:t>
              </a:r>
            </a:p>
            <a:p>
              <a:pPr algn="ctr" defTabSz="1828433">
                <a:lnSpc>
                  <a:spcPts val="3600"/>
                </a:lnSpc>
                <a:spcBef>
                  <a:spcPts val="0"/>
                </a:spcBef>
                <a:defRPr spc="-30" sz="26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defRPr>
              </a:pPr>
              <a:r>
                <a:t>Door te doen in plaats van te denken openen we de deur naar flow en synchroniciteit.</a:t>
              </a:r>
            </a:p>
          </p:txBody>
        </p:sp>
        <p:sp>
          <p:nvSpPr>
            <p:cNvPr id="245" name="2. Bewegen"/>
            <p:cNvSpPr txBox="1"/>
            <p:nvPr/>
          </p:nvSpPr>
          <p:spPr>
            <a:xfrm>
              <a:off x="5791751" y="1963490"/>
              <a:ext cx="2364385" cy="65313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b">
              <a:spAutoFit/>
            </a:bodyPr>
            <a:lstStyle>
              <a:lvl1pPr algn="ctr" defTabSz="1828433">
                <a:lnSpc>
                  <a:spcPts val="4300"/>
                </a:lnSpc>
                <a:spcBef>
                  <a:spcPts val="0"/>
                </a:spcBef>
                <a:defRPr b="1" spc="-30" sz="36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defRPr>
              </a:lvl1pPr>
            </a:lstStyle>
            <a:p>
              <a:pPr/>
              <a:r>
                <a:t>2. Bewegen</a:t>
              </a:r>
            </a:p>
          </p:txBody>
        </p:sp>
        <p:sp>
          <p:nvSpPr>
            <p:cNvPr id="246" name="Van handelen naar bewustzijn – leven in overgave, betekenis en speelsheid.…"/>
            <p:cNvSpPr txBox="1"/>
            <p:nvPr/>
          </p:nvSpPr>
          <p:spPr>
            <a:xfrm>
              <a:off x="10193039" y="2665448"/>
              <a:ext cx="2923517" cy="649094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/>
            <a:p>
              <a:pPr algn="ctr" defTabSz="1828433">
                <a:lnSpc>
                  <a:spcPts val="3600"/>
                </a:lnSpc>
                <a:spcBef>
                  <a:spcPts val="0"/>
                </a:spcBef>
                <a:defRPr spc="-30" sz="26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defRPr>
              </a:pPr>
              <a:r>
                <a:t>Van handelen naar bewustzijn – leven in overgave, betekenis en speelsheid.</a:t>
              </a:r>
            </a:p>
            <a:p>
              <a:pPr algn="ctr" defTabSz="1828433">
                <a:lnSpc>
                  <a:spcPts val="3600"/>
                </a:lnSpc>
                <a:spcBef>
                  <a:spcPts val="0"/>
                </a:spcBef>
                <a:defRPr spc="-30" sz="26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defRPr>
              </a:pPr>
            </a:p>
            <a:p>
              <a:pPr algn="ctr" defTabSz="1828433">
                <a:lnSpc>
                  <a:spcPts val="3600"/>
                </a:lnSpc>
                <a:spcBef>
                  <a:spcPts val="0"/>
                </a:spcBef>
                <a:defRPr b="1" spc="-30" sz="26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defRPr>
              </a:pPr>
            </a:p>
            <a:p>
              <a:pPr algn="ctr" defTabSz="1828433">
                <a:lnSpc>
                  <a:spcPts val="3600"/>
                </a:lnSpc>
                <a:spcBef>
                  <a:spcPts val="0"/>
                </a:spcBef>
                <a:defRPr b="1" spc="-30" sz="26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defRPr>
              </a:pPr>
              <a:r>
                <a:t>Inzicht:</a:t>
              </a:r>
            </a:p>
            <a:p>
              <a:pPr algn="ctr" defTabSz="1828433">
                <a:lnSpc>
                  <a:spcPts val="3600"/>
                </a:lnSpc>
                <a:spcBef>
                  <a:spcPts val="0"/>
                </a:spcBef>
                <a:defRPr spc="-30" sz="26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defRPr>
              </a:pPr>
              <a:r>
                <a:t>De eend wordt spiegel van de ziel: lichtheid is geen grap, maar een levenshouding.</a:t>
              </a:r>
            </a:p>
            <a:p>
              <a:pPr algn="ctr" defTabSz="1828433">
                <a:lnSpc>
                  <a:spcPts val="3600"/>
                </a:lnSpc>
                <a:spcBef>
                  <a:spcPts val="0"/>
                </a:spcBef>
                <a:defRPr spc="-30" sz="26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defRPr>
              </a:pPr>
            </a:p>
          </p:txBody>
        </p:sp>
        <p:sp>
          <p:nvSpPr>
            <p:cNvPr id="247" name="3. Zijn"/>
            <p:cNvSpPr txBox="1"/>
            <p:nvPr/>
          </p:nvSpPr>
          <p:spPr>
            <a:xfrm>
              <a:off x="10999988" y="1963490"/>
              <a:ext cx="1309625" cy="65313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b">
              <a:spAutoFit/>
            </a:bodyPr>
            <a:lstStyle>
              <a:lvl1pPr algn="ctr" defTabSz="1828433">
                <a:lnSpc>
                  <a:spcPts val="4300"/>
                </a:lnSpc>
                <a:spcBef>
                  <a:spcPts val="0"/>
                </a:spcBef>
                <a:defRPr b="1" spc="-30" sz="3600">
                  <a:solidFill>
                    <a:srgbClr val="FFFFFF"/>
                  </a:solidFill>
                  <a:latin typeface="Source Sans Pro"/>
                  <a:ea typeface="Source Sans Pro"/>
                  <a:cs typeface="Source Sans Pro"/>
                  <a:sym typeface="Source Sans Pro"/>
                </a:defRPr>
              </a:lvl1pPr>
            </a:lstStyle>
            <a:p>
              <a:pPr/>
              <a:r>
                <a:t>3. Zijn</a:t>
              </a:r>
            </a:p>
          </p:txBody>
        </p:sp>
      </p:grpSp>
      <p:pic>
        <p:nvPicPr>
          <p:cNvPr id="249" name="EDAC510A-59B1-472B-BBD5-2D236F925ABA.png" descr="EDAC510A-59B1-472B-BBD5-2D236F925ABA.png"/>
          <p:cNvPicPr>
            <a:picLocks noChangeAspect="1"/>
          </p:cNvPicPr>
          <p:nvPr/>
        </p:nvPicPr>
        <p:blipFill>
          <a:blip r:embed="rId2">
            <a:extLst/>
          </a:blip>
          <a:srcRect l="17362" t="46718" r="25574" b="18153"/>
          <a:stretch>
            <a:fillRect/>
          </a:stretch>
        </p:blipFill>
        <p:spPr>
          <a:xfrm flipH="1">
            <a:off x="20989520" y="10567916"/>
            <a:ext cx="2912528" cy="268936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32" h="21563" fill="norm" stroke="1" extrusionOk="0">
                <a:moveTo>
                  <a:pt x="14238" y="0"/>
                </a:moveTo>
                <a:cubicBezTo>
                  <a:pt x="13922" y="1"/>
                  <a:pt x="13017" y="98"/>
                  <a:pt x="13017" y="131"/>
                </a:cubicBezTo>
                <a:cubicBezTo>
                  <a:pt x="13017" y="140"/>
                  <a:pt x="12917" y="167"/>
                  <a:pt x="12796" y="191"/>
                </a:cubicBezTo>
                <a:cubicBezTo>
                  <a:pt x="12675" y="216"/>
                  <a:pt x="12522" y="284"/>
                  <a:pt x="12456" y="344"/>
                </a:cubicBezTo>
                <a:cubicBezTo>
                  <a:pt x="12390" y="404"/>
                  <a:pt x="12337" y="429"/>
                  <a:pt x="12337" y="398"/>
                </a:cubicBezTo>
                <a:cubicBezTo>
                  <a:pt x="12337" y="367"/>
                  <a:pt x="12088" y="497"/>
                  <a:pt x="11784" y="685"/>
                </a:cubicBezTo>
                <a:cubicBezTo>
                  <a:pt x="11481" y="872"/>
                  <a:pt x="11213" y="1025"/>
                  <a:pt x="11189" y="1025"/>
                </a:cubicBezTo>
                <a:cubicBezTo>
                  <a:pt x="11131" y="1025"/>
                  <a:pt x="10072" y="2181"/>
                  <a:pt x="10072" y="2244"/>
                </a:cubicBezTo>
                <a:cubicBezTo>
                  <a:pt x="10072" y="2270"/>
                  <a:pt x="9926" y="2576"/>
                  <a:pt x="9747" y="2922"/>
                </a:cubicBezTo>
                <a:cubicBezTo>
                  <a:pt x="9568" y="3267"/>
                  <a:pt x="9409" y="3628"/>
                  <a:pt x="9392" y="3724"/>
                </a:cubicBezTo>
                <a:cubicBezTo>
                  <a:pt x="9375" y="3819"/>
                  <a:pt x="9334" y="3944"/>
                  <a:pt x="9302" y="4000"/>
                </a:cubicBezTo>
                <a:cubicBezTo>
                  <a:pt x="9270" y="4057"/>
                  <a:pt x="9228" y="4246"/>
                  <a:pt x="9209" y="4420"/>
                </a:cubicBezTo>
                <a:cubicBezTo>
                  <a:pt x="9190" y="4595"/>
                  <a:pt x="9149" y="4948"/>
                  <a:pt x="9116" y="5206"/>
                </a:cubicBezTo>
                <a:cubicBezTo>
                  <a:pt x="9079" y="5495"/>
                  <a:pt x="9094" y="5725"/>
                  <a:pt x="9154" y="5805"/>
                </a:cubicBezTo>
                <a:cubicBezTo>
                  <a:pt x="9208" y="5876"/>
                  <a:pt x="9249" y="6023"/>
                  <a:pt x="9247" y="6129"/>
                </a:cubicBezTo>
                <a:cubicBezTo>
                  <a:pt x="9242" y="6357"/>
                  <a:pt x="9316" y="6728"/>
                  <a:pt x="9395" y="6868"/>
                </a:cubicBezTo>
                <a:cubicBezTo>
                  <a:pt x="9426" y="6922"/>
                  <a:pt x="9465" y="7044"/>
                  <a:pt x="9482" y="7141"/>
                </a:cubicBezTo>
                <a:cubicBezTo>
                  <a:pt x="9499" y="7238"/>
                  <a:pt x="9729" y="7671"/>
                  <a:pt x="9994" y="8105"/>
                </a:cubicBezTo>
                <a:cubicBezTo>
                  <a:pt x="10259" y="8540"/>
                  <a:pt x="10483" y="8930"/>
                  <a:pt x="10491" y="8971"/>
                </a:cubicBezTo>
                <a:cubicBezTo>
                  <a:pt x="10499" y="9012"/>
                  <a:pt x="10513" y="9056"/>
                  <a:pt x="10523" y="9070"/>
                </a:cubicBezTo>
                <a:cubicBezTo>
                  <a:pt x="10533" y="9083"/>
                  <a:pt x="10553" y="9171"/>
                  <a:pt x="10569" y="9267"/>
                </a:cubicBezTo>
                <a:cubicBezTo>
                  <a:pt x="10604" y="9465"/>
                  <a:pt x="10347" y="9652"/>
                  <a:pt x="9939" y="9722"/>
                </a:cubicBezTo>
                <a:cubicBezTo>
                  <a:pt x="9516" y="9794"/>
                  <a:pt x="7707" y="9778"/>
                  <a:pt x="7404" y="9700"/>
                </a:cubicBezTo>
                <a:cubicBezTo>
                  <a:pt x="7255" y="9661"/>
                  <a:pt x="7090" y="9618"/>
                  <a:pt x="7041" y="9604"/>
                </a:cubicBezTo>
                <a:cubicBezTo>
                  <a:pt x="6991" y="9591"/>
                  <a:pt x="6859" y="9525"/>
                  <a:pt x="6747" y="9458"/>
                </a:cubicBezTo>
                <a:cubicBezTo>
                  <a:pt x="6635" y="9390"/>
                  <a:pt x="6543" y="9360"/>
                  <a:pt x="6543" y="9391"/>
                </a:cubicBezTo>
                <a:cubicBezTo>
                  <a:pt x="6543" y="9479"/>
                  <a:pt x="6200" y="9257"/>
                  <a:pt x="5741" y="8872"/>
                </a:cubicBezTo>
                <a:cubicBezTo>
                  <a:pt x="5253" y="8463"/>
                  <a:pt x="4499" y="8056"/>
                  <a:pt x="4224" y="8054"/>
                </a:cubicBezTo>
                <a:cubicBezTo>
                  <a:pt x="3932" y="8053"/>
                  <a:pt x="3192" y="8442"/>
                  <a:pt x="3128" y="8630"/>
                </a:cubicBezTo>
                <a:cubicBezTo>
                  <a:pt x="3097" y="8722"/>
                  <a:pt x="2995" y="8913"/>
                  <a:pt x="2901" y="9054"/>
                </a:cubicBezTo>
                <a:cubicBezTo>
                  <a:pt x="2808" y="9194"/>
                  <a:pt x="2718" y="9371"/>
                  <a:pt x="2704" y="9448"/>
                </a:cubicBezTo>
                <a:cubicBezTo>
                  <a:pt x="2689" y="9525"/>
                  <a:pt x="2611" y="9754"/>
                  <a:pt x="2529" y="9957"/>
                </a:cubicBezTo>
                <a:cubicBezTo>
                  <a:pt x="2447" y="10161"/>
                  <a:pt x="2383" y="10361"/>
                  <a:pt x="2390" y="10403"/>
                </a:cubicBezTo>
                <a:cubicBezTo>
                  <a:pt x="2396" y="10445"/>
                  <a:pt x="2393" y="10503"/>
                  <a:pt x="2384" y="10530"/>
                </a:cubicBezTo>
                <a:cubicBezTo>
                  <a:pt x="2343" y="10644"/>
                  <a:pt x="2244" y="11171"/>
                  <a:pt x="2160" y="11717"/>
                </a:cubicBezTo>
                <a:cubicBezTo>
                  <a:pt x="2095" y="12138"/>
                  <a:pt x="2091" y="13323"/>
                  <a:pt x="2154" y="13798"/>
                </a:cubicBezTo>
                <a:cubicBezTo>
                  <a:pt x="2180" y="13989"/>
                  <a:pt x="2221" y="14319"/>
                  <a:pt x="2247" y="14533"/>
                </a:cubicBezTo>
                <a:cubicBezTo>
                  <a:pt x="2273" y="14748"/>
                  <a:pt x="2334" y="14974"/>
                  <a:pt x="2381" y="15036"/>
                </a:cubicBezTo>
                <a:cubicBezTo>
                  <a:pt x="2428" y="15098"/>
                  <a:pt x="2482" y="15234"/>
                  <a:pt x="2500" y="15338"/>
                </a:cubicBezTo>
                <a:cubicBezTo>
                  <a:pt x="2551" y="15626"/>
                  <a:pt x="2641" y="15879"/>
                  <a:pt x="2875" y="16388"/>
                </a:cubicBezTo>
                <a:cubicBezTo>
                  <a:pt x="3072" y="16817"/>
                  <a:pt x="3075" y="16861"/>
                  <a:pt x="2936" y="16993"/>
                </a:cubicBezTo>
                <a:cubicBezTo>
                  <a:pt x="2792" y="17130"/>
                  <a:pt x="1820" y="17517"/>
                  <a:pt x="1390" y="17607"/>
                </a:cubicBezTo>
                <a:cubicBezTo>
                  <a:pt x="1276" y="17631"/>
                  <a:pt x="1135" y="17698"/>
                  <a:pt x="1073" y="17754"/>
                </a:cubicBezTo>
                <a:cubicBezTo>
                  <a:pt x="1011" y="17810"/>
                  <a:pt x="936" y="17830"/>
                  <a:pt x="907" y="17798"/>
                </a:cubicBezTo>
                <a:cubicBezTo>
                  <a:pt x="878" y="17767"/>
                  <a:pt x="666" y="17861"/>
                  <a:pt x="436" y="18008"/>
                </a:cubicBezTo>
                <a:cubicBezTo>
                  <a:pt x="206" y="18156"/>
                  <a:pt x="40" y="18300"/>
                  <a:pt x="67" y="18330"/>
                </a:cubicBezTo>
                <a:cubicBezTo>
                  <a:pt x="94" y="18359"/>
                  <a:pt x="73" y="18439"/>
                  <a:pt x="21" y="18508"/>
                </a:cubicBezTo>
                <a:cubicBezTo>
                  <a:pt x="-124" y="18698"/>
                  <a:pt x="514" y="19414"/>
                  <a:pt x="1082" y="19698"/>
                </a:cubicBezTo>
                <a:cubicBezTo>
                  <a:pt x="1341" y="19828"/>
                  <a:pt x="1599" y="19937"/>
                  <a:pt x="1654" y="19937"/>
                </a:cubicBezTo>
                <a:cubicBezTo>
                  <a:pt x="1710" y="19937"/>
                  <a:pt x="1870" y="20001"/>
                  <a:pt x="2009" y="20080"/>
                </a:cubicBezTo>
                <a:cubicBezTo>
                  <a:pt x="2148" y="20158"/>
                  <a:pt x="2434" y="20243"/>
                  <a:pt x="2645" y="20271"/>
                </a:cubicBezTo>
                <a:cubicBezTo>
                  <a:pt x="2857" y="20299"/>
                  <a:pt x="3076" y="20365"/>
                  <a:pt x="3134" y="20414"/>
                </a:cubicBezTo>
                <a:cubicBezTo>
                  <a:pt x="3225" y="20492"/>
                  <a:pt x="3602" y="20632"/>
                  <a:pt x="3872" y="20688"/>
                </a:cubicBezTo>
                <a:cubicBezTo>
                  <a:pt x="3922" y="20698"/>
                  <a:pt x="3984" y="20716"/>
                  <a:pt x="4009" y="20729"/>
                </a:cubicBezTo>
                <a:cubicBezTo>
                  <a:pt x="4034" y="20742"/>
                  <a:pt x="4157" y="20764"/>
                  <a:pt x="4282" y="20777"/>
                </a:cubicBezTo>
                <a:cubicBezTo>
                  <a:pt x="4406" y="20789"/>
                  <a:pt x="4977" y="20876"/>
                  <a:pt x="5549" y="20971"/>
                </a:cubicBezTo>
                <a:cubicBezTo>
                  <a:pt x="6122" y="21065"/>
                  <a:pt x="6773" y="21157"/>
                  <a:pt x="6997" y="21174"/>
                </a:cubicBezTo>
                <a:cubicBezTo>
                  <a:pt x="7221" y="21192"/>
                  <a:pt x="8055" y="21277"/>
                  <a:pt x="8851" y="21362"/>
                </a:cubicBezTo>
                <a:cubicBezTo>
                  <a:pt x="9648" y="21448"/>
                  <a:pt x="10544" y="21531"/>
                  <a:pt x="10843" y="21547"/>
                </a:cubicBezTo>
                <a:cubicBezTo>
                  <a:pt x="11833" y="21599"/>
                  <a:pt x="15271" y="21522"/>
                  <a:pt x="15694" y="21439"/>
                </a:cubicBezTo>
                <a:cubicBezTo>
                  <a:pt x="15923" y="21393"/>
                  <a:pt x="16249" y="21369"/>
                  <a:pt x="16418" y="21381"/>
                </a:cubicBezTo>
                <a:cubicBezTo>
                  <a:pt x="16586" y="21394"/>
                  <a:pt x="16763" y="21379"/>
                  <a:pt x="16810" y="21346"/>
                </a:cubicBezTo>
                <a:cubicBezTo>
                  <a:pt x="16858" y="21314"/>
                  <a:pt x="17021" y="21276"/>
                  <a:pt x="17174" y="21264"/>
                </a:cubicBezTo>
                <a:cubicBezTo>
                  <a:pt x="17326" y="21251"/>
                  <a:pt x="17644" y="21193"/>
                  <a:pt x="17880" y="21133"/>
                </a:cubicBezTo>
                <a:cubicBezTo>
                  <a:pt x="18116" y="21074"/>
                  <a:pt x="18339" y="21032"/>
                  <a:pt x="18377" y="21041"/>
                </a:cubicBezTo>
                <a:cubicBezTo>
                  <a:pt x="18415" y="21050"/>
                  <a:pt x="18562" y="21005"/>
                  <a:pt x="18703" y="20942"/>
                </a:cubicBezTo>
                <a:cubicBezTo>
                  <a:pt x="18843" y="20879"/>
                  <a:pt x="19016" y="20828"/>
                  <a:pt x="19089" y="20828"/>
                </a:cubicBezTo>
                <a:cubicBezTo>
                  <a:pt x="19162" y="20828"/>
                  <a:pt x="19322" y="20756"/>
                  <a:pt x="19444" y="20668"/>
                </a:cubicBezTo>
                <a:cubicBezTo>
                  <a:pt x="19583" y="20569"/>
                  <a:pt x="19752" y="20531"/>
                  <a:pt x="19894" y="20570"/>
                </a:cubicBezTo>
                <a:cubicBezTo>
                  <a:pt x="20020" y="20604"/>
                  <a:pt x="20115" y="20599"/>
                  <a:pt x="20107" y="20557"/>
                </a:cubicBezTo>
                <a:cubicBezTo>
                  <a:pt x="20098" y="20515"/>
                  <a:pt x="20176" y="20279"/>
                  <a:pt x="20281" y="20035"/>
                </a:cubicBezTo>
                <a:cubicBezTo>
                  <a:pt x="20448" y="19646"/>
                  <a:pt x="20457" y="19572"/>
                  <a:pt x="20342" y="19434"/>
                </a:cubicBezTo>
                <a:cubicBezTo>
                  <a:pt x="20270" y="19347"/>
                  <a:pt x="20211" y="19183"/>
                  <a:pt x="20211" y="19068"/>
                </a:cubicBezTo>
                <a:cubicBezTo>
                  <a:pt x="20211" y="18953"/>
                  <a:pt x="20172" y="18833"/>
                  <a:pt x="20124" y="18801"/>
                </a:cubicBezTo>
                <a:cubicBezTo>
                  <a:pt x="20076" y="18768"/>
                  <a:pt x="20185" y="18486"/>
                  <a:pt x="20368" y="18174"/>
                </a:cubicBezTo>
                <a:cubicBezTo>
                  <a:pt x="20550" y="17863"/>
                  <a:pt x="20688" y="17587"/>
                  <a:pt x="20676" y="17560"/>
                </a:cubicBezTo>
                <a:cubicBezTo>
                  <a:pt x="20664" y="17532"/>
                  <a:pt x="20681" y="17420"/>
                  <a:pt x="20714" y="17311"/>
                </a:cubicBezTo>
                <a:cubicBezTo>
                  <a:pt x="20747" y="17202"/>
                  <a:pt x="20768" y="17075"/>
                  <a:pt x="20761" y="17028"/>
                </a:cubicBezTo>
                <a:cubicBezTo>
                  <a:pt x="20754" y="16982"/>
                  <a:pt x="20789" y="16890"/>
                  <a:pt x="20839" y="16824"/>
                </a:cubicBezTo>
                <a:cubicBezTo>
                  <a:pt x="20892" y="16755"/>
                  <a:pt x="20916" y="16272"/>
                  <a:pt x="20897" y="15672"/>
                </a:cubicBezTo>
                <a:cubicBezTo>
                  <a:pt x="20860" y="14491"/>
                  <a:pt x="20792" y="13957"/>
                  <a:pt x="20641" y="13658"/>
                </a:cubicBezTo>
                <a:cubicBezTo>
                  <a:pt x="20584" y="13543"/>
                  <a:pt x="20528" y="13387"/>
                  <a:pt x="20516" y="13311"/>
                </a:cubicBezTo>
                <a:cubicBezTo>
                  <a:pt x="20505" y="13236"/>
                  <a:pt x="20370" y="12984"/>
                  <a:pt x="20217" y="12751"/>
                </a:cubicBezTo>
                <a:cubicBezTo>
                  <a:pt x="20064" y="12519"/>
                  <a:pt x="19941" y="12286"/>
                  <a:pt x="19941" y="12233"/>
                </a:cubicBezTo>
                <a:cubicBezTo>
                  <a:pt x="19941" y="12179"/>
                  <a:pt x="19879" y="12108"/>
                  <a:pt x="19804" y="12077"/>
                </a:cubicBezTo>
                <a:cubicBezTo>
                  <a:pt x="19730" y="12045"/>
                  <a:pt x="19665" y="11965"/>
                  <a:pt x="19662" y="11895"/>
                </a:cubicBezTo>
                <a:cubicBezTo>
                  <a:pt x="19658" y="11826"/>
                  <a:pt x="19495" y="11612"/>
                  <a:pt x="19299" y="11421"/>
                </a:cubicBezTo>
                <a:cubicBezTo>
                  <a:pt x="19102" y="11231"/>
                  <a:pt x="18811" y="10935"/>
                  <a:pt x="18650" y="10766"/>
                </a:cubicBezTo>
                <a:cubicBezTo>
                  <a:pt x="18489" y="10596"/>
                  <a:pt x="18266" y="10405"/>
                  <a:pt x="18156" y="10342"/>
                </a:cubicBezTo>
                <a:cubicBezTo>
                  <a:pt x="17881" y="10186"/>
                  <a:pt x="17653" y="9626"/>
                  <a:pt x="17709" y="9241"/>
                </a:cubicBezTo>
                <a:cubicBezTo>
                  <a:pt x="17751" y="8945"/>
                  <a:pt x="17993" y="8546"/>
                  <a:pt x="18118" y="8564"/>
                </a:cubicBezTo>
                <a:cubicBezTo>
                  <a:pt x="18150" y="8568"/>
                  <a:pt x="18195" y="8565"/>
                  <a:pt x="18220" y="8554"/>
                </a:cubicBezTo>
                <a:cubicBezTo>
                  <a:pt x="18384" y="8482"/>
                  <a:pt x="18872" y="8495"/>
                  <a:pt x="19229" y="8580"/>
                </a:cubicBezTo>
                <a:cubicBezTo>
                  <a:pt x="19460" y="8634"/>
                  <a:pt x="19724" y="8643"/>
                  <a:pt x="19816" y="8599"/>
                </a:cubicBezTo>
                <a:cubicBezTo>
                  <a:pt x="19908" y="8554"/>
                  <a:pt x="20017" y="8514"/>
                  <a:pt x="20054" y="8509"/>
                </a:cubicBezTo>
                <a:cubicBezTo>
                  <a:pt x="20092" y="8505"/>
                  <a:pt x="20255" y="8384"/>
                  <a:pt x="20418" y="8242"/>
                </a:cubicBezTo>
                <a:cubicBezTo>
                  <a:pt x="20743" y="7959"/>
                  <a:pt x="20834" y="7557"/>
                  <a:pt x="20618" y="7361"/>
                </a:cubicBezTo>
                <a:cubicBezTo>
                  <a:pt x="20545" y="7294"/>
                  <a:pt x="20482" y="7192"/>
                  <a:pt x="20482" y="7135"/>
                </a:cubicBezTo>
                <a:cubicBezTo>
                  <a:pt x="20482" y="7078"/>
                  <a:pt x="20422" y="6957"/>
                  <a:pt x="20348" y="6868"/>
                </a:cubicBezTo>
                <a:cubicBezTo>
                  <a:pt x="20227" y="6721"/>
                  <a:pt x="20258" y="6654"/>
                  <a:pt x="20653" y="6187"/>
                </a:cubicBezTo>
                <a:cubicBezTo>
                  <a:pt x="21348" y="5364"/>
                  <a:pt x="21476" y="4954"/>
                  <a:pt x="21188" y="4478"/>
                </a:cubicBezTo>
                <a:cubicBezTo>
                  <a:pt x="21056" y="4260"/>
                  <a:pt x="20963" y="4222"/>
                  <a:pt x="20598" y="4220"/>
                </a:cubicBezTo>
                <a:cubicBezTo>
                  <a:pt x="20360" y="4219"/>
                  <a:pt x="20084" y="4265"/>
                  <a:pt x="19985" y="4322"/>
                </a:cubicBezTo>
                <a:cubicBezTo>
                  <a:pt x="19721" y="4472"/>
                  <a:pt x="18929" y="4407"/>
                  <a:pt x="18740" y="4220"/>
                </a:cubicBezTo>
                <a:cubicBezTo>
                  <a:pt x="18652" y="4133"/>
                  <a:pt x="18602" y="4040"/>
                  <a:pt x="18627" y="4013"/>
                </a:cubicBezTo>
                <a:cubicBezTo>
                  <a:pt x="18652" y="3986"/>
                  <a:pt x="18624" y="3905"/>
                  <a:pt x="18569" y="3832"/>
                </a:cubicBezTo>
                <a:cubicBezTo>
                  <a:pt x="18513" y="3759"/>
                  <a:pt x="18495" y="3698"/>
                  <a:pt x="18528" y="3698"/>
                </a:cubicBezTo>
                <a:cubicBezTo>
                  <a:pt x="18561" y="3698"/>
                  <a:pt x="18538" y="3598"/>
                  <a:pt x="18476" y="3475"/>
                </a:cubicBezTo>
                <a:cubicBezTo>
                  <a:pt x="18414" y="3353"/>
                  <a:pt x="18358" y="3229"/>
                  <a:pt x="18354" y="3202"/>
                </a:cubicBezTo>
                <a:cubicBezTo>
                  <a:pt x="18341" y="3118"/>
                  <a:pt x="17857" y="2074"/>
                  <a:pt x="17740" y="1881"/>
                </a:cubicBezTo>
                <a:cubicBezTo>
                  <a:pt x="17605" y="1656"/>
                  <a:pt x="16950" y="926"/>
                  <a:pt x="16883" y="926"/>
                </a:cubicBezTo>
                <a:cubicBezTo>
                  <a:pt x="16856" y="926"/>
                  <a:pt x="16698" y="811"/>
                  <a:pt x="16531" y="672"/>
                </a:cubicBezTo>
                <a:cubicBezTo>
                  <a:pt x="16365" y="533"/>
                  <a:pt x="16229" y="451"/>
                  <a:pt x="16229" y="487"/>
                </a:cubicBezTo>
                <a:cubicBezTo>
                  <a:pt x="16229" y="524"/>
                  <a:pt x="16128" y="480"/>
                  <a:pt x="16005" y="392"/>
                </a:cubicBezTo>
                <a:cubicBezTo>
                  <a:pt x="15882" y="304"/>
                  <a:pt x="15710" y="219"/>
                  <a:pt x="15621" y="204"/>
                </a:cubicBezTo>
                <a:cubicBezTo>
                  <a:pt x="15533" y="189"/>
                  <a:pt x="15418" y="151"/>
                  <a:pt x="15369" y="121"/>
                </a:cubicBezTo>
                <a:cubicBezTo>
                  <a:pt x="15264" y="58"/>
                  <a:pt x="14699" y="-1"/>
                  <a:pt x="14238" y="0"/>
                </a:cubicBezTo>
                <a:close/>
              </a:path>
            </a:pathLst>
          </a:custGeom>
          <a:ln w="12700">
            <a:miter lim="400000"/>
          </a:ln>
        </p:spPr>
      </p:pic>
      <p:grpSp>
        <p:nvGrpSpPr>
          <p:cNvPr id="262" name="Group"/>
          <p:cNvGrpSpPr/>
          <p:nvPr/>
        </p:nvGrpSpPr>
        <p:grpSpPr>
          <a:xfrm>
            <a:off x="294574" y="11965162"/>
            <a:ext cx="1318083" cy="1286615"/>
            <a:chOff x="-44901" y="-44901"/>
            <a:chExt cx="1318082" cy="1286613"/>
          </a:xfrm>
        </p:grpSpPr>
        <p:grpSp>
          <p:nvGrpSpPr>
            <p:cNvPr id="252" name="Square"/>
            <p:cNvGrpSpPr/>
            <p:nvPr/>
          </p:nvGrpSpPr>
          <p:grpSpPr>
            <a:xfrm>
              <a:off x="594389" y="-44902"/>
              <a:ext cx="678793" cy="672218"/>
              <a:chOff x="0" y="0"/>
              <a:chExt cx="678791" cy="672216"/>
            </a:xfrm>
          </p:grpSpPr>
          <p:sp>
            <p:nvSpPr>
              <p:cNvPr id="251" name="Square"/>
              <p:cNvSpPr/>
              <p:nvPr/>
            </p:nvSpPr>
            <p:spPr>
              <a:xfrm>
                <a:off x="44901" y="44901"/>
                <a:ext cx="588990" cy="582415"/>
              </a:xfrm>
              <a:prstGeom prst="rect">
                <a:avLst/>
              </a:prstGeom>
              <a:solidFill>
                <a:srgbClr val="7DA9CF"/>
              </a:solidFill>
              <a:ln>
                <a:noFill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>
                  <a:spcBef>
                    <a:spcPts val="0"/>
                  </a:spcBef>
                  <a:defRPr sz="3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</a:p>
            </p:txBody>
          </p:sp>
          <p:pic>
            <p:nvPicPr>
              <p:cNvPr id="250" name="Square Rectangle" descr="Square Rectangle"/>
              <p:cNvPicPr>
                <a:picLocks noChangeAspect="0"/>
              </p:cNvPicPr>
              <p:nvPr/>
            </p:nvPicPr>
            <p:blipFill>
              <a:blip r:embed="rId3">
                <a:extLst/>
              </a:blip>
              <a:stretch>
                <a:fillRect/>
              </a:stretch>
            </p:blipFill>
            <p:spPr>
              <a:xfrm>
                <a:off x="0" y="0"/>
                <a:ext cx="678792" cy="672217"/>
              </a:xfrm>
              <a:prstGeom prst="rect">
                <a:avLst/>
              </a:prstGeom>
              <a:effectLst/>
            </p:spPr>
          </p:pic>
        </p:grpSp>
        <p:grpSp>
          <p:nvGrpSpPr>
            <p:cNvPr id="255" name="Square"/>
            <p:cNvGrpSpPr/>
            <p:nvPr/>
          </p:nvGrpSpPr>
          <p:grpSpPr>
            <a:xfrm>
              <a:off x="594389" y="569496"/>
              <a:ext cx="678793" cy="672217"/>
              <a:chOff x="0" y="0"/>
              <a:chExt cx="678791" cy="672216"/>
            </a:xfrm>
          </p:grpSpPr>
          <p:sp>
            <p:nvSpPr>
              <p:cNvPr id="254" name="Square"/>
              <p:cNvSpPr/>
              <p:nvPr/>
            </p:nvSpPr>
            <p:spPr>
              <a:xfrm>
                <a:off x="44901" y="44901"/>
                <a:ext cx="588990" cy="582415"/>
              </a:xfrm>
              <a:prstGeom prst="rect">
                <a:avLst/>
              </a:prstGeom>
              <a:solidFill>
                <a:srgbClr val="F6D750"/>
              </a:solidFill>
              <a:ln>
                <a:noFill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>
                  <a:spcBef>
                    <a:spcPts val="0"/>
                  </a:spcBef>
                  <a:defRPr sz="3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</a:p>
            </p:txBody>
          </p:sp>
          <p:pic>
            <p:nvPicPr>
              <p:cNvPr id="253" name="Square Rectangle" descr="Square Rectangle"/>
              <p:cNvPicPr>
                <a:picLocks noChangeAspect="0"/>
              </p:cNvPicPr>
              <p:nvPr/>
            </p:nvPicPr>
            <p:blipFill>
              <a:blip r:embed="rId3">
                <a:extLst/>
              </a:blip>
              <a:stretch>
                <a:fillRect/>
              </a:stretch>
            </p:blipFill>
            <p:spPr>
              <a:xfrm>
                <a:off x="0" y="0"/>
                <a:ext cx="678792" cy="672217"/>
              </a:xfrm>
              <a:prstGeom prst="rect">
                <a:avLst/>
              </a:prstGeom>
              <a:effectLst/>
            </p:spPr>
          </p:pic>
        </p:grpSp>
        <p:grpSp>
          <p:nvGrpSpPr>
            <p:cNvPr id="258" name="Square"/>
            <p:cNvGrpSpPr/>
            <p:nvPr/>
          </p:nvGrpSpPr>
          <p:grpSpPr>
            <a:xfrm>
              <a:off x="-44902" y="569496"/>
              <a:ext cx="678793" cy="672217"/>
              <a:chOff x="0" y="0"/>
              <a:chExt cx="678791" cy="672216"/>
            </a:xfrm>
          </p:grpSpPr>
          <p:sp>
            <p:nvSpPr>
              <p:cNvPr id="257" name="Square"/>
              <p:cNvSpPr/>
              <p:nvPr/>
            </p:nvSpPr>
            <p:spPr>
              <a:xfrm>
                <a:off x="44901" y="44901"/>
                <a:ext cx="588990" cy="582415"/>
              </a:xfrm>
              <a:prstGeom prst="rect">
                <a:avLst/>
              </a:prstGeom>
              <a:solidFill>
                <a:srgbClr val="153854"/>
              </a:solidFill>
              <a:ln>
                <a:noFill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>
                  <a:spcBef>
                    <a:spcPts val="0"/>
                  </a:spcBef>
                  <a:defRPr sz="3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</a:p>
            </p:txBody>
          </p:sp>
          <p:pic>
            <p:nvPicPr>
              <p:cNvPr id="256" name="Square Rectangle" descr="Square Rectangle"/>
              <p:cNvPicPr>
                <a:picLocks noChangeAspect="0"/>
              </p:cNvPicPr>
              <p:nvPr/>
            </p:nvPicPr>
            <p:blipFill>
              <a:blip r:embed="rId3">
                <a:extLst/>
              </a:blip>
              <a:stretch>
                <a:fillRect/>
              </a:stretch>
            </p:blipFill>
            <p:spPr>
              <a:xfrm>
                <a:off x="0" y="0"/>
                <a:ext cx="678792" cy="672217"/>
              </a:xfrm>
              <a:prstGeom prst="rect">
                <a:avLst/>
              </a:prstGeom>
              <a:effectLst/>
            </p:spPr>
          </p:pic>
        </p:grpSp>
        <p:grpSp>
          <p:nvGrpSpPr>
            <p:cNvPr id="261" name="Square"/>
            <p:cNvGrpSpPr/>
            <p:nvPr/>
          </p:nvGrpSpPr>
          <p:grpSpPr>
            <a:xfrm>
              <a:off x="-44902" y="-35976"/>
              <a:ext cx="678793" cy="672218"/>
              <a:chOff x="0" y="0"/>
              <a:chExt cx="678791" cy="672216"/>
            </a:xfrm>
          </p:grpSpPr>
          <p:sp>
            <p:nvSpPr>
              <p:cNvPr id="260" name="Square"/>
              <p:cNvSpPr/>
              <p:nvPr/>
            </p:nvSpPr>
            <p:spPr>
              <a:xfrm>
                <a:off x="44901" y="44901"/>
                <a:ext cx="588990" cy="582415"/>
              </a:xfrm>
              <a:prstGeom prst="rect">
                <a:avLst/>
              </a:prstGeom>
              <a:solidFill>
                <a:srgbClr val="F2A33E"/>
              </a:solidFill>
              <a:ln>
                <a:noFill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>
                  <a:spcBef>
                    <a:spcPts val="0"/>
                  </a:spcBef>
                  <a:defRPr sz="3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</a:p>
            </p:txBody>
          </p:sp>
          <p:pic>
            <p:nvPicPr>
              <p:cNvPr id="259" name="Square Rectangle" descr="Square Rectangle"/>
              <p:cNvPicPr>
                <a:picLocks noChangeAspect="0"/>
              </p:cNvPicPr>
              <p:nvPr/>
            </p:nvPicPr>
            <p:blipFill>
              <a:blip r:embed="rId3">
                <a:extLst/>
              </a:blip>
              <a:stretch>
                <a:fillRect/>
              </a:stretch>
            </p:blipFill>
            <p:spPr>
              <a:xfrm>
                <a:off x="0" y="0"/>
                <a:ext cx="678792" cy="672217"/>
              </a:xfrm>
              <a:prstGeom prst="rect">
                <a:avLst/>
              </a:prstGeom>
              <a:effectLst/>
            </p:spPr>
          </p:pic>
        </p:grpSp>
      </p:grpSp>
      <p:sp>
        <p:nvSpPr>
          <p:cNvPr id="263" name="“Een reis van doen wat je drijft en zijn waar je bent.”"/>
          <p:cNvSpPr txBox="1"/>
          <p:nvPr/>
        </p:nvSpPr>
        <p:spPr>
          <a:xfrm>
            <a:off x="6199117" y="1301750"/>
            <a:ext cx="12028882" cy="749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12700">
              <a:lnSpc>
                <a:spcPct val="135000"/>
              </a:lnSpc>
              <a:spcBef>
                <a:spcPts val="0"/>
              </a:spcBef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3800">
                <a:solidFill>
                  <a:srgbClr val="163854"/>
                </a:solidFill>
                <a:latin typeface="Nunito Bold"/>
                <a:ea typeface="Nunito Bold"/>
                <a:cs typeface="Nunito Bold"/>
                <a:sym typeface="Nunito Bold"/>
              </a:defRPr>
            </a:lvl1pPr>
          </a:lstStyle>
          <a:p>
            <a:pPr/>
            <a:r>
              <a:t>“Een reis van doen wat je drijft en zijn waar je bent.”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Het Inzicht"/>
          <p:cNvSpPr txBox="1"/>
          <p:nvPr/>
        </p:nvSpPr>
        <p:spPr>
          <a:xfrm>
            <a:off x="9630571" y="-73294"/>
            <a:ext cx="5122858" cy="1574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pc="-425" sz="8500">
                <a:latin typeface="Avenir Heavy"/>
                <a:ea typeface="Avenir Heavy"/>
                <a:cs typeface="Avenir Heavy"/>
                <a:sym typeface="Avenir Heavy"/>
              </a:defRPr>
            </a:lvl1pPr>
          </a:lstStyle>
          <a:p>
            <a:pPr/>
            <a:r>
              <a:t>Het Inzicht</a:t>
            </a:r>
          </a:p>
        </p:txBody>
      </p:sp>
      <p:grpSp>
        <p:nvGrpSpPr>
          <p:cNvPr id="278" name="Group"/>
          <p:cNvGrpSpPr/>
          <p:nvPr/>
        </p:nvGrpSpPr>
        <p:grpSpPr>
          <a:xfrm>
            <a:off x="345374" y="12320762"/>
            <a:ext cx="1318083" cy="1286615"/>
            <a:chOff x="-44901" y="-44901"/>
            <a:chExt cx="1318082" cy="1286613"/>
          </a:xfrm>
        </p:grpSpPr>
        <p:grpSp>
          <p:nvGrpSpPr>
            <p:cNvPr id="268" name="Square"/>
            <p:cNvGrpSpPr/>
            <p:nvPr/>
          </p:nvGrpSpPr>
          <p:grpSpPr>
            <a:xfrm>
              <a:off x="594389" y="-44902"/>
              <a:ext cx="678793" cy="672218"/>
              <a:chOff x="0" y="0"/>
              <a:chExt cx="678791" cy="672216"/>
            </a:xfrm>
          </p:grpSpPr>
          <p:sp>
            <p:nvSpPr>
              <p:cNvPr id="267" name="Square"/>
              <p:cNvSpPr/>
              <p:nvPr/>
            </p:nvSpPr>
            <p:spPr>
              <a:xfrm>
                <a:off x="44901" y="44901"/>
                <a:ext cx="588990" cy="582415"/>
              </a:xfrm>
              <a:prstGeom prst="rect">
                <a:avLst/>
              </a:prstGeom>
              <a:solidFill>
                <a:srgbClr val="7DA9CF"/>
              </a:solidFill>
              <a:ln>
                <a:noFill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>
                  <a:spcBef>
                    <a:spcPts val="0"/>
                  </a:spcBef>
                  <a:defRPr sz="3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</a:p>
            </p:txBody>
          </p:sp>
          <p:pic>
            <p:nvPicPr>
              <p:cNvPr id="266" name="Square Rectangle" descr="Square Rectangle"/>
              <p:cNvPicPr>
                <a:picLocks noChangeAspect="0"/>
              </p:cNvPicPr>
              <p:nvPr/>
            </p:nvPicPr>
            <p:blipFill>
              <a:blip r:embed="rId2">
                <a:extLst/>
              </a:blip>
              <a:stretch>
                <a:fillRect/>
              </a:stretch>
            </p:blipFill>
            <p:spPr>
              <a:xfrm>
                <a:off x="0" y="0"/>
                <a:ext cx="678792" cy="672217"/>
              </a:xfrm>
              <a:prstGeom prst="rect">
                <a:avLst/>
              </a:prstGeom>
              <a:effectLst/>
            </p:spPr>
          </p:pic>
        </p:grpSp>
        <p:grpSp>
          <p:nvGrpSpPr>
            <p:cNvPr id="271" name="Square"/>
            <p:cNvGrpSpPr/>
            <p:nvPr/>
          </p:nvGrpSpPr>
          <p:grpSpPr>
            <a:xfrm>
              <a:off x="594389" y="569496"/>
              <a:ext cx="678793" cy="672217"/>
              <a:chOff x="0" y="0"/>
              <a:chExt cx="678791" cy="672216"/>
            </a:xfrm>
          </p:grpSpPr>
          <p:sp>
            <p:nvSpPr>
              <p:cNvPr id="270" name="Square"/>
              <p:cNvSpPr/>
              <p:nvPr/>
            </p:nvSpPr>
            <p:spPr>
              <a:xfrm>
                <a:off x="44901" y="44901"/>
                <a:ext cx="588990" cy="582415"/>
              </a:xfrm>
              <a:prstGeom prst="rect">
                <a:avLst/>
              </a:prstGeom>
              <a:solidFill>
                <a:srgbClr val="F6D750"/>
              </a:solidFill>
              <a:ln>
                <a:noFill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>
                  <a:spcBef>
                    <a:spcPts val="0"/>
                  </a:spcBef>
                  <a:defRPr sz="3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</a:p>
            </p:txBody>
          </p:sp>
          <p:pic>
            <p:nvPicPr>
              <p:cNvPr id="269" name="Square Rectangle" descr="Square Rectangle"/>
              <p:cNvPicPr>
                <a:picLocks noChangeAspect="0"/>
              </p:cNvPicPr>
              <p:nvPr/>
            </p:nvPicPr>
            <p:blipFill>
              <a:blip r:embed="rId2">
                <a:extLst/>
              </a:blip>
              <a:stretch>
                <a:fillRect/>
              </a:stretch>
            </p:blipFill>
            <p:spPr>
              <a:xfrm>
                <a:off x="0" y="0"/>
                <a:ext cx="678792" cy="672217"/>
              </a:xfrm>
              <a:prstGeom prst="rect">
                <a:avLst/>
              </a:prstGeom>
              <a:effectLst/>
            </p:spPr>
          </p:pic>
        </p:grpSp>
        <p:grpSp>
          <p:nvGrpSpPr>
            <p:cNvPr id="274" name="Square"/>
            <p:cNvGrpSpPr/>
            <p:nvPr/>
          </p:nvGrpSpPr>
          <p:grpSpPr>
            <a:xfrm>
              <a:off x="-44902" y="569496"/>
              <a:ext cx="678793" cy="672217"/>
              <a:chOff x="0" y="0"/>
              <a:chExt cx="678791" cy="672216"/>
            </a:xfrm>
          </p:grpSpPr>
          <p:sp>
            <p:nvSpPr>
              <p:cNvPr id="273" name="Square"/>
              <p:cNvSpPr/>
              <p:nvPr/>
            </p:nvSpPr>
            <p:spPr>
              <a:xfrm>
                <a:off x="44901" y="44901"/>
                <a:ext cx="588990" cy="582415"/>
              </a:xfrm>
              <a:prstGeom prst="rect">
                <a:avLst/>
              </a:prstGeom>
              <a:solidFill>
                <a:srgbClr val="153854"/>
              </a:solidFill>
              <a:ln>
                <a:noFill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>
                  <a:spcBef>
                    <a:spcPts val="0"/>
                  </a:spcBef>
                  <a:defRPr sz="3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</a:p>
            </p:txBody>
          </p:sp>
          <p:pic>
            <p:nvPicPr>
              <p:cNvPr id="272" name="Square Rectangle" descr="Square Rectangle"/>
              <p:cNvPicPr>
                <a:picLocks noChangeAspect="0"/>
              </p:cNvPicPr>
              <p:nvPr/>
            </p:nvPicPr>
            <p:blipFill>
              <a:blip r:embed="rId2">
                <a:extLst/>
              </a:blip>
              <a:stretch>
                <a:fillRect/>
              </a:stretch>
            </p:blipFill>
            <p:spPr>
              <a:xfrm>
                <a:off x="0" y="0"/>
                <a:ext cx="678792" cy="672217"/>
              </a:xfrm>
              <a:prstGeom prst="rect">
                <a:avLst/>
              </a:prstGeom>
              <a:effectLst/>
            </p:spPr>
          </p:pic>
        </p:grpSp>
        <p:grpSp>
          <p:nvGrpSpPr>
            <p:cNvPr id="277" name="Square"/>
            <p:cNvGrpSpPr/>
            <p:nvPr/>
          </p:nvGrpSpPr>
          <p:grpSpPr>
            <a:xfrm>
              <a:off x="-44902" y="-35976"/>
              <a:ext cx="678793" cy="672218"/>
              <a:chOff x="0" y="0"/>
              <a:chExt cx="678791" cy="672216"/>
            </a:xfrm>
          </p:grpSpPr>
          <p:sp>
            <p:nvSpPr>
              <p:cNvPr id="276" name="Square"/>
              <p:cNvSpPr/>
              <p:nvPr/>
            </p:nvSpPr>
            <p:spPr>
              <a:xfrm>
                <a:off x="44901" y="44901"/>
                <a:ext cx="588990" cy="582415"/>
              </a:xfrm>
              <a:prstGeom prst="rect">
                <a:avLst/>
              </a:prstGeom>
              <a:solidFill>
                <a:srgbClr val="F2A33E"/>
              </a:solidFill>
              <a:ln>
                <a:noFill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algn="ctr">
                  <a:spcBef>
                    <a:spcPts val="0"/>
                  </a:spcBef>
                  <a:defRPr sz="3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</a:p>
            </p:txBody>
          </p:sp>
          <p:pic>
            <p:nvPicPr>
              <p:cNvPr id="275" name="Square Rectangle" descr="Square Rectangle"/>
              <p:cNvPicPr>
                <a:picLocks noChangeAspect="0"/>
              </p:cNvPicPr>
              <p:nvPr/>
            </p:nvPicPr>
            <p:blipFill>
              <a:blip r:embed="rId2">
                <a:extLst/>
              </a:blip>
              <a:stretch>
                <a:fillRect/>
              </a:stretch>
            </p:blipFill>
            <p:spPr>
              <a:xfrm>
                <a:off x="0" y="0"/>
                <a:ext cx="678792" cy="672217"/>
              </a:xfrm>
              <a:prstGeom prst="rect">
                <a:avLst/>
              </a:prstGeom>
              <a:effectLst/>
            </p:spPr>
          </p:pic>
        </p:grpSp>
      </p:grpSp>
      <p:sp>
        <p:nvSpPr>
          <p:cNvPr id="279" name="“Praat tegen je eend, ontdek wat je denkt, en voel weer wat klopt.”"/>
          <p:cNvSpPr txBox="1"/>
          <p:nvPr/>
        </p:nvSpPr>
        <p:spPr>
          <a:xfrm>
            <a:off x="4504385" y="1088295"/>
            <a:ext cx="15375231" cy="749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12700">
              <a:lnSpc>
                <a:spcPct val="135000"/>
              </a:lnSpc>
              <a:spcBef>
                <a:spcPts val="0"/>
              </a:spcBef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3800">
                <a:solidFill>
                  <a:srgbClr val="163854"/>
                </a:solidFill>
                <a:latin typeface="Nunito Bold"/>
                <a:ea typeface="Nunito Bold"/>
                <a:cs typeface="Nunito Bold"/>
                <a:sym typeface="Nunito Bold"/>
              </a:defRPr>
            </a:lvl1pPr>
          </a:lstStyle>
          <a:p>
            <a:pPr/>
            <a:r>
              <a:t>“Praat tegen je eend, ontdek wat je denkt, en voel weer wat klopt.”</a:t>
            </a:r>
          </a:p>
        </p:txBody>
      </p:sp>
      <p:grpSp>
        <p:nvGrpSpPr>
          <p:cNvPr id="310" name="Group"/>
          <p:cNvGrpSpPr/>
          <p:nvPr/>
        </p:nvGrpSpPr>
        <p:grpSpPr>
          <a:xfrm>
            <a:off x="3030825" y="2361956"/>
            <a:ext cx="18322349" cy="11417148"/>
            <a:chOff x="0" y="56751"/>
            <a:chExt cx="18322348" cy="11417146"/>
          </a:xfrm>
        </p:grpSpPr>
        <p:pic>
          <p:nvPicPr>
            <p:cNvPr id="280" name="EDAC510A-59B1-472B-BBD5-2D236F925ABA.png" descr="EDAC510A-59B1-472B-BBD5-2D236F925ABA.png"/>
            <p:cNvPicPr>
              <a:picLocks noChangeAspect="1"/>
            </p:cNvPicPr>
            <p:nvPr/>
          </p:nvPicPr>
          <p:blipFill>
            <a:blip r:embed="rId3">
              <a:extLst/>
            </a:blip>
            <a:srcRect l="17364" t="46717" r="25572" b="18151"/>
            <a:stretch>
              <a:fillRect/>
            </a:stretch>
          </p:blipFill>
          <p:spPr>
            <a:xfrm flipH="1">
              <a:off x="16355618" y="3709928"/>
              <a:ext cx="1427484" cy="131825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32" h="21563" fill="norm" stroke="1" extrusionOk="0">
                  <a:moveTo>
                    <a:pt x="14237" y="0"/>
                  </a:moveTo>
                  <a:cubicBezTo>
                    <a:pt x="13922" y="1"/>
                    <a:pt x="13015" y="97"/>
                    <a:pt x="13015" y="130"/>
                  </a:cubicBezTo>
                  <a:cubicBezTo>
                    <a:pt x="13015" y="140"/>
                    <a:pt x="12916" y="171"/>
                    <a:pt x="12796" y="195"/>
                  </a:cubicBezTo>
                  <a:cubicBezTo>
                    <a:pt x="12675" y="219"/>
                    <a:pt x="12524" y="284"/>
                    <a:pt x="12458" y="345"/>
                  </a:cubicBezTo>
                  <a:cubicBezTo>
                    <a:pt x="12392" y="405"/>
                    <a:pt x="12339" y="427"/>
                    <a:pt x="12339" y="396"/>
                  </a:cubicBezTo>
                  <a:cubicBezTo>
                    <a:pt x="12339" y="366"/>
                    <a:pt x="12085" y="494"/>
                    <a:pt x="11782" y="682"/>
                  </a:cubicBezTo>
                  <a:cubicBezTo>
                    <a:pt x="11478" y="870"/>
                    <a:pt x="11213" y="1026"/>
                    <a:pt x="11188" y="1026"/>
                  </a:cubicBezTo>
                  <a:cubicBezTo>
                    <a:pt x="11131" y="1026"/>
                    <a:pt x="10073" y="2184"/>
                    <a:pt x="10073" y="2247"/>
                  </a:cubicBezTo>
                  <a:cubicBezTo>
                    <a:pt x="10073" y="2273"/>
                    <a:pt x="9926" y="2576"/>
                    <a:pt x="9747" y="2922"/>
                  </a:cubicBezTo>
                  <a:cubicBezTo>
                    <a:pt x="9568" y="3267"/>
                    <a:pt x="9409" y="3625"/>
                    <a:pt x="9391" y="3720"/>
                  </a:cubicBezTo>
                  <a:cubicBezTo>
                    <a:pt x="9374" y="3816"/>
                    <a:pt x="9334" y="3943"/>
                    <a:pt x="9302" y="3999"/>
                  </a:cubicBezTo>
                  <a:cubicBezTo>
                    <a:pt x="9270" y="4056"/>
                    <a:pt x="9226" y="4247"/>
                    <a:pt x="9208" y="4421"/>
                  </a:cubicBezTo>
                  <a:cubicBezTo>
                    <a:pt x="9189" y="4596"/>
                    <a:pt x="9146" y="4949"/>
                    <a:pt x="9113" y="5207"/>
                  </a:cubicBezTo>
                  <a:cubicBezTo>
                    <a:pt x="9076" y="5495"/>
                    <a:pt x="9094" y="5725"/>
                    <a:pt x="9154" y="5804"/>
                  </a:cubicBezTo>
                  <a:cubicBezTo>
                    <a:pt x="9208" y="5875"/>
                    <a:pt x="9245" y="6022"/>
                    <a:pt x="9243" y="6129"/>
                  </a:cubicBezTo>
                  <a:cubicBezTo>
                    <a:pt x="9238" y="6356"/>
                    <a:pt x="9313" y="6729"/>
                    <a:pt x="9391" y="6869"/>
                  </a:cubicBezTo>
                  <a:cubicBezTo>
                    <a:pt x="9422" y="6923"/>
                    <a:pt x="9463" y="7045"/>
                    <a:pt x="9480" y="7141"/>
                  </a:cubicBezTo>
                  <a:cubicBezTo>
                    <a:pt x="9497" y="7238"/>
                    <a:pt x="9731" y="7674"/>
                    <a:pt x="9996" y="8109"/>
                  </a:cubicBezTo>
                  <a:cubicBezTo>
                    <a:pt x="10261" y="8543"/>
                    <a:pt x="10481" y="8931"/>
                    <a:pt x="10489" y="8972"/>
                  </a:cubicBezTo>
                  <a:cubicBezTo>
                    <a:pt x="10496" y="9013"/>
                    <a:pt x="10514" y="9056"/>
                    <a:pt x="10524" y="9069"/>
                  </a:cubicBezTo>
                  <a:cubicBezTo>
                    <a:pt x="10534" y="9083"/>
                    <a:pt x="10555" y="9175"/>
                    <a:pt x="10572" y="9271"/>
                  </a:cubicBezTo>
                  <a:cubicBezTo>
                    <a:pt x="10606" y="9468"/>
                    <a:pt x="10346" y="9649"/>
                    <a:pt x="9937" y="9719"/>
                  </a:cubicBezTo>
                  <a:cubicBezTo>
                    <a:pt x="9514" y="9791"/>
                    <a:pt x="7707" y="9778"/>
                    <a:pt x="7405" y="9699"/>
                  </a:cubicBezTo>
                  <a:cubicBezTo>
                    <a:pt x="7255" y="9660"/>
                    <a:pt x="7093" y="9615"/>
                    <a:pt x="7043" y="9602"/>
                  </a:cubicBezTo>
                  <a:cubicBezTo>
                    <a:pt x="6993" y="9588"/>
                    <a:pt x="6858" y="9526"/>
                    <a:pt x="6746" y="9459"/>
                  </a:cubicBezTo>
                  <a:cubicBezTo>
                    <a:pt x="6634" y="9392"/>
                    <a:pt x="6545" y="9357"/>
                    <a:pt x="6545" y="9388"/>
                  </a:cubicBezTo>
                  <a:cubicBezTo>
                    <a:pt x="6545" y="9476"/>
                    <a:pt x="6197" y="9253"/>
                    <a:pt x="5738" y="8868"/>
                  </a:cubicBezTo>
                  <a:cubicBezTo>
                    <a:pt x="5250" y="8459"/>
                    <a:pt x="4501" y="8058"/>
                    <a:pt x="4226" y="8057"/>
                  </a:cubicBezTo>
                  <a:cubicBezTo>
                    <a:pt x="3934" y="8055"/>
                    <a:pt x="3192" y="8440"/>
                    <a:pt x="3128" y="8628"/>
                  </a:cubicBezTo>
                  <a:cubicBezTo>
                    <a:pt x="3097" y="8719"/>
                    <a:pt x="2991" y="8909"/>
                    <a:pt x="2897" y="9050"/>
                  </a:cubicBezTo>
                  <a:cubicBezTo>
                    <a:pt x="2803" y="9191"/>
                    <a:pt x="2716" y="9369"/>
                    <a:pt x="2701" y="9446"/>
                  </a:cubicBezTo>
                  <a:cubicBezTo>
                    <a:pt x="2687" y="9523"/>
                    <a:pt x="2612" y="9756"/>
                    <a:pt x="2529" y="9959"/>
                  </a:cubicBezTo>
                  <a:cubicBezTo>
                    <a:pt x="2447" y="10162"/>
                    <a:pt x="2381" y="10359"/>
                    <a:pt x="2387" y="10400"/>
                  </a:cubicBezTo>
                  <a:cubicBezTo>
                    <a:pt x="2393" y="10442"/>
                    <a:pt x="2391" y="10503"/>
                    <a:pt x="2381" y="10530"/>
                  </a:cubicBezTo>
                  <a:cubicBezTo>
                    <a:pt x="2341" y="10644"/>
                    <a:pt x="2240" y="11172"/>
                    <a:pt x="2156" y="11718"/>
                  </a:cubicBezTo>
                  <a:cubicBezTo>
                    <a:pt x="2091" y="12139"/>
                    <a:pt x="2092" y="13321"/>
                    <a:pt x="2156" y="13796"/>
                  </a:cubicBezTo>
                  <a:cubicBezTo>
                    <a:pt x="2181" y="13986"/>
                    <a:pt x="2225" y="14321"/>
                    <a:pt x="2251" y="14536"/>
                  </a:cubicBezTo>
                  <a:cubicBezTo>
                    <a:pt x="2277" y="14750"/>
                    <a:pt x="2334" y="14974"/>
                    <a:pt x="2381" y="15035"/>
                  </a:cubicBezTo>
                  <a:cubicBezTo>
                    <a:pt x="2428" y="15097"/>
                    <a:pt x="2481" y="15236"/>
                    <a:pt x="2500" y="15341"/>
                  </a:cubicBezTo>
                  <a:cubicBezTo>
                    <a:pt x="2550" y="15628"/>
                    <a:pt x="2639" y="15876"/>
                    <a:pt x="2873" y="16386"/>
                  </a:cubicBezTo>
                  <a:cubicBezTo>
                    <a:pt x="3070" y="16815"/>
                    <a:pt x="3078" y="16864"/>
                    <a:pt x="2939" y="16996"/>
                  </a:cubicBezTo>
                  <a:cubicBezTo>
                    <a:pt x="2795" y="17133"/>
                    <a:pt x="1821" y="17515"/>
                    <a:pt x="1391" y="17606"/>
                  </a:cubicBezTo>
                  <a:cubicBezTo>
                    <a:pt x="1277" y="17630"/>
                    <a:pt x="1132" y="17693"/>
                    <a:pt x="1070" y="17749"/>
                  </a:cubicBezTo>
                  <a:cubicBezTo>
                    <a:pt x="1009" y="17805"/>
                    <a:pt x="933" y="17826"/>
                    <a:pt x="904" y="17794"/>
                  </a:cubicBezTo>
                  <a:cubicBezTo>
                    <a:pt x="875" y="17763"/>
                    <a:pt x="666" y="17861"/>
                    <a:pt x="436" y="18009"/>
                  </a:cubicBezTo>
                  <a:cubicBezTo>
                    <a:pt x="206" y="18156"/>
                    <a:pt x="41" y="18298"/>
                    <a:pt x="68" y="18327"/>
                  </a:cubicBezTo>
                  <a:cubicBezTo>
                    <a:pt x="95" y="18356"/>
                    <a:pt x="73" y="18439"/>
                    <a:pt x="21" y="18509"/>
                  </a:cubicBezTo>
                  <a:cubicBezTo>
                    <a:pt x="-124" y="18699"/>
                    <a:pt x="515" y="19413"/>
                    <a:pt x="1082" y="19697"/>
                  </a:cubicBezTo>
                  <a:cubicBezTo>
                    <a:pt x="1342" y="19827"/>
                    <a:pt x="1596" y="19937"/>
                    <a:pt x="1652" y="19937"/>
                  </a:cubicBezTo>
                  <a:cubicBezTo>
                    <a:pt x="1707" y="19937"/>
                    <a:pt x="1868" y="20001"/>
                    <a:pt x="2007" y="20080"/>
                  </a:cubicBezTo>
                  <a:cubicBezTo>
                    <a:pt x="2146" y="20158"/>
                    <a:pt x="2430" y="20240"/>
                    <a:pt x="2642" y="20268"/>
                  </a:cubicBezTo>
                  <a:cubicBezTo>
                    <a:pt x="2854" y="20296"/>
                    <a:pt x="3077" y="20361"/>
                    <a:pt x="3134" y="20411"/>
                  </a:cubicBezTo>
                  <a:cubicBezTo>
                    <a:pt x="3226" y="20489"/>
                    <a:pt x="3605" y="20628"/>
                    <a:pt x="3876" y="20683"/>
                  </a:cubicBezTo>
                  <a:cubicBezTo>
                    <a:pt x="3925" y="20694"/>
                    <a:pt x="3981" y="20715"/>
                    <a:pt x="4006" y="20729"/>
                  </a:cubicBezTo>
                  <a:cubicBezTo>
                    <a:pt x="4031" y="20742"/>
                    <a:pt x="4154" y="20762"/>
                    <a:pt x="4279" y="20774"/>
                  </a:cubicBezTo>
                  <a:cubicBezTo>
                    <a:pt x="4403" y="20787"/>
                    <a:pt x="4976" y="20874"/>
                    <a:pt x="5548" y="20969"/>
                  </a:cubicBezTo>
                  <a:cubicBezTo>
                    <a:pt x="6121" y="21064"/>
                    <a:pt x="6771" y="21153"/>
                    <a:pt x="6995" y="21170"/>
                  </a:cubicBezTo>
                  <a:cubicBezTo>
                    <a:pt x="7219" y="21188"/>
                    <a:pt x="8055" y="21273"/>
                    <a:pt x="8852" y="21358"/>
                  </a:cubicBezTo>
                  <a:cubicBezTo>
                    <a:pt x="9648" y="21444"/>
                    <a:pt x="10546" y="21531"/>
                    <a:pt x="10844" y="21547"/>
                  </a:cubicBezTo>
                  <a:cubicBezTo>
                    <a:pt x="11835" y="21599"/>
                    <a:pt x="15273" y="21520"/>
                    <a:pt x="15696" y="21436"/>
                  </a:cubicBezTo>
                  <a:cubicBezTo>
                    <a:pt x="15925" y="21391"/>
                    <a:pt x="16245" y="21365"/>
                    <a:pt x="16414" y="21378"/>
                  </a:cubicBezTo>
                  <a:cubicBezTo>
                    <a:pt x="16582" y="21391"/>
                    <a:pt x="16763" y="21378"/>
                    <a:pt x="16811" y="21345"/>
                  </a:cubicBezTo>
                  <a:cubicBezTo>
                    <a:pt x="16859" y="21313"/>
                    <a:pt x="17020" y="21274"/>
                    <a:pt x="17173" y="21261"/>
                  </a:cubicBezTo>
                  <a:cubicBezTo>
                    <a:pt x="17325" y="21248"/>
                    <a:pt x="17642" y="21191"/>
                    <a:pt x="17879" y="21131"/>
                  </a:cubicBezTo>
                  <a:cubicBezTo>
                    <a:pt x="18115" y="21072"/>
                    <a:pt x="18339" y="21031"/>
                    <a:pt x="18377" y="21040"/>
                  </a:cubicBezTo>
                  <a:cubicBezTo>
                    <a:pt x="18414" y="21049"/>
                    <a:pt x="18563" y="21006"/>
                    <a:pt x="18703" y="20943"/>
                  </a:cubicBezTo>
                  <a:cubicBezTo>
                    <a:pt x="18843" y="20880"/>
                    <a:pt x="19015" y="20826"/>
                    <a:pt x="19088" y="20826"/>
                  </a:cubicBezTo>
                  <a:cubicBezTo>
                    <a:pt x="19162" y="20826"/>
                    <a:pt x="19322" y="20752"/>
                    <a:pt x="19444" y="20664"/>
                  </a:cubicBezTo>
                  <a:cubicBezTo>
                    <a:pt x="19583" y="20564"/>
                    <a:pt x="19753" y="20527"/>
                    <a:pt x="19895" y="20566"/>
                  </a:cubicBezTo>
                  <a:cubicBezTo>
                    <a:pt x="20020" y="20601"/>
                    <a:pt x="20117" y="20595"/>
                    <a:pt x="20109" y="20553"/>
                  </a:cubicBezTo>
                  <a:cubicBezTo>
                    <a:pt x="20100" y="20512"/>
                    <a:pt x="20176" y="20278"/>
                    <a:pt x="20281" y="20034"/>
                  </a:cubicBezTo>
                  <a:cubicBezTo>
                    <a:pt x="20447" y="19645"/>
                    <a:pt x="20454" y="19569"/>
                    <a:pt x="20340" y="19430"/>
                  </a:cubicBezTo>
                  <a:cubicBezTo>
                    <a:pt x="20268" y="19344"/>
                    <a:pt x="20209" y="19182"/>
                    <a:pt x="20209" y="19067"/>
                  </a:cubicBezTo>
                  <a:cubicBezTo>
                    <a:pt x="20209" y="18952"/>
                    <a:pt x="20174" y="18833"/>
                    <a:pt x="20126" y="18801"/>
                  </a:cubicBezTo>
                  <a:cubicBezTo>
                    <a:pt x="20078" y="18768"/>
                    <a:pt x="20187" y="18484"/>
                    <a:pt x="20369" y="18171"/>
                  </a:cubicBezTo>
                  <a:cubicBezTo>
                    <a:pt x="20551" y="17860"/>
                    <a:pt x="20690" y="17588"/>
                    <a:pt x="20678" y="17561"/>
                  </a:cubicBezTo>
                  <a:cubicBezTo>
                    <a:pt x="20666" y="17534"/>
                    <a:pt x="20681" y="17416"/>
                    <a:pt x="20713" y="17308"/>
                  </a:cubicBezTo>
                  <a:cubicBezTo>
                    <a:pt x="20746" y="17199"/>
                    <a:pt x="20768" y="17075"/>
                    <a:pt x="20761" y="17028"/>
                  </a:cubicBezTo>
                  <a:cubicBezTo>
                    <a:pt x="20754" y="16982"/>
                    <a:pt x="20788" y="16886"/>
                    <a:pt x="20838" y="16821"/>
                  </a:cubicBezTo>
                  <a:cubicBezTo>
                    <a:pt x="20891" y="16752"/>
                    <a:pt x="20916" y="16271"/>
                    <a:pt x="20897" y="15672"/>
                  </a:cubicBezTo>
                  <a:cubicBezTo>
                    <a:pt x="20860" y="14490"/>
                    <a:pt x="20793" y="13958"/>
                    <a:pt x="20642" y="13659"/>
                  </a:cubicBezTo>
                  <a:cubicBezTo>
                    <a:pt x="20584" y="13544"/>
                    <a:pt x="20529" y="13384"/>
                    <a:pt x="20518" y="13309"/>
                  </a:cubicBezTo>
                  <a:cubicBezTo>
                    <a:pt x="20506" y="13233"/>
                    <a:pt x="20368" y="12983"/>
                    <a:pt x="20215" y="12750"/>
                  </a:cubicBezTo>
                  <a:cubicBezTo>
                    <a:pt x="20063" y="12518"/>
                    <a:pt x="19942" y="12284"/>
                    <a:pt x="19942" y="12231"/>
                  </a:cubicBezTo>
                  <a:cubicBezTo>
                    <a:pt x="19942" y="12178"/>
                    <a:pt x="19881" y="12107"/>
                    <a:pt x="19806" y="12075"/>
                  </a:cubicBezTo>
                  <a:cubicBezTo>
                    <a:pt x="19731" y="12044"/>
                    <a:pt x="19667" y="11963"/>
                    <a:pt x="19664" y="11893"/>
                  </a:cubicBezTo>
                  <a:cubicBezTo>
                    <a:pt x="19660" y="11824"/>
                    <a:pt x="19492" y="11610"/>
                    <a:pt x="19296" y="11420"/>
                  </a:cubicBezTo>
                  <a:cubicBezTo>
                    <a:pt x="19100" y="11229"/>
                    <a:pt x="18811" y="10933"/>
                    <a:pt x="18650" y="10764"/>
                  </a:cubicBezTo>
                  <a:cubicBezTo>
                    <a:pt x="18488" y="10594"/>
                    <a:pt x="18267" y="10404"/>
                    <a:pt x="18157" y="10342"/>
                  </a:cubicBezTo>
                  <a:cubicBezTo>
                    <a:pt x="17882" y="10185"/>
                    <a:pt x="17651" y="9623"/>
                    <a:pt x="17707" y="9238"/>
                  </a:cubicBezTo>
                  <a:cubicBezTo>
                    <a:pt x="17749" y="8942"/>
                    <a:pt x="17990" y="8546"/>
                    <a:pt x="18116" y="8563"/>
                  </a:cubicBezTo>
                  <a:cubicBezTo>
                    <a:pt x="18147" y="8567"/>
                    <a:pt x="18198" y="8561"/>
                    <a:pt x="18222" y="8550"/>
                  </a:cubicBezTo>
                  <a:cubicBezTo>
                    <a:pt x="18386" y="8479"/>
                    <a:pt x="18874" y="8492"/>
                    <a:pt x="19231" y="8576"/>
                  </a:cubicBezTo>
                  <a:cubicBezTo>
                    <a:pt x="19462" y="8631"/>
                    <a:pt x="19726" y="8640"/>
                    <a:pt x="19818" y="8596"/>
                  </a:cubicBezTo>
                  <a:cubicBezTo>
                    <a:pt x="19910" y="8551"/>
                    <a:pt x="20018" y="8516"/>
                    <a:pt x="20055" y="8511"/>
                  </a:cubicBezTo>
                  <a:cubicBezTo>
                    <a:pt x="20092" y="8506"/>
                    <a:pt x="20254" y="8381"/>
                    <a:pt x="20417" y="8239"/>
                  </a:cubicBezTo>
                  <a:cubicBezTo>
                    <a:pt x="20742" y="7955"/>
                    <a:pt x="20835" y="7558"/>
                    <a:pt x="20619" y="7362"/>
                  </a:cubicBezTo>
                  <a:cubicBezTo>
                    <a:pt x="20545" y="7295"/>
                    <a:pt x="20482" y="7192"/>
                    <a:pt x="20482" y="7135"/>
                  </a:cubicBezTo>
                  <a:cubicBezTo>
                    <a:pt x="20482" y="7078"/>
                    <a:pt x="20420" y="6958"/>
                    <a:pt x="20346" y="6869"/>
                  </a:cubicBezTo>
                  <a:cubicBezTo>
                    <a:pt x="20225" y="6723"/>
                    <a:pt x="20259" y="6655"/>
                    <a:pt x="20654" y="6187"/>
                  </a:cubicBezTo>
                  <a:cubicBezTo>
                    <a:pt x="21349" y="5364"/>
                    <a:pt x="21476" y="4956"/>
                    <a:pt x="21188" y="4480"/>
                  </a:cubicBezTo>
                  <a:cubicBezTo>
                    <a:pt x="21056" y="4262"/>
                    <a:pt x="20966" y="4222"/>
                    <a:pt x="20601" y="4220"/>
                  </a:cubicBezTo>
                  <a:cubicBezTo>
                    <a:pt x="20363" y="4219"/>
                    <a:pt x="20083" y="4267"/>
                    <a:pt x="19984" y="4324"/>
                  </a:cubicBezTo>
                  <a:cubicBezTo>
                    <a:pt x="19721" y="4475"/>
                    <a:pt x="18927" y="4407"/>
                    <a:pt x="18738" y="4220"/>
                  </a:cubicBezTo>
                  <a:cubicBezTo>
                    <a:pt x="18650" y="4133"/>
                    <a:pt x="18601" y="4039"/>
                    <a:pt x="18626" y="4012"/>
                  </a:cubicBezTo>
                  <a:cubicBezTo>
                    <a:pt x="18651" y="3985"/>
                    <a:pt x="18628" y="3904"/>
                    <a:pt x="18572" y="3831"/>
                  </a:cubicBezTo>
                  <a:cubicBezTo>
                    <a:pt x="18517" y="3758"/>
                    <a:pt x="18498" y="3701"/>
                    <a:pt x="18531" y="3701"/>
                  </a:cubicBezTo>
                  <a:cubicBezTo>
                    <a:pt x="18564" y="3701"/>
                    <a:pt x="18540" y="3596"/>
                    <a:pt x="18478" y="3474"/>
                  </a:cubicBezTo>
                  <a:cubicBezTo>
                    <a:pt x="18415" y="3351"/>
                    <a:pt x="18357" y="3228"/>
                    <a:pt x="18353" y="3201"/>
                  </a:cubicBezTo>
                  <a:cubicBezTo>
                    <a:pt x="18341" y="3117"/>
                    <a:pt x="17858" y="2076"/>
                    <a:pt x="17742" y="1883"/>
                  </a:cubicBezTo>
                  <a:cubicBezTo>
                    <a:pt x="17607" y="1658"/>
                    <a:pt x="16949" y="929"/>
                    <a:pt x="16882" y="929"/>
                  </a:cubicBezTo>
                  <a:cubicBezTo>
                    <a:pt x="16855" y="929"/>
                    <a:pt x="16699" y="814"/>
                    <a:pt x="16532" y="676"/>
                  </a:cubicBezTo>
                  <a:cubicBezTo>
                    <a:pt x="16366" y="537"/>
                    <a:pt x="16230" y="451"/>
                    <a:pt x="16230" y="487"/>
                  </a:cubicBezTo>
                  <a:cubicBezTo>
                    <a:pt x="16230" y="524"/>
                    <a:pt x="16127" y="478"/>
                    <a:pt x="16004" y="390"/>
                  </a:cubicBezTo>
                  <a:cubicBezTo>
                    <a:pt x="15882" y="302"/>
                    <a:pt x="15708" y="223"/>
                    <a:pt x="15619" y="208"/>
                  </a:cubicBezTo>
                  <a:cubicBezTo>
                    <a:pt x="15530" y="193"/>
                    <a:pt x="15420" y="154"/>
                    <a:pt x="15370" y="124"/>
                  </a:cubicBezTo>
                  <a:cubicBezTo>
                    <a:pt x="15265" y="61"/>
                    <a:pt x="14698" y="-1"/>
                    <a:pt x="14237" y="0"/>
                  </a:cubicBez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  <p:sp>
          <p:nvSpPr>
            <p:cNvPr id="281" name="Rectangle 4"/>
            <p:cNvSpPr/>
            <p:nvPr/>
          </p:nvSpPr>
          <p:spPr>
            <a:xfrm>
              <a:off x="46189" y="1348839"/>
              <a:ext cx="2988461" cy="3705727"/>
            </a:xfrm>
            <a:prstGeom prst="rect">
              <a:avLst/>
            </a:prstGeom>
            <a:solidFill>
              <a:srgbClr val="F2A3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defTabSz="1828433">
                <a:spcBef>
                  <a:spcPts val="0"/>
                </a:spcBef>
                <a:defRPr sz="36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  <p:sp>
          <p:nvSpPr>
            <p:cNvPr id="282" name="TextBox 38"/>
            <p:cNvSpPr txBox="1"/>
            <p:nvPr/>
          </p:nvSpPr>
          <p:spPr>
            <a:xfrm>
              <a:off x="446615" y="1704971"/>
              <a:ext cx="2452703" cy="28346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algn="ctr" defTabSz="1828433">
                <a:spcBef>
                  <a:spcPts val="0"/>
                </a:spcBef>
                <a:defRPr sz="15800">
                  <a:solidFill>
                    <a:srgbClr val="FFFFFF"/>
                  </a:solidFill>
                  <a:latin typeface="Avenir Heavy"/>
                  <a:ea typeface="Avenir Heavy"/>
                  <a:cs typeface="Avenir Heavy"/>
                  <a:sym typeface="Avenir Heavy"/>
                </a:defRPr>
              </a:lvl1pPr>
            </a:lstStyle>
            <a:p>
              <a:pPr/>
              <a:r>
                <a:t>D.</a:t>
              </a:r>
            </a:p>
          </p:txBody>
        </p:sp>
        <p:sp>
          <p:nvSpPr>
            <p:cNvPr id="283" name="Subtitle 2"/>
            <p:cNvSpPr txBox="1"/>
            <p:nvPr/>
          </p:nvSpPr>
          <p:spPr>
            <a:xfrm>
              <a:off x="0" y="5415963"/>
              <a:ext cx="2899318" cy="291447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/>
            <a:p>
              <a:pPr algn="ctr" defTabSz="1087636">
                <a:lnSpc>
                  <a:spcPts val="3500"/>
                </a:lnSpc>
                <a:spcBef>
                  <a:spcPts val="500"/>
                </a:spcBef>
                <a:defRPr sz="2400">
                  <a:latin typeface="Nunito Bold"/>
                  <a:ea typeface="Nunito Bold"/>
                  <a:cs typeface="Nunito Bold"/>
                  <a:sym typeface="Nunito Bold"/>
                </a:defRPr>
              </a:pPr>
              <a:r>
                <a:t>Merk wat er speelt.</a:t>
              </a:r>
            </a:p>
            <a:p>
              <a:pPr algn="ctr" defTabSz="1087636">
                <a:lnSpc>
                  <a:spcPts val="3500"/>
                </a:lnSpc>
                <a:spcBef>
                  <a:spcPts val="500"/>
                </a:spcBef>
                <a:defRPr sz="2200">
                  <a:latin typeface="Nunito ExtraLight Regular"/>
                  <a:ea typeface="Nunito ExtraLight Regular"/>
                  <a:cs typeface="Nunito ExtraLight Regular"/>
                  <a:sym typeface="Nunito ExtraLight Regular"/>
                </a:defRPr>
              </a:pPr>
              <a:r>
                <a:t>Voel waar het wringt, zonder oordeel.</a:t>
              </a:r>
            </a:p>
            <a:p>
              <a:pPr algn="ctr" defTabSz="1087636">
                <a:lnSpc>
                  <a:spcPts val="3500"/>
                </a:lnSpc>
                <a:spcBef>
                  <a:spcPts val="500"/>
                </a:spcBef>
                <a:defRPr sz="2200">
                  <a:latin typeface="Nunito ExtraLight Regular"/>
                  <a:ea typeface="Nunito ExtraLight Regular"/>
                  <a:cs typeface="Nunito ExtraLight Regular"/>
                  <a:sym typeface="Nunito ExtraLight Regular"/>
                </a:defRPr>
              </a:pPr>
              <a:r>
                <a:t>Een kleine rimpel in het water is vaak genoeg.</a:t>
              </a:r>
            </a:p>
          </p:txBody>
        </p:sp>
        <p:sp>
          <p:nvSpPr>
            <p:cNvPr id="284" name="Rectangle 15"/>
            <p:cNvSpPr/>
            <p:nvPr/>
          </p:nvSpPr>
          <p:spPr>
            <a:xfrm>
              <a:off x="3103728" y="2084391"/>
              <a:ext cx="2988461" cy="3705727"/>
            </a:xfrm>
            <a:prstGeom prst="rect">
              <a:avLst/>
            </a:prstGeom>
            <a:solidFill>
              <a:srgbClr val="7EA9C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defTabSz="1828433">
                <a:spcBef>
                  <a:spcPts val="0"/>
                </a:spcBef>
                <a:defRPr sz="36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  <p:sp>
          <p:nvSpPr>
            <p:cNvPr id="285" name="Subtitle 2"/>
            <p:cNvSpPr txBox="1"/>
            <p:nvPr/>
          </p:nvSpPr>
          <p:spPr>
            <a:xfrm>
              <a:off x="3092990" y="6169538"/>
              <a:ext cx="2899319" cy="239682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/>
            <a:p>
              <a:pPr algn="ctr" defTabSz="1087636">
                <a:lnSpc>
                  <a:spcPts val="3500"/>
                </a:lnSpc>
                <a:spcBef>
                  <a:spcPts val="500"/>
                </a:spcBef>
                <a:defRPr sz="2400">
                  <a:latin typeface="Nunito Bold"/>
                  <a:ea typeface="Nunito Bold"/>
                  <a:cs typeface="Nunito Bold"/>
                  <a:sym typeface="Nunito Bold"/>
                </a:defRPr>
              </a:pPr>
              <a:r>
                <a:t>Vertel het aan je eend.</a:t>
              </a:r>
            </a:p>
            <a:p>
              <a:pPr algn="ctr" defTabSz="1087636">
                <a:lnSpc>
                  <a:spcPts val="3500"/>
                </a:lnSpc>
                <a:spcBef>
                  <a:spcPts val="500"/>
                </a:spcBef>
                <a:defRPr sz="2200">
                  <a:latin typeface="Nunito ExtraLight Regular"/>
                  <a:ea typeface="Nunito ExtraLight Regular"/>
                  <a:cs typeface="Nunito ExtraLight Regular"/>
                  <a:sym typeface="Nunito ExtraLight Regular"/>
                </a:defRPr>
              </a:pPr>
              <a:r>
                <a:t>Hardop hoor je wat je écht denkt -  en wat niet klopt.</a:t>
              </a:r>
            </a:p>
          </p:txBody>
        </p:sp>
        <p:sp>
          <p:nvSpPr>
            <p:cNvPr id="286" name="Rectangle 16"/>
            <p:cNvSpPr/>
            <p:nvPr/>
          </p:nvSpPr>
          <p:spPr>
            <a:xfrm>
              <a:off x="6161269" y="2819943"/>
              <a:ext cx="2988461" cy="3705727"/>
            </a:xfrm>
            <a:prstGeom prst="rect">
              <a:avLst/>
            </a:prstGeom>
            <a:solidFill>
              <a:srgbClr val="F5D75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defTabSz="1828433">
                <a:spcBef>
                  <a:spcPts val="0"/>
                </a:spcBef>
                <a:defRPr sz="36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  <p:sp>
          <p:nvSpPr>
            <p:cNvPr id="287" name="TextBox 45"/>
            <p:cNvSpPr txBox="1"/>
            <p:nvPr/>
          </p:nvSpPr>
          <p:spPr>
            <a:xfrm>
              <a:off x="314068" y="4342607"/>
              <a:ext cx="2452703" cy="66039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algn="ctr" defTabSz="1828433">
                <a:spcBef>
                  <a:spcPts val="0"/>
                </a:spcBef>
                <a:defRPr sz="3200">
                  <a:solidFill>
                    <a:srgbClr val="FFFFFF"/>
                  </a:solidFill>
                  <a:latin typeface="Poppins Bold"/>
                  <a:ea typeface="Poppins Bold"/>
                  <a:cs typeface="Poppins Bold"/>
                  <a:sym typeface="Poppins Bold"/>
                </a:defRPr>
              </a:lvl1pPr>
            </a:lstStyle>
            <a:p>
              <a:pPr/>
              <a:r>
                <a:t>Detect</a:t>
              </a:r>
            </a:p>
          </p:txBody>
        </p:sp>
        <p:sp>
          <p:nvSpPr>
            <p:cNvPr id="288" name="Subtitle 2"/>
            <p:cNvSpPr txBox="1"/>
            <p:nvPr/>
          </p:nvSpPr>
          <p:spPr>
            <a:xfrm>
              <a:off x="6160460" y="6937867"/>
              <a:ext cx="2899319" cy="359283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/>
            <a:p>
              <a:pPr algn="ctr" defTabSz="12700">
                <a:lnSpc>
                  <a:spcPct val="135000"/>
                </a:lnSpc>
                <a:spcBef>
                  <a:spcPts val="0"/>
                </a:spcBef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2400">
                  <a:solidFill>
                    <a:srgbClr val="111111"/>
                  </a:solidFill>
                  <a:latin typeface="Nunito Bold"/>
                  <a:ea typeface="Nunito Bold"/>
                  <a:cs typeface="Nunito Bold"/>
                  <a:sym typeface="Nunito Bold"/>
                </a:defRPr>
              </a:pPr>
              <a:r>
                <a:t>Daag je verhaal uit.</a:t>
              </a:r>
              <a:endParaRPr>
                <a:latin typeface="Nunito ExtraLight Regular"/>
                <a:ea typeface="Nunito ExtraLight Regular"/>
                <a:cs typeface="Nunito ExtraLight Regular"/>
                <a:sym typeface="Nunito ExtraLight Regular"/>
              </a:endParaRPr>
            </a:p>
            <a:p>
              <a:pPr algn="ctr" defTabSz="12700">
                <a:lnSpc>
                  <a:spcPct val="135000"/>
                </a:lnSpc>
                <a:spcBef>
                  <a:spcPts val="0"/>
                </a:spcBef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2200">
                  <a:solidFill>
                    <a:srgbClr val="111111"/>
                  </a:solidFill>
                  <a:latin typeface="Nunito ExtraLight Regular"/>
                  <a:ea typeface="Nunito ExtraLight Regular"/>
                  <a:cs typeface="Nunito ExtraLight Regular"/>
                  <a:sym typeface="Nunito ExtraLight Regular"/>
                </a:defRPr>
              </a:pPr>
              <a:r>
                <a:t>Vraag zachtjes: is dit waar?</a:t>
              </a:r>
            </a:p>
            <a:p>
              <a:pPr algn="ctr" defTabSz="12700">
                <a:lnSpc>
                  <a:spcPct val="135000"/>
                </a:lnSpc>
                <a:spcBef>
                  <a:spcPts val="0"/>
                </a:spcBef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2200">
                  <a:solidFill>
                    <a:srgbClr val="111111"/>
                  </a:solidFill>
                  <a:latin typeface="Nunito ExtraLight Regular"/>
                  <a:ea typeface="Nunito ExtraLight Regular"/>
                  <a:cs typeface="Nunito ExtraLight Regular"/>
                  <a:sym typeface="Nunito ExtraLight Regular"/>
                </a:defRPr>
              </a:pPr>
              <a:r>
                <a:t>Niet om te winnen, maar om ruimte te maken voor iets anders: de waarheid.</a:t>
              </a:r>
            </a:p>
          </p:txBody>
        </p:sp>
        <p:sp>
          <p:nvSpPr>
            <p:cNvPr id="289" name="Rectangle 30"/>
            <p:cNvSpPr/>
            <p:nvPr/>
          </p:nvSpPr>
          <p:spPr>
            <a:xfrm>
              <a:off x="9218808" y="3555495"/>
              <a:ext cx="2988461" cy="3705727"/>
            </a:xfrm>
            <a:prstGeom prst="rect">
              <a:avLst/>
            </a:prstGeom>
            <a:solidFill>
              <a:srgbClr val="16385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defTabSz="1828433">
                <a:spcBef>
                  <a:spcPts val="0"/>
                </a:spcBef>
                <a:defRPr sz="36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  <p:sp>
          <p:nvSpPr>
            <p:cNvPr id="290" name="Subtitle 2"/>
            <p:cNvSpPr txBox="1"/>
            <p:nvPr/>
          </p:nvSpPr>
          <p:spPr>
            <a:xfrm>
              <a:off x="9218809" y="7563664"/>
              <a:ext cx="2899319" cy="307848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/>
            <a:p>
              <a:pPr algn="ctr" defTabSz="12700">
                <a:lnSpc>
                  <a:spcPct val="135000"/>
                </a:lnSpc>
                <a:spcBef>
                  <a:spcPts val="0"/>
                </a:spcBef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2400">
                  <a:solidFill>
                    <a:srgbClr val="111111"/>
                  </a:solidFill>
                  <a:latin typeface="Nunito Bold"/>
                  <a:ea typeface="Nunito Bold"/>
                  <a:cs typeface="Nunito Bold"/>
                  <a:sym typeface="Nunito Bold"/>
                </a:defRPr>
              </a:pPr>
              <a:r>
                <a:t>Herken wat klopt.</a:t>
              </a:r>
              <a:endParaRPr>
                <a:latin typeface="Nunito ExtraLight Regular"/>
                <a:ea typeface="Nunito ExtraLight Regular"/>
                <a:cs typeface="Nunito ExtraLight Regular"/>
                <a:sym typeface="Nunito ExtraLight Regular"/>
              </a:endParaRPr>
            </a:p>
            <a:p>
              <a:pPr algn="ctr" defTabSz="12700">
                <a:lnSpc>
                  <a:spcPct val="135000"/>
                </a:lnSpc>
                <a:spcBef>
                  <a:spcPts val="0"/>
                </a:spcBef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2200">
                  <a:solidFill>
                    <a:srgbClr val="111111"/>
                  </a:solidFill>
                  <a:latin typeface="Nunito ExtraLight Regular"/>
                  <a:ea typeface="Nunito ExtraLight Regular"/>
                  <a:cs typeface="Nunito ExtraLight Regular"/>
                  <a:sym typeface="Nunito ExtraLight Regular"/>
                </a:defRPr>
              </a:pPr>
              <a:r>
                <a:t>Onder het lawaai ligt helderheid.</a:t>
              </a:r>
            </a:p>
            <a:p>
              <a:pPr algn="ctr" defTabSz="12700">
                <a:lnSpc>
                  <a:spcPct val="135000"/>
                </a:lnSpc>
                <a:spcBef>
                  <a:spcPts val="0"/>
                </a:spcBef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2200">
                  <a:solidFill>
                    <a:srgbClr val="111111"/>
                  </a:solidFill>
                  <a:latin typeface="Nunito ExtraLight Regular"/>
                  <a:ea typeface="Nunito ExtraLight Regular"/>
                  <a:cs typeface="Nunito ExtraLight Regular"/>
                  <a:sym typeface="Nunito ExtraLight Regular"/>
                </a:defRPr>
              </a:pPr>
              <a:r>
                <a:t>Je hoeft het niet te bedenken; je herkent het vanzelf.</a:t>
              </a:r>
            </a:p>
          </p:txBody>
        </p:sp>
        <p:sp>
          <p:nvSpPr>
            <p:cNvPr id="291" name="Rectangle 17"/>
            <p:cNvSpPr/>
            <p:nvPr/>
          </p:nvSpPr>
          <p:spPr>
            <a:xfrm>
              <a:off x="12276349" y="4291047"/>
              <a:ext cx="2988461" cy="3705727"/>
            </a:xfrm>
            <a:prstGeom prst="rect">
              <a:avLst/>
            </a:prstGeom>
            <a:solidFill>
              <a:srgbClr val="F2A33D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defTabSz="1828433">
                <a:spcBef>
                  <a:spcPts val="0"/>
                </a:spcBef>
                <a:defRPr sz="36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  <p:sp>
          <p:nvSpPr>
            <p:cNvPr id="292" name="Subtitle 2"/>
            <p:cNvSpPr txBox="1"/>
            <p:nvPr/>
          </p:nvSpPr>
          <p:spPr>
            <a:xfrm>
              <a:off x="12321729" y="8242728"/>
              <a:ext cx="2899319" cy="25044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/>
            <a:p>
              <a:pPr algn="ctr" defTabSz="12700">
                <a:lnSpc>
                  <a:spcPct val="135000"/>
                </a:lnSpc>
                <a:spcBef>
                  <a:spcPts val="0"/>
                </a:spcBef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2400">
                  <a:solidFill>
                    <a:srgbClr val="111111"/>
                  </a:solidFill>
                  <a:latin typeface="Nunito Bold"/>
                  <a:ea typeface="Nunito Bold"/>
                  <a:cs typeface="Nunito Bold"/>
                  <a:sym typeface="Nunito Bold"/>
                </a:defRPr>
              </a:pPr>
              <a:r>
                <a:t>Speel mee met de stroom.</a:t>
              </a:r>
              <a:endParaRPr>
                <a:latin typeface="Nunito ExtraLight Regular"/>
                <a:ea typeface="Nunito ExtraLight Regular"/>
                <a:cs typeface="Nunito ExtraLight Regular"/>
                <a:sym typeface="Nunito ExtraLight Regular"/>
              </a:endParaRPr>
            </a:p>
            <a:p>
              <a:pPr algn="ctr" defTabSz="12700">
                <a:lnSpc>
                  <a:spcPct val="135000"/>
                </a:lnSpc>
                <a:spcBef>
                  <a:spcPts val="0"/>
                </a:spcBef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2100">
                  <a:solidFill>
                    <a:srgbClr val="111111"/>
                  </a:solidFill>
                  <a:latin typeface="Nunito ExtraLight Regular"/>
                  <a:ea typeface="Nunito ExtraLight Regular"/>
                  <a:cs typeface="Nunito ExtraLight Regular"/>
                  <a:sym typeface="Nunito ExtraLight Regular"/>
                </a:defRPr>
              </a:pPr>
              <a:r>
                <a:t>Laat perfectie los.</a:t>
              </a:r>
            </a:p>
            <a:p>
              <a:pPr algn="ctr" defTabSz="12700">
                <a:lnSpc>
                  <a:spcPct val="135000"/>
                </a:lnSpc>
                <a:spcBef>
                  <a:spcPts val="0"/>
                </a:spcBef>
                <a:tabLst>
                  <a:tab pos="355600" algn="l"/>
                  <a:tab pos="711200" algn="l"/>
                  <a:tab pos="1066800" algn="l"/>
                  <a:tab pos="1422400" algn="l"/>
                  <a:tab pos="1778000" algn="l"/>
                  <a:tab pos="2133600" algn="l"/>
                  <a:tab pos="2489200" algn="l"/>
                  <a:tab pos="2844800" algn="l"/>
                  <a:tab pos="3200400" algn="l"/>
                  <a:tab pos="3556000" algn="l"/>
                  <a:tab pos="3911600" algn="l"/>
                  <a:tab pos="4267200" algn="l"/>
                </a:tabLst>
                <a:defRPr sz="2100">
                  <a:solidFill>
                    <a:srgbClr val="111111"/>
                  </a:solidFill>
                  <a:latin typeface="Nunito ExtraLight Regular"/>
                  <a:ea typeface="Nunito ExtraLight Regular"/>
                  <a:cs typeface="Nunito ExtraLight Regular"/>
                  <a:sym typeface="Nunito ExtraLight Regular"/>
                </a:defRPr>
              </a:pPr>
              <a:r>
                <a:t>Doe iets, hoe klein ook, en kijk wat er beweegt.</a:t>
              </a:r>
            </a:p>
          </p:txBody>
        </p:sp>
        <p:sp>
          <p:nvSpPr>
            <p:cNvPr id="293" name="Rectangle 18"/>
            <p:cNvSpPr/>
            <p:nvPr/>
          </p:nvSpPr>
          <p:spPr>
            <a:xfrm>
              <a:off x="15333888" y="5026599"/>
              <a:ext cx="2988461" cy="3705727"/>
            </a:xfrm>
            <a:prstGeom prst="rect">
              <a:avLst/>
            </a:prstGeom>
            <a:solidFill>
              <a:srgbClr val="7EA9CF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defTabSz="1828433">
                <a:spcBef>
                  <a:spcPts val="0"/>
                </a:spcBef>
                <a:defRPr sz="36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</a:p>
          </p:txBody>
        </p:sp>
        <p:sp>
          <p:nvSpPr>
            <p:cNvPr id="294" name="Subtitle 2"/>
            <p:cNvSpPr txBox="1"/>
            <p:nvPr/>
          </p:nvSpPr>
          <p:spPr>
            <a:xfrm>
              <a:off x="15423030" y="9008409"/>
              <a:ext cx="2899319" cy="246549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/>
            <a:p>
              <a:pPr algn="ctr" defTabSz="1087636">
                <a:lnSpc>
                  <a:spcPts val="3500"/>
                </a:lnSpc>
                <a:spcBef>
                  <a:spcPts val="500"/>
                </a:spcBef>
                <a:defRPr sz="2400">
                  <a:latin typeface="Nunito Bold"/>
                  <a:ea typeface="Nunito Bold"/>
                  <a:cs typeface="Nunito Bold"/>
                  <a:sym typeface="Nunito Bold"/>
                </a:defRPr>
              </a:pPr>
              <a:r>
                <a:t>Sluit af met dank.</a:t>
              </a:r>
            </a:p>
            <a:p>
              <a:pPr algn="ctr" defTabSz="1087636">
                <a:lnSpc>
                  <a:spcPts val="3500"/>
                </a:lnSpc>
                <a:spcBef>
                  <a:spcPts val="500"/>
                </a:spcBef>
                <a:defRPr sz="2100">
                  <a:latin typeface="Nunito ExtraLight Regular"/>
                  <a:ea typeface="Nunito ExtraLight Regular"/>
                  <a:cs typeface="Nunito ExtraLight Regular"/>
                  <a:sym typeface="Nunito ExtraLight Regular"/>
                </a:defRPr>
              </a:pPr>
              <a:r>
                <a:t>Voor het inzicht, de lach, of gewoon de stilte.</a:t>
              </a:r>
            </a:p>
          </p:txBody>
        </p:sp>
        <p:sp>
          <p:nvSpPr>
            <p:cNvPr id="295" name="U."/>
            <p:cNvSpPr txBox="1"/>
            <p:nvPr/>
          </p:nvSpPr>
          <p:spPr>
            <a:xfrm>
              <a:off x="3686044" y="2514854"/>
              <a:ext cx="2157020" cy="28448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 algn="ctr" defTabSz="1828433">
                <a:spcBef>
                  <a:spcPts val="0"/>
                </a:spcBef>
                <a:defRPr sz="15800">
                  <a:solidFill>
                    <a:srgbClr val="FFFFFF"/>
                  </a:solidFill>
                  <a:latin typeface="Avenir Heavy"/>
                  <a:ea typeface="Avenir Heavy"/>
                  <a:cs typeface="Avenir Heavy"/>
                  <a:sym typeface="Avenir Heavy"/>
                </a:defRPr>
              </a:lvl1pPr>
            </a:lstStyle>
            <a:p>
              <a:pPr/>
              <a:r>
                <a:t>U.</a:t>
              </a:r>
            </a:p>
          </p:txBody>
        </p:sp>
        <p:sp>
          <p:nvSpPr>
            <p:cNvPr id="296" name="TextBox 45"/>
            <p:cNvSpPr txBox="1"/>
            <p:nvPr/>
          </p:nvSpPr>
          <p:spPr>
            <a:xfrm>
              <a:off x="3349322" y="5078160"/>
              <a:ext cx="2452703" cy="66039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algn="ctr" defTabSz="1828433">
                <a:spcBef>
                  <a:spcPts val="0"/>
                </a:spcBef>
                <a:defRPr sz="3200">
                  <a:solidFill>
                    <a:srgbClr val="FFFFFF"/>
                  </a:solidFill>
                  <a:latin typeface="Poppins Bold"/>
                  <a:ea typeface="Poppins Bold"/>
                  <a:cs typeface="Poppins Bold"/>
                  <a:sym typeface="Poppins Bold"/>
                </a:defRPr>
              </a:lvl1pPr>
            </a:lstStyle>
            <a:p>
              <a:pPr/>
              <a:r>
                <a:t>Unpack</a:t>
              </a:r>
            </a:p>
          </p:txBody>
        </p:sp>
        <p:sp>
          <p:nvSpPr>
            <p:cNvPr id="297" name="C."/>
            <p:cNvSpPr txBox="1"/>
            <p:nvPr/>
          </p:nvSpPr>
          <p:spPr>
            <a:xfrm>
              <a:off x="6762337" y="3060955"/>
              <a:ext cx="2082775" cy="28448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 algn="ctr" defTabSz="1828433">
                <a:spcBef>
                  <a:spcPts val="0"/>
                </a:spcBef>
                <a:defRPr sz="15800">
                  <a:solidFill>
                    <a:srgbClr val="FFFFFF"/>
                  </a:solidFill>
                  <a:latin typeface="Avenir Heavy"/>
                  <a:ea typeface="Avenir Heavy"/>
                  <a:cs typeface="Avenir Heavy"/>
                  <a:sym typeface="Avenir Heavy"/>
                </a:defRPr>
              </a:lvl1pPr>
            </a:lstStyle>
            <a:p>
              <a:pPr/>
              <a:r>
                <a:t>C.</a:t>
              </a:r>
            </a:p>
          </p:txBody>
        </p:sp>
        <p:sp>
          <p:nvSpPr>
            <p:cNvPr id="298" name="TextBox 45"/>
            <p:cNvSpPr txBox="1"/>
            <p:nvPr/>
          </p:nvSpPr>
          <p:spPr>
            <a:xfrm>
              <a:off x="6420956" y="5624260"/>
              <a:ext cx="2452703" cy="66039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algn="ctr" defTabSz="1828433">
                <a:spcBef>
                  <a:spcPts val="0"/>
                </a:spcBef>
                <a:defRPr sz="3200">
                  <a:solidFill>
                    <a:srgbClr val="FFFFFF"/>
                  </a:solidFill>
                  <a:latin typeface="Poppins Bold"/>
                  <a:ea typeface="Poppins Bold"/>
                  <a:cs typeface="Poppins Bold"/>
                  <a:sym typeface="Poppins Bold"/>
                </a:defRPr>
              </a:lvl1pPr>
            </a:lstStyle>
            <a:p>
              <a:pPr/>
              <a:r>
                <a:t>Challenge</a:t>
              </a:r>
            </a:p>
          </p:txBody>
        </p:sp>
        <p:sp>
          <p:nvSpPr>
            <p:cNvPr id="299" name="K."/>
            <p:cNvSpPr txBox="1"/>
            <p:nvPr/>
          </p:nvSpPr>
          <p:spPr>
            <a:xfrm>
              <a:off x="9805424" y="3797555"/>
              <a:ext cx="2082775" cy="28448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 algn="ctr" defTabSz="1828433">
                <a:spcBef>
                  <a:spcPts val="0"/>
                </a:spcBef>
                <a:defRPr sz="15800">
                  <a:solidFill>
                    <a:srgbClr val="FFFFFF"/>
                  </a:solidFill>
                  <a:latin typeface="Avenir Heavy"/>
                  <a:ea typeface="Avenir Heavy"/>
                  <a:cs typeface="Avenir Heavy"/>
                  <a:sym typeface="Avenir Heavy"/>
                </a:defRPr>
              </a:lvl1pPr>
            </a:lstStyle>
            <a:p>
              <a:pPr/>
              <a:r>
                <a:t>K.</a:t>
              </a:r>
            </a:p>
          </p:txBody>
        </p:sp>
        <p:sp>
          <p:nvSpPr>
            <p:cNvPr id="300" name="TextBox 45"/>
            <p:cNvSpPr txBox="1"/>
            <p:nvPr/>
          </p:nvSpPr>
          <p:spPr>
            <a:xfrm>
              <a:off x="9486687" y="6412945"/>
              <a:ext cx="2452703" cy="66039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algn="ctr" defTabSz="1828433">
                <a:spcBef>
                  <a:spcPts val="0"/>
                </a:spcBef>
                <a:defRPr sz="3200">
                  <a:solidFill>
                    <a:srgbClr val="FFFFFF"/>
                  </a:solidFill>
                  <a:latin typeface="Poppins Bold"/>
                  <a:ea typeface="Poppins Bold"/>
                  <a:cs typeface="Poppins Bold"/>
                  <a:sym typeface="Poppins Bold"/>
                </a:defRPr>
              </a:lvl1pPr>
            </a:lstStyle>
            <a:p>
              <a:pPr/>
              <a:r>
                <a:t>Know</a:t>
              </a:r>
            </a:p>
          </p:txBody>
        </p:sp>
        <p:sp>
          <p:nvSpPr>
            <p:cNvPr id="301" name="I."/>
            <p:cNvSpPr txBox="1"/>
            <p:nvPr/>
          </p:nvSpPr>
          <p:spPr>
            <a:xfrm>
              <a:off x="13337810" y="4721510"/>
              <a:ext cx="1266089" cy="28448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 algn="ctr" defTabSz="1828433">
                <a:spcBef>
                  <a:spcPts val="0"/>
                </a:spcBef>
                <a:defRPr sz="15800">
                  <a:solidFill>
                    <a:srgbClr val="FFFFFF"/>
                  </a:solidFill>
                  <a:latin typeface="Avenir Heavy"/>
                  <a:ea typeface="Avenir Heavy"/>
                  <a:cs typeface="Avenir Heavy"/>
                  <a:sym typeface="Avenir Heavy"/>
                </a:defRPr>
              </a:lvl1pPr>
            </a:lstStyle>
            <a:p>
              <a:pPr/>
              <a:r>
                <a:t>I.</a:t>
              </a:r>
            </a:p>
          </p:txBody>
        </p:sp>
        <p:sp>
          <p:nvSpPr>
            <p:cNvPr id="302" name="TextBox 45"/>
            <p:cNvSpPr txBox="1"/>
            <p:nvPr/>
          </p:nvSpPr>
          <p:spPr>
            <a:xfrm>
              <a:off x="12544228" y="7037749"/>
              <a:ext cx="2452703" cy="66039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algn="ctr" defTabSz="1828433">
                <a:spcBef>
                  <a:spcPts val="0"/>
                </a:spcBef>
                <a:defRPr sz="3200">
                  <a:solidFill>
                    <a:srgbClr val="FFFFFF"/>
                  </a:solidFill>
                  <a:latin typeface="Poppins Bold"/>
                  <a:ea typeface="Poppins Bold"/>
                  <a:cs typeface="Poppins Bold"/>
                  <a:sym typeface="Poppins Bold"/>
                </a:defRPr>
              </a:lvl1pPr>
            </a:lstStyle>
            <a:p>
              <a:pPr/>
              <a:r>
                <a:t>Improvise</a:t>
              </a:r>
            </a:p>
          </p:txBody>
        </p:sp>
        <p:sp>
          <p:nvSpPr>
            <p:cNvPr id="303" name="T."/>
            <p:cNvSpPr txBox="1"/>
            <p:nvPr/>
          </p:nvSpPr>
          <p:spPr>
            <a:xfrm>
              <a:off x="16053509" y="5320744"/>
              <a:ext cx="1637310" cy="28448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 algn="ctr" defTabSz="1828433">
                <a:spcBef>
                  <a:spcPts val="0"/>
                </a:spcBef>
                <a:defRPr sz="15800">
                  <a:solidFill>
                    <a:srgbClr val="FFFFFF"/>
                  </a:solidFill>
                  <a:latin typeface="Avenir Heavy"/>
                  <a:ea typeface="Avenir Heavy"/>
                  <a:cs typeface="Avenir Heavy"/>
                  <a:sym typeface="Avenir Heavy"/>
                </a:defRPr>
              </a:lvl1pPr>
            </a:lstStyle>
            <a:p>
              <a:pPr/>
              <a:r>
                <a:t>T.</a:t>
              </a:r>
            </a:p>
          </p:txBody>
        </p:sp>
        <p:sp>
          <p:nvSpPr>
            <p:cNvPr id="304" name="TextBox 45"/>
            <p:cNvSpPr txBox="1"/>
            <p:nvPr/>
          </p:nvSpPr>
          <p:spPr>
            <a:xfrm>
              <a:off x="15645812" y="7777784"/>
              <a:ext cx="2452703" cy="66039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 algn="ctr" defTabSz="1828433">
                <a:spcBef>
                  <a:spcPts val="0"/>
                </a:spcBef>
                <a:defRPr sz="3200">
                  <a:solidFill>
                    <a:srgbClr val="FFFFFF"/>
                  </a:solidFill>
                  <a:latin typeface="Poppins Bold"/>
                  <a:ea typeface="Poppins Bold"/>
                  <a:cs typeface="Poppins Bold"/>
                  <a:sym typeface="Poppins Bold"/>
                </a:defRPr>
              </a:lvl1pPr>
            </a:lstStyle>
            <a:p>
              <a:pPr/>
              <a:r>
                <a:t>Thankful</a:t>
              </a:r>
            </a:p>
          </p:txBody>
        </p:sp>
        <p:pic>
          <p:nvPicPr>
            <p:cNvPr id="305" name="EDAC510A-59B1-472B-BBD5-2D236F925ABA.png" descr="EDAC510A-59B1-472B-BBD5-2D236F925ABA.png"/>
            <p:cNvPicPr>
              <a:picLocks noChangeAspect="1"/>
            </p:cNvPicPr>
            <p:nvPr/>
          </p:nvPicPr>
          <p:blipFill>
            <a:blip r:embed="rId3">
              <a:extLst/>
            </a:blip>
            <a:srcRect l="17364" t="46717" r="25572" b="18151"/>
            <a:stretch>
              <a:fillRect/>
            </a:stretch>
          </p:blipFill>
          <p:spPr>
            <a:xfrm flipH="1">
              <a:off x="13306568" y="2980840"/>
              <a:ext cx="1427484" cy="131825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32" h="21563" fill="norm" stroke="1" extrusionOk="0">
                  <a:moveTo>
                    <a:pt x="14237" y="0"/>
                  </a:moveTo>
                  <a:cubicBezTo>
                    <a:pt x="13922" y="1"/>
                    <a:pt x="13015" y="97"/>
                    <a:pt x="13015" y="130"/>
                  </a:cubicBezTo>
                  <a:cubicBezTo>
                    <a:pt x="13015" y="140"/>
                    <a:pt x="12916" y="171"/>
                    <a:pt x="12796" y="195"/>
                  </a:cubicBezTo>
                  <a:cubicBezTo>
                    <a:pt x="12675" y="219"/>
                    <a:pt x="12524" y="284"/>
                    <a:pt x="12458" y="345"/>
                  </a:cubicBezTo>
                  <a:cubicBezTo>
                    <a:pt x="12392" y="405"/>
                    <a:pt x="12339" y="427"/>
                    <a:pt x="12339" y="396"/>
                  </a:cubicBezTo>
                  <a:cubicBezTo>
                    <a:pt x="12339" y="366"/>
                    <a:pt x="12085" y="494"/>
                    <a:pt x="11782" y="682"/>
                  </a:cubicBezTo>
                  <a:cubicBezTo>
                    <a:pt x="11478" y="870"/>
                    <a:pt x="11213" y="1026"/>
                    <a:pt x="11188" y="1026"/>
                  </a:cubicBezTo>
                  <a:cubicBezTo>
                    <a:pt x="11131" y="1026"/>
                    <a:pt x="10073" y="2184"/>
                    <a:pt x="10073" y="2247"/>
                  </a:cubicBezTo>
                  <a:cubicBezTo>
                    <a:pt x="10073" y="2273"/>
                    <a:pt x="9926" y="2576"/>
                    <a:pt x="9747" y="2922"/>
                  </a:cubicBezTo>
                  <a:cubicBezTo>
                    <a:pt x="9568" y="3267"/>
                    <a:pt x="9409" y="3625"/>
                    <a:pt x="9391" y="3720"/>
                  </a:cubicBezTo>
                  <a:cubicBezTo>
                    <a:pt x="9374" y="3816"/>
                    <a:pt x="9334" y="3943"/>
                    <a:pt x="9302" y="3999"/>
                  </a:cubicBezTo>
                  <a:cubicBezTo>
                    <a:pt x="9270" y="4056"/>
                    <a:pt x="9226" y="4247"/>
                    <a:pt x="9208" y="4421"/>
                  </a:cubicBezTo>
                  <a:cubicBezTo>
                    <a:pt x="9189" y="4596"/>
                    <a:pt x="9146" y="4949"/>
                    <a:pt x="9113" y="5207"/>
                  </a:cubicBezTo>
                  <a:cubicBezTo>
                    <a:pt x="9076" y="5495"/>
                    <a:pt x="9094" y="5725"/>
                    <a:pt x="9154" y="5804"/>
                  </a:cubicBezTo>
                  <a:cubicBezTo>
                    <a:pt x="9208" y="5875"/>
                    <a:pt x="9245" y="6022"/>
                    <a:pt x="9243" y="6129"/>
                  </a:cubicBezTo>
                  <a:cubicBezTo>
                    <a:pt x="9238" y="6356"/>
                    <a:pt x="9313" y="6729"/>
                    <a:pt x="9391" y="6869"/>
                  </a:cubicBezTo>
                  <a:cubicBezTo>
                    <a:pt x="9422" y="6923"/>
                    <a:pt x="9463" y="7045"/>
                    <a:pt x="9480" y="7141"/>
                  </a:cubicBezTo>
                  <a:cubicBezTo>
                    <a:pt x="9497" y="7238"/>
                    <a:pt x="9731" y="7674"/>
                    <a:pt x="9996" y="8109"/>
                  </a:cubicBezTo>
                  <a:cubicBezTo>
                    <a:pt x="10261" y="8543"/>
                    <a:pt x="10481" y="8931"/>
                    <a:pt x="10489" y="8972"/>
                  </a:cubicBezTo>
                  <a:cubicBezTo>
                    <a:pt x="10496" y="9013"/>
                    <a:pt x="10514" y="9056"/>
                    <a:pt x="10524" y="9069"/>
                  </a:cubicBezTo>
                  <a:cubicBezTo>
                    <a:pt x="10534" y="9083"/>
                    <a:pt x="10555" y="9175"/>
                    <a:pt x="10572" y="9271"/>
                  </a:cubicBezTo>
                  <a:cubicBezTo>
                    <a:pt x="10606" y="9468"/>
                    <a:pt x="10346" y="9649"/>
                    <a:pt x="9937" y="9719"/>
                  </a:cubicBezTo>
                  <a:cubicBezTo>
                    <a:pt x="9514" y="9791"/>
                    <a:pt x="7707" y="9778"/>
                    <a:pt x="7405" y="9699"/>
                  </a:cubicBezTo>
                  <a:cubicBezTo>
                    <a:pt x="7255" y="9660"/>
                    <a:pt x="7093" y="9615"/>
                    <a:pt x="7043" y="9602"/>
                  </a:cubicBezTo>
                  <a:cubicBezTo>
                    <a:pt x="6993" y="9588"/>
                    <a:pt x="6858" y="9526"/>
                    <a:pt x="6746" y="9459"/>
                  </a:cubicBezTo>
                  <a:cubicBezTo>
                    <a:pt x="6634" y="9392"/>
                    <a:pt x="6545" y="9357"/>
                    <a:pt x="6545" y="9388"/>
                  </a:cubicBezTo>
                  <a:cubicBezTo>
                    <a:pt x="6545" y="9476"/>
                    <a:pt x="6197" y="9253"/>
                    <a:pt x="5738" y="8868"/>
                  </a:cubicBezTo>
                  <a:cubicBezTo>
                    <a:pt x="5250" y="8459"/>
                    <a:pt x="4501" y="8058"/>
                    <a:pt x="4226" y="8057"/>
                  </a:cubicBezTo>
                  <a:cubicBezTo>
                    <a:pt x="3934" y="8055"/>
                    <a:pt x="3192" y="8440"/>
                    <a:pt x="3128" y="8628"/>
                  </a:cubicBezTo>
                  <a:cubicBezTo>
                    <a:pt x="3097" y="8719"/>
                    <a:pt x="2991" y="8909"/>
                    <a:pt x="2897" y="9050"/>
                  </a:cubicBezTo>
                  <a:cubicBezTo>
                    <a:pt x="2803" y="9191"/>
                    <a:pt x="2716" y="9369"/>
                    <a:pt x="2701" y="9446"/>
                  </a:cubicBezTo>
                  <a:cubicBezTo>
                    <a:pt x="2687" y="9523"/>
                    <a:pt x="2612" y="9756"/>
                    <a:pt x="2529" y="9959"/>
                  </a:cubicBezTo>
                  <a:cubicBezTo>
                    <a:pt x="2447" y="10162"/>
                    <a:pt x="2381" y="10359"/>
                    <a:pt x="2387" y="10400"/>
                  </a:cubicBezTo>
                  <a:cubicBezTo>
                    <a:pt x="2393" y="10442"/>
                    <a:pt x="2391" y="10503"/>
                    <a:pt x="2381" y="10530"/>
                  </a:cubicBezTo>
                  <a:cubicBezTo>
                    <a:pt x="2341" y="10644"/>
                    <a:pt x="2240" y="11172"/>
                    <a:pt x="2156" y="11718"/>
                  </a:cubicBezTo>
                  <a:cubicBezTo>
                    <a:pt x="2091" y="12139"/>
                    <a:pt x="2092" y="13321"/>
                    <a:pt x="2156" y="13796"/>
                  </a:cubicBezTo>
                  <a:cubicBezTo>
                    <a:pt x="2181" y="13986"/>
                    <a:pt x="2225" y="14321"/>
                    <a:pt x="2251" y="14536"/>
                  </a:cubicBezTo>
                  <a:cubicBezTo>
                    <a:pt x="2277" y="14750"/>
                    <a:pt x="2334" y="14974"/>
                    <a:pt x="2381" y="15035"/>
                  </a:cubicBezTo>
                  <a:cubicBezTo>
                    <a:pt x="2428" y="15097"/>
                    <a:pt x="2481" y="15236"/>
                    <a:pt x="2500" y="15341"/>
                  </a:cubicBezTo>
                  <a:cubicBezTo>
                    <a:pt x="2550" y="15628"/>
                    <a:pt x="2639" y="15876"/>
                    <a:pt x="2873" y="16386"/>
                  </a:cubicBezTo>
                  <a:cubicBezTo>
                    <a:pt x="3070" y="16815"/>
                    <a:pt x="3078" y="16864"/>
                    <a:pt x="2939" y="16996"/>
                  </a:cubicBezTo>
                  <a:cubicBezTo>
                    <a:pt x="2795" y="17133"/>
                    <a:pt x="1821" y="17515"/>
                    <a:pt x="1391" y="17606"/>
                  </a:cubicBezTo>
                  <a:cubicBezTo>
                    <a:pt x="1277" y="17630"/>
                    <a:pt x="1132" y="17693"/>
                    <a:pt x="1070" y="17749"/>
                  </a:cubicBezTo>
                  <a:cubicBezTo>
                    <a:pt x="1009" y="17805"/>
                    <a:pt x="933" y="17826"/>
                    <a:pt x="904" y="17794"/>
                  </a:cubicBezTo>
                  <a:cubicBezTo>
                    <a:pt x="875" y="17763"/>
                    <a:pt x="666" y="17861"/>
                    <a:pt x="436" y="18009"/>
                  </a:cubicBezTo>
                  <a:cubicBezTo>
                    <a:pt x="206" y="18156"/>
                    <a:pt x="41" y="18298"/>
                    <a:pt x="68" y="18327"/>
                  </a:cubicBezTo>
                  <a:cubicBezTo>
                    <a:pt x="95" y="18356"/>
                    <a:pt x="73" y="18439"/>
                    <a:pt x="21" y="18509"/>
                  </a:cubicBezTo>
                  <a:cubicBezTo>
                    <a:pt x="-124" y="18699"/>
                    <a:pt x="515" y="19413"/>
                    <a:pt x="1082" y="19697"/>
                  </a:cubicBezTo>
                  <a:cubicBezTo>
                    <a:pt x="1342" y="19827"/>
                    <a:pt x="1596" y="19937"/>
                    <a:pt x="1652" y="19937"/>
                  </a:cubicBezTo>
                  <a:cubicBezTo>
                    <a:pt x="1707" y="19937"/>
                    <a:pt x="1868" y="20001"/>
                    <a:pt x="2007" y="20080"/>
                  </a:cubicBezTo>
                  <a:cubicBezTo>
                    <a:pt x="2146" y="20158"/>
                    <a:pt x="2430" y="20240"/>
                    <a:pt x="2642" y="20268"/>
                  </a:cubicBezTo>
                  <a:cubicBezTo>
                    <a:pt x="2854" y="20296"/>
                    <a:pt x="3077" y="20361"/>
                    <a:pt x="3134" y="20411"/>
                  </a:cubicBezTo>
                  <a:cubicBezTo>
                    <a:pt x="3226" y="20489"/>
                    <a:pt x="3605" y="20628"/>
                    <a:pt x="3876" y="20683"/>
                  </a:cubicBezTo>
                  <a:cubicBezTo>
                    <a:pt x="3925" y="20694"/>
                    <a:pt x="3981" y="20715"/>
                    <a:pt x="4006" y="20729"/>
                  </a:cubicBezTo>
                  <a:cubicBezTo>
                    <a:pt x="4031" y="20742"/>
                    <a:pt x="4154" y="20762"/>
                    <a:pt x="4279" y="20774"/>
                  </a:cubicBezTo>
                  <a:cubicBezTo>
                    <a:pt x="4403" y="20787"/>
                    <a:pt x="4976" y="20874"/>
                    <a:pt x="5548" y="20969"/>
                  </a:cubicBezTo>
                  <a:cubicBezTo>
                    <a:pt x="6121" y="21064"/>
                    <a:pt x="6771" y="21153"/>
                    <a:pt x="6995" y="21170"/>
                  </a:cubicBezTo>
                  <a:cubicBezTo>
                    <a:pt x="7219" y="21188"/>
                    <a:pt x="8055" y="21273"/>
                    <a:pt x="8852" y="21358"/>
                  </a:cubicBezTo>
                  <a:cubicBezTo>
                    <a:pt x="9648" y="21444"/>
                    <a:pt x="10546" y="21531"/>
                    <a:pt x="10844" y="21547"/>
                  </a:cubicBezTo>
                  <a:cubicBezTo>
                    <a:pt x="11835" y="21599"/>
                    <a:pt x="15273" y="21520"/>
                    <a:pt x="15696" y="21436"/>
                  </a:cubicBezTo>
                  <a:cubicBezTo>
                    <a:pt x="15925" y="21391"/>
                    <a:pt x="16245" y="21365"/>
                    <a:pt x="16414" y="21378"/>
                  </a:cubicBezTo>
                  <a:cubicBezTo>
                    <a:pt x="16582" y="21391"/>
                    <a:pt x="16763" y="21378"/>
                    <a:pt x="16811" y="21345"/>
                  </a:cubicBezTo>
                  <a:cubicBezTo>
                    <a:pt x="16859" y="21313"/>
                    <a:pt x="17020" y="21274"/>
                    <a:pt x="17173" y="21261"/>
                  </a:cubicBezTo>
                  <a:cubicBezTo>
                    <a:pt x="17325" y="21248"/>
                    <a:pt x="17642" y="21191"/>
                    <a:pt x="17879" y="21131"/>
                  </a:cubicBezTo>
                  <a:cubicBezTo>
                    <a:pt x="18115" y="21072"/>
                    <a:pt x="18339" y="21031"/>
                    <a:pt x="18377" y="21040"/>
                  </a:cubicBezTo>
                  <a:cubicBezTo>
                    <a:pt x="18414" y="21049"/>
                    <a:pt x="18563" y="21006"/>
                    <a:pt x="18703" y="20943"/>
                  </a:cubicBezTo>
                  <a:cubicBezTo>
                    <a:pt x="18843" y="20880"/>
                    <a:pt x="19015" y="20826"/>
                    <a:pt x="19088" y="20826"/>
                  </a:cubicBezTo>
                  <a:cubicBezTo>
                    <a:pt x="19162" y="20826"/>
                    <a:pt x="19322" y="20752"/>
                    <a:pt x="19444" y="20664"/>
                  </a:cubicBezTo>
                  <a:cubicBezTo>
                    <a:pt x="19583" y="20564"/>
                    <a:pt x="19753" y="20527"/>
                    <a:pt x="19895" y="20566"/>
                  </a:cubicBezTo>
                  <a:cubicBezTo>
                    <a:pt x="20020" y="20601"/>
                    <a:pt x="20117" y="20595"/>
                    <a:pt x="20109" y="20553"/>
                  </a:cubicBezTo>
                  <a:cubicBezTo>
                    <a:pt x="20100" y="20512"/>
                    <a:pt x="20176" y="20278"/>
                    <a:pt x="20281" y="20034"/>
                  </a:cubicBezTo>
                  <a:cubicBezTo>
                    <a:pt x="20447" y="19645"/>
                    <a:pt x="20454" y="19569"/>
                    <a:pt x="20340" y="19430"/>
                  </a:cubicBezTo>
                  <a:cubicBezTo>
                    <a:pt x="20268" y="19344"/>
                    <a:pt x="20209" y="19182"/>
                    <a:pt x="20209" y="19067"/>
                  </a:cubicBezTo>
                  <a:cubicBezTo>
                    <a:pt x="20209" y="18952"/>
                    <a:pt x="20174" y="18833"/>
                    <a:pt x="20126" y="18801"/>
                  </a:cubicBezTo>
                  <a:cubicBezTo>
                    <a:pt x="20078" y="18768"/>
                    <a:pt x="20187" y="18484"/>
                    <a:pt x="20369" y="18171"/>
                  </a:cubicBezTo>
                  <a:cubicBezTo>
                    <a:pt x="20551" y="17860"/>
                    <a:pt x="20690" y="17588"/>
                    <a:pt x="20678" y="17561"/>
                  </a:cubicBezTo>
                  <a:cubicBezTo>
                    <a:pt x="20666" y="17534"/>
                    <a:pt x="20681" y="17416"/>
                    <a:pt x="20713" y="17308"/>
                  </a:cubicBezTo>
                  <a:cubicBezTo>
                    <a:pt x="20746" y="17199"/>
                    <a:pt x="20768" y="17075"/>
                    <a:pt x="20761" y="17028"/>
                  </a:cubicBezTo>
                  <a:cubicBezTo>
                    <a:pt x="20754" y="16982"/>
                    <a:pt x="20788" y="16886"/>
                    <a:pt x="20838" y="16821"/>
                  </a:cubicBezTo>
                  <a:cubicBezTo>
                    <a:pt x="20891" y="16752"/>
                    <a:pt x="20916" y="16271"/>
                    <a:pt x="20897" y="15672"/>
                  </a:cubicBezTo>
                  <a:cubicBezTo>
                    <a:pt x="20860" y="14490"/>
                    <a:pt x="20793" y="13958"/>
                    <a:pt x="20642" y="13659"/>
                  </a:cubicBezTo>
                  <a:cubicBezTo>
                    <a:pt x="20584" y="13544"/>
                    <a:pt x="20529" y="13384"/>
                    <a:pt x="20518" y="13309"/>
                  </a:cubicBezTo>
                  <a:cubicBezTo>
                    <a:pt x="20506" y="13233"/>
                    <a:pt x="20368" y="12983"/>
                    <a:pt x="20215" y="12750"/>
                  </a:cubicBezTo>
                  <a:cubicBezTo>
                    <a:pt x="20063" y="12518"/>
                    <a:pt x="19942" y="12284"/>
                    <a:pt x="19942" y="12231"/>
                  </a:cubicBezTo>
                  <a:cubicBezTo>
                    <a:pt x="19942" y="12178"/>
                    <a:pt x="19881" y="12107"/>
                    <a:pt x="19806" y="12075"/>
                  </a:cubicBezTo>
                  <a:cubicBezTo>
                    <a:pt x="19731" y="12044"/>
                    <a:pt x="19667" y="11963"/>
                    <a:pt x="19664" y="11893"/>
                  </a:cubicBezTo>
                  <a:cubicBezTo>
                    <a:pt x="19660" y="11824"/>
                    <a:pt x="19492" y="11610"/>
                    <a:pt x="19296" y="11420"/>
                  </a:cubicBezTo>
                  <a:cubicBezTo>
                    <a:pt x="19100" y="11229"/>
                    <a:pt x="18811" y="10933"/>
                    <a:pt x="18650" y="10764"/>
                  </a:cubicBezTo>
                  <a:cubicBezTo>
                    <a:pt x="18488" y="10594"/>
                    <a:pt x="18267" y="10404"/>
                    <a:pt x="18157" y="10342"/>
                  </a:cubicBezTo>
                  <a:cubicBezTo>
                    <a:pt x="17882" y="10185"/>
                    <a:pt x="17651" y="9623"/>
                    <a:pt x="17707" y="9238"/>
                  </a:cubicBezTo>
                  <a:cubicBezTo>
                    <a:pt x="17749" y="8942"/>
                    <a:pt x="17990" y="8546"/>
                    <a:pt x="18116" y="8563"/>
                  </a:cubicBezTo>
                  <a:cubicBezTo>
                    <a:pt x="18147" y="8567"/>
                    <a:pt x="18198" y="8561"/>
                    <a:pt x="18222" y="8550"/>
                  </a:cubicBezTo>
                  <a:cubicBezTo>
                    <a:pt x="18386" y="8479"/>
                    <a:pt x="18874" y="8492"/>
                    <a:pt x="19231" y="8576"/>
                  </a:cubicBezTo>
                  <a:cubicBezTo>
                    <a:pt x="19462" y="8631"/>
                    <a:pt x="19726" y="8640"/>
                    <a:pt x="19818" y="8596"/>
                  </a:cubicBezTo>
                  <a:cubicBezTo>
                    <a:pt x="19910" y="8551"/>
                    <a:pt x="20018" y="8516"/>
                    <a:pt x="20055" y="8511"/>
                  </a:cubicBezTo>
                  <a:cubicBezTo>
                    <a:pt x="20092" y="8506"/>
                    <a:pt x="20254" y="8381"/>
                    <a:pt x="20417" y="8239"/>
                  </a:cubicBezTo>
                  <a:cubicBezTo>
                    <a:pt x="20742" y="7955"/>
                    <a:pt x="20835" y="7558"/>
                    <a:pt x="20619" y="7362"/>
                  </a:cubicBezTo>
                  <a:cubicBezTo>
                    <a:pt x="20545" y="7295"/>
                    <a:pt x="20482" y="7192"/>
                    <a:pt x="20482" y="7135"/>
                  </a:cubicBezTo>
                  <a:cubicBezTo>
                    <a:pt x="20482" y="7078"/>
                    <a:pt x="20420" y="6958"/>
                    <a:pt x="20346" y="6869"/>
                  </a:cubicBezTo>
                  <a:cubicBezTo>
                    <a:pt x="20225" y="6723"/>
                    <a:pt x="20259" y="6655"/>
                    <a:pt x="20654" y="6187"/>
                  </a:cubicBezTo>
                  <a:cubicBezTo>
                    <a:pt x="21349" y="5364"/>
                    <a:pt x="21476" y="4956"/>
                    <a:pt x="21188" y="4480"/>
                  </a:cubicBezTo>
                  <a:cubicBezTo>
                    <a:pt x="21056" y="4262"/>
                    <a:pt x="20966" y="4222"/>
                    <a:pt x="20601" y="4220"/>
                  </a:cubicBezTo>
                  <a:cubicBezTo>
                    <a:pt x="20363" y="4219"/>
                    <a:pt x="20083" y="4267"/>
                    <a:pt x="19984" y="4324"/>
                  </a:cubicBezTo>
                  <a:cubicBezTo>
                    <a:pt x="19721" y="4475"/>
                    <a:pt x="18927" y="4407"/>
                    <a:pt x="18738" y="4220"/>
                  </a:cubicBezTo>
                  <a:cubicBezTo>
                    <a:pt x="18650" y="4133"/>
                    <a:pt x="18601" y="4039"/>
                    <a:pt x="18626" y="4012"/>
                  </a:cubicBezTo>
                  <a:cubicBezTo>
                    <a:pt x="18651" y="3985"/>
                    <a:pt x="18628" y="3904"/>
                    <a:pt x="18572" y="3831"/>
                  </a:cubicBezTo>
                  <a:cubicBezTo>
                    <a:pt x="18517" y="3758"/>
                    <a:pt x="18498" y="3701"/>
                    <a:pt x="18531" y="3701"/>
                  </a:cubicBezTo>
                  <a:cubicBezTo>
                    <a:pt x="18564" y="3701"/>
                    <a:pt x="18540" y="3596"/>
                    <a:pt x="18478" y="3474"/>
                  </a:cubicBezTo>
                  <a:cubicBezTo>
                    <a:pt x="18415" y="3351"/>
                    <a:pt x="18357" y="3228"/>
                    <a:pt x="18353" y="3201"/>
                  </a:cubicBezTo>
                  <a:cubicBezTo>
                    <a:pt x="18341" y="3117"/>
                    <a:pt x="17858" y="2076"/>
                    <a:pt x="17742" y="1883"/>
                  </a:cubicBezTo>
                  <a:cubicBezTo>
                    <a:pt x="17607" y="1658"/>
                    <a:pt x="16949" y="929"/>
                    <a:pt x="16882" y="929"/>
                  </a:cubicBezTo>
                  <a:cubicBezTo>
                    <a:pt x="16855" y="929"/>
                    <a:pt x="16699" y="814"/>
                    <a:pt x="16532" y="676"/>
                  </a:cubicBezTo>
                  <a:cubicBezTo>
                    <a:pt x="16366" y="537"/>
                    <a:pt x="16230" y="451"/>
                    <a:pt x="16230" y="487"/>
                  </a:cubicBezTo>
                  <a:cubicBezTo>
                    <a:pt x="16230" y="524"/>
                    <a:pt x="16127" y="478"/>
                    <a:pt x="16004" y="390"/>
                  </a:cubicBezTo>
                  <a:cubicBezTo>
                    <a:pt x="15882" y="302"/>
                    <a:pt x="15708" y="223"/>
                    <a:pt x="15619" y="208"/>
                  </a:cubicBezTo>
                  <a:cubicBezTo>
                    <a:pt x="15530" y="193"/>
                    <a:pt x="15420" y="154"/>
                    <a:pt x="15370" y="124"/>
                  </a:cubicBezTo>
                  <a:cubicBezTo>
                    <a:pt x="15265" y="61"/>
                    <a:pt x="14698" y="-1"/>
                    <a:pt x="14237" y="0"/>
                  </a:cubicBez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  <p:pic>
          <p:nvPicPr>
            <p:cNvPr id="306" name="EDAC510A-59B1-472B-BBD5-2D236F925ABA.png" descr="EDAC510A-59B1-472B-BBD5-2D236F925ABA.png"/>
            <p:cNvPicPr>
              <a:picLocks noChangeAspect="1"/>
            </p:cNvPicPr>
            <p:nvPr/>
          </p:nvPicPr>
          <p:blipFill>
            <a:blip r:embed="rId3">
              <a:extLst/>
            </a:blip>
            <a:srcRect l="17364" t="46717" r="25572" b="18151"/>
            <a:stretch>
              <a:fillRect/>
            </a:stretch>
          </p:blipFill>
          <p:spPr>
            <a:xfrm flipH="1">
              <a:off x="10369368" y="2244240"/>
              <a:ext cx="1427484" cy="131825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32" h="21563" fill="norm" stroke="1" extrusionOk="0">
                  <a:moveTo>
                    <a:pt x="14237" y="0"/>
                  </a:moveTo>
                  <a:cubicBezTo>
                    <a:pt x="13922" y="1"/>
                    <a:pt x="13015" y="97"/>
                    <a:pt x="13015" y="130"/>
                  </a:cubicBezTo>
                  <a:cubicBezTo>
                    <a:pt x="13015" y="140"/>
                    <a:pt x="12916" y="171"/>
                    <a:pt x="12796" y="195"/>
                  </a:cubicBezTo>
                  <a:cubicBezTo>
                    <a:pt x="12675" y="219"/>
                    <a:pt x="12524" y="284"/>
                    <a:pt x="12458" y="345"/>
                  </a:cubicBezTo>
                  <a:cubicBezTo>
                    <a:pt x="12392" y="405"/>
                    <a:pt x="12339" y="427"/>
                    <a:pt x="12339" y="396"/>
                  </a:cubicBezTo>
                  <a:cubicBezTo>
                    <a:pt x="12339" y="366"/>
                    <a:pt x="12085" y="494"/>
                    <a:pt x="11782" y="682"/>
                  </a:cubicBezTo>
                  <a:cubicBezTo>
                    <a:pt x="11478" y="870"/>
                    <a:pt x="11213" y="1026"/>
                    <a:pt x="11188" y="1026"/>
                  </a:cubicBezTo>
                  <a:cubicBezTo>
                    <a:pt x="11131" y="1026"/>
                    <a:pt x="10073" y="2184"/>
                    <a:pt x="10073" y="2247"/>
                  </a:cubicBezTo>
                  <a:cubicBezTo>
                    <a:pt x="10073" y="2273"/>
                    <a:pt x="9926" y="2576"/>
                    <a:pt x="9747" y="2922"/>
                  </a:cubicBezTo>
                  <a:cubicBezTo>
                    <a:pt x="9568" y="3267"/>
                    <a:pt x="9409" y="3625"/>
                    <a:pt x="9391" y="3720"/>
                  </a:cubicBezTo>
                  <a:cubicBezTo>
                    <a:pt x="9374" y="3816"/>
                    <a:pt x="9334" y="3943"/>
                    <a:pt x="9302" y="3999"/>
                  </a:cubicBezTo>
                  <a:cubicBezTo>
                    <a:pt x="9270" y="4056"/>
                    <a:pt x="9226" y="4247"/>
                    <a:pt x="9208" y="4421"/>
                  </a:cubicBezTo>
                  <a:cubicBezTo>
                    <a:pt x="9189" y="4596"/>
                    <a:pt x="9146" y="4949"/>
                    <a:pt x="9113" y="5207"/>
                  </a:cubicBezTo>
                  <a:cubicBezTo>
                    <a:pt x="9076" y="5495"/>
                    <a:pt x="9094" y="5725"/>
                    <a:pt x="9154" y="5804"/>
                  </a:cubicBezTo>
                  <a:cubicBezTo>
                    <a:pt x="9208" y="5875"/>
                    <a:pt x="9245" y="6022"/>
                    <a:pt x="9243" y="6129"/>
                  </a:cubicBezTo>
                  <a:cubicBezTo>
                    <a:pt x="9238" y="6356"/>
                    <a:pt x="9313" y="6729"/>
                    <a:pt x="9391" y="6869"/>
                  </a:cubicBezTo>
                  <a:cubicBezTo>
                    <a:pt x="9422" y="6923"/>
                    <a:pt x="9463" y="7045"/>
                    <a:pt x="9480" y="7141"/>
                  </a:cubicBezTo>
                  <a:cubicBezTo>
                    <a:pt x="9497" y="7238"/>
                    <a:pt x="9731" y="7674"/>
                    <a:pt x="9996" y="8109"/>
                  </a:cubicBezTo>
                  <a:cubicBezTo>
                    <a:pt x="10261" y="8543"/>
                    <a:pt x="10481" y="8931"/>
                    <a:pt x="10489" y="8972"/>
                  </a:cubicBezTo>
                  <a:cubicBezTo>
                    <a:pt x="10496" y="9013"/>
                    <a:pt x="10514" y="9056"/>
                    <a:pt x="10524" y="9069"/>
                  </a:cubicBezTo>
                  <a:cubicBezTo>
                    <a:pt x="10534" y="9083"/>
                    <a:pt x="10555" y="9175"/>
                    <a:pt x="10572" y="9271"/>
                  </a:cubicBezTo>
                  <a:cubicBezTo>
                    <a:pt x="10606" y="9468"/>
                    <a:pt x="10346" y="9649"/>
                    <a:pt x="9937" y="9719"/>
                  </a:cubicBezTo>
                  <a:cubicBezTo>
                    <a:pt x="9514" y="9791"/>
                    <a:pt x="7707" y="9778"/>
                    <a:pt x="7405" y="9699"/>
                  </a:cubicBezTo>
                  <a:cubicBezTo>
                    <a:pt x="7255" y="9660"/>
                    <a:pt x="7093" y="9615"/>
                    <a:pt x="7043" y="9602"/>
                  </a:cubicBezTo>
                  <a:cubicBezTo>
                    <a:pt x="6993" y="9588"/>
                    <a:pt x="6858" y="9526"/>
                    <a:pt x="6746" y="9459"/>
                  </a:cubicBezTo>
                  <a:cubicBezTo>
                    <a:pt x="6634" y="9392"/>
                    <a:pt x="6545" y="9357"/>
                    <a:pt x="6545" y="9388"/>
                  </a:cubicBezTo>
                  <a:cubicBezTo>
                    <a:pt x="6545" y="9476"/>
                    <a:pt x="6197" y="9253"/>
                    <a:pt x="5738" y="8868"/>
                  </a:cubicBezTo>
                  <a:cubicBezTo>
                    <a:pt x="5250" y="8459"/>
                    <a:pt x="4501" y="8058"/>
                    <a:pt x="4226" y="8057"/>
                  </a:cubicBezTo>
                  <a:cubicBezTo>
                    <a:pt x="3934" y="8055"/>
                    <a:pt x="3192" y="8440"/>
                    <a:pt x="3128" y="8628"/>
                  </a:cubicBezTo>
                  <a:cubicBezTo>
                    <a:pt x="3097" y="8719"/>
                    <a:pt x="2991" y="8909"/>
                    <a:pt x="2897" y="9050"/>
                  </a:cubicBezTo>
                  <a:cubicBezTo>
                    <a:pt x="2803" y="9191"/>
                    <a:pt x="2716" y="9369"/>
                    <a:pt x="2701" y="9446"/>
                  </a:cubicBezTo>
                  <a:cubicBezTo>
                    <a:pt x="2687" y="9523"/>
                    <a:pt x="2612" y="9756"/>
                    <a:pt x="2529" y="9959"/>
                  </a:cubicBezTo>
                  <a:cubicBezTo>
                    <a:pt x="2447" y="10162"/>
                    <a:pt x="2381" y="10359"/>
                    <a:pt x="2387" y="10400"/>
                  </a:cubicBezTo>
                  <a:cubicBezTo>
                    <a:pt x="2393" y="10442"/>
                    <a:pt x="2391" y="10503"/>
                    <a:pt x="2381" y="10530"/>
                  </a:cubicBezTo>
                  <a:cubicBezTo>
                    <a:pt x="2341" y="10644"/>
                    <a:pt x="2240" y="11172"/>
                    <a:pt x="2156" y="11718"/>
                  </a:cubicBezTo>
                  <a:cubicBezTo>
                    <a:pt x="2091" y="12139"/>
                    <a:pt x="2092" y="13321"/>
                    <a:pt x="2156" y="13796"/>
                  </a:cubicBezTo>
                  <a:cubicBezTo>
                    <a:pt x="2181" y="13986"/>
                    <a:pt x="2225" y="14321"/>
                    <a:pt x="2251" y="14536"/>
                  </a:cubicBezTo>
                  <a:cubicBezTo>
                    <a:pt x="2277" y="14750"/>
                    <a:pt x="2334" y="14974"/>
                    <a:pt x="2381" y="15035"/>
                  </a:cubicBezTo>
                  <a:cubicBezTo>
                    <a:pt x="2428" y="15097"/>
                    <a:pt x="2481" y="15236"/>
                    <a:pt x="2500" y="15341"/>
                  </a:cubicBezTo>
                  <a:cubicBezTo>
                    <a:pt x="2550" y="15628"/>
                    <a:pt x="2639" y="15876"/>
                    <a:pt x="2873" y="16386"/>
                  </a:cubicBezTo>
                  <a:cubicBezTo>
                    <a:pt x="3070" y="16815"/>
                    <a:pt x="3078" y="16864"/>
                    <a:pt x="2939" y="16996"/>
                  </a:cubicBezTo>
                  <a:cubicBezTo>
                    <a:pt x="2795" y="17133"/>
                    <a:pt x="1821" y="17515"/>
                    <a:pt x="1391" y="17606"/>
                  </a:cubicBezTo>
                  <a:cubicBezTo>
                    <a:pt x="1277" y="17630"/>
                    <a:pt x="1132" y="17693"/>
                    <a:pt x="1070" y="17749"/>
                  </a:cubicBezTo>
                  <a:cubicBezTo>
                    <a:pt x="1009" y="17805"/>
                    <a:pt x="933" y="17826"/>
                    <a:pt x="904" y="17794"/>
                  </a:cubicBezTo>
                  <a:cubicBezTo>
                    <a:pt x="875" y="17763"/>
                    <a:pt x="666" y="17861"/>
                    <a:pt x="436" y="18009"/>
                  </a:cubicBezTo>
                  <a:cubicBezTo>
                    <a:pt x="206" y="18156"/>
                    <a:pt x="41" y="18298"/>
                    <a:pt x="68" y="18327"/>
                  </a:cubicBezTo>
                  <a:cubicBezTo>
                    <a:pt x="95" y="18356"/>
                    <a:pt x="73" y="18439"/>
                    <a:pt x="21" y="18509"/>
                  </a:cubicBezTo>
                  <a:cubicBezTo>
                    <a:pt x="-124" y="18699"/>
                    <a:pt x="515" y="19413"/>
                    <a:pt x="1082" y="19697"/>
                  </a:cubicBezTo>
                  <a:cubicBezTo>
                    <a:pt x="1342" y="19827"/>
                    <a:pt x="1596" y="19937"/>
                    <a:pt x="1652" y="19937"/>
                  </a:cubicBezTo>
                  <a:cubicBezTo>
                    <a:pt x="1707" y="19937"/>
                    <a:pt x="1868" y="20001"/>
                    <a:pt x="2007" y="20080"/>
                  </a:cubicBezTo>
                  <a:cubicBezTo>
                    <a:pt x="2146" y="20158"/>
                    <a:pt x="2430" y="20240"/>
                    <a:pt x="2642" y="20268"/>
                  </a:cubicBezTo>
                  <a:cubicBezTo>
                    <a:pt x="2854" y="20296"/>
                    <a:pt x="3077" y="20361"/>
                    <a:pt x="3134" y="20411"/>
                  </a:cubicBezTo>
                  <a:cubicBezTo>
                    <a:pt x="3226" y="20489"/>
                    <a:pt x="3605" y="20628"/>
                    <a:pt x="3876" y="20683"/>
                  </a:cubicBezTo>
                  <a:cubicBezTo>
                    <a:pt x="3925" y="20694"/>
                    <a:pt x="3981" y="20715"/>
                    <a:pt x="4006" y="20729"/>
                  </a:cubicBezTo>
                  <a:cubicBezTo>
                    <a:pt x="4031" y="20742"/>
                    <a:pt x="4154" y="20762"/>
                    <a:pt x="4279" y="20774"/>
                  </a:cubicBezTo>
                  <a:cubicBezTo>
                    <a:pt x="4403" y="20787"/>
                    <a:pt x="4976" y="20874"/>
                    <a:pt x="5548" y="20969"/>
                  </a:cubicBezTo>
                  <a:cubicBezTo>
                    <a:pt x="6121" y="21064"/>
                    <a:pt x="6771" y="21153"/>
                    <a:pt x="6995" y="21170"/>
                  </a:cubicBezTo>
                  <a:cubicBezTo>
                    <a:pt x="7219" y="21188"/>
                    <a:pt x="8055" y="21273"/>
                    <a:pt x="8852" y="21358"/>
                  </a:cubicBezTo>
                  <a:cubicBezTo>
                    <a:pt x="9648" y="21444"/>
                    <a:pt x="10546" y="21531"/>
                    <a:pt x="10844" y="21547"/>
                  </a:cubicBezTo>
                  <a:cubicBezTo>
                    <a:pt x="11835" y="21599"/>
                    <a:pt x="15273" y="21520"/>
                    <a:pt x="15696" y="21436"/>
                  </a:cubicBezTo>
                  <a:cubicBezTo>
                    <a:pt x="15925" y="21391"/>
                    <a:pt x="16245" y="21365"/>
                    <a:pt x="16414" y="21378"/>
                  </a:cubicBezTo>
                  <a:cubicBezTo>
                    <a:pt x="16582" y="21391"/>
                    <a:pt x="16763" y="21378"/>
                    <a:pt x="16811" y="21345"/>
                  </a:cubicBezTo>
                  <a:cubicBezTo>
                    <a:pt x="16859" y="21313"/>
                    <a:pt x="17020" y="21274"/>
                    <a:pt x="17173" y="21261"/>
                  </a:cubicBezTo>
                  <a:cubicBezTo>
                    <a:pt x="17325" y="21248"/>
                    <a:pt x="17642" y="21191"/>
                    <a:pt x="17879" y="21131"/>
                  </a:cubicBezTo>
                  <a:cubicBezTo>
                    <a:pt x="18115" y="21072"/>
                    <a:pt x="18339" y="21031"/>
                    <a:pt x="18377" y="21040"/>
                  </a:cubicBezTo>
                  <a:cubicBezTo>
                    <a:pt x="18414" y="21049"/>
                    <a:pt x="18563" y="21006"/>
                    <a:pt x="18703" y="20943"/>
                  </a:cubicBezTo>
                  <a:cubicBezTo>
                    <a:pt x="18843" y="20880"/>
                    <a:pt x="19015" y="20826"/>
                    <a:pt x="19088" y="20826"/>
                  </a:cubicBezTo>
                  <a:cubicBezTo>
                    <a:pt x="19162" y="20826"/>
                    <a:pt x="19322" y="20752"/>
                    <a:pt x="19444" y="20664"/>
                  </a:cubicBezTo>
                  <a:cubicBezTo>
                    <a:pt x="19583" y="20564"/>
                    <a:pt x="19753" y="20527"/>
                    <a:pt x="19895" y="20566"/>
                  </a:cubicBezTo>
                  <a:cubicBezTo>
                    <a:pt x="20020" y="20601"/>
                    <a:pt x="20117" y="20595"/>
                    <a:pt x="20109" y="20553"/>
                  </a:cubicBezTo>
                  <a:cubicBezTo>
                    <a:pt x="20100" y="20512"/>
                    <a:pt x="20176" y="20278"/>
                    <a:pt x="20281" y="20034"/>
                  </a:cubicBezTo>
                  <a:cubicBezTo>
                    <a:pt x="20447" y="19645"/>
                    <a:pt x="20454" y="19569"/>
                    <a:pt x="20340" y="19430"/>
                  </a:cubicBezTo>
                  <a:cubicBezTo>
                    <a:pt x="20268" y="19344"/>
                    <a:pt x="20209" y="19182"/>
                    <a:pt x="20209" y="19067"/>
                  </a:cubicBezTo>
                  <a:cubicBezTo>
                    <a:pt x="20209" y="18952"/>
                    <a:pt x="20174" y="18833"/>
                    <a:pt x="20126" y="18801"/>
                  </a:cubicBezTo>
                  <a:cubicBezTo>
                    <a:pt x="20078" y="18768"/>
                    <a:pt x="20187" y="18484"/>
                    <a:pt x="20369" y="18171"/>
                  </a:cubicBezTo>
                  <a:cubicBezTo>
                    <a:pt x="20551" y="17860"/>
                    <a:pt x="20690" y="17588"/>
                    <a:pt x="20678" y="17561"/>
                  </a:cubicBezTo>
                  <a:cubicBezTo>
                    <a:pt x="20666" y="17534"/>
                    <a:pt x="20681" y="17416"/>
                    <a:pt x="20713" y="17308"/>
                  </a:cubicBezTo>
                  <a:cubicBezTo>
                    <a:pt x="20746" y="17199"/>
                    <a:pt x="20768" y="17075"/>
                    <a:pt x="20761" y="17028"/>
                  </a:cubicBezTo>
                  <a:cubicBezTo>
                    <a:pt x="20754" y="16982"/>
                    <a:pt x="20788" y="16886"/>
                    <a:pt x="20838" y="16821"/>
                  </a:cubicBezTo>
                  <a:cubicBezTo>
                    <a:pt x="20891" y="16752"/>
                    <a:pt x="20916" y="16271"/>
                    <a:pt x="20897" y="15672"/>
                  </a:cubicBezTo>
                  <a:cubicBezTo>
                    <a:pt x="20860" y="14490"/>
                    <a:pt x="20793" y="13958"/>
                    <a:pt x="20642" y="13659"/>
                  </a:cubicBezTo>
                  <a:cubicBezTo>
                    <a:pt x="20584" y="13544"/>
                    <a:pt x="20529" y="13384"/>
                    <a:pt x="20518" y="13309"/>
                  </a:cubicBezTo>
                  <a:cubicBezTo>
                    <a:pt x="20506" y="13233"/>
                    <a:pt x="20368" y="12983"/>
                    <a:pt x="20215" y="12750"/>
                  </a:cubicBezTo>
                  <a:cubicBezTo>
                    <a:pt x="20063" y="12518"/>
                    <a:pt x="19942" y="12284"/>
                    <a:pt x="19942" y="12231"/>
                  </a:cubicBezTo>
                  <a:cubicBezTo>
                    <a:pt x="19942" y="12178"/>
                    <a:pt x="19881" y="12107"/>
                    <a:pt x="19806" y="12075"/>
                  </a:cubicBezTo>
                  <a:cubicBezTo>
                    <a:pt x="19731" y="12044"/>
                    <a:pt x="19667" y="11963"/>
                    <a:pt x="19664" y="11893"/>
                  </a:cubicBezTo>
                  <a:cubicBezTo>
                    <a:pt x="19660" y="11824"/>
                    <a:pt x="19492" y="11610"/>
                    <a:pt x="19296" y="11420"/>
                  </a:cubicBezTo>
                  <a:cubicBezTo>
                    <a:pt x="19100" y="11229"/>
                    <a:pt x="18811" y="10933"/>
                    <a:pt x="18650" y="10764"/>
                  </a:cubicBezTo>
                  <a:cubicBezTo>
                    <a:pt x="18488" y="10594"/>
                    <a:pt x="18267" y="10404"/>
                    <a:pt x="18157" y="10342"/>
                  </a:cubicBezTo>
                  <a:cubicBezTo>
                    <a:pt x="17882" y="10185"/>
                    <a:pt x="17651" y="9623"/>
                    <a:pt x="17707" y="9238"/>
                  </a:cubicBezTo>
                  <a:cubicBezTo>
                    <a:pt x="17749" y="8942"/>
                    <a:pt x="17990" y="8546"/>
                    <a:pt x="18116" y="8563"/>
                  </a:cubicBezTo>
                  <a:cubicBezTo>
                    <a:pt x="18147" y="8567"/>
                    <a:pt x="18198" y="8561"/>
                    <a:pt x="18222" y="8550"/>
                  </a:cubicBezTo>
                  <a:cubicBezTo>
                    <a:pt x="18386" y="8479"/>
                    <a:pt x="18874" y="8492"/>
                    <a:pt x="19231" y="8576"/>
                  </a:cubicBezTo>
                  <a:cubicBezTo>
                    <a:pt x="19462" y="8631"/>
                    <a:pt x="19726" y="8640"/>
                    <a:pt x="19818" y="8596"/>
                  </a:cubicBezTo>
                  <a:cubicBezTo>
                    <a:pt x="19910" y="8551"/>
                    <a:pt x="20018" y="8516"/>
                    <a:pt x="20055" y="8511"/>
                  </a:cubicBezTo>
                  <a:cubicBezTo>
                    <a:pt x="20092" y="8506"/>
                    <a:pt x="20254" y="8381"/>
                    <a:pt x="20417" y="8239"/>
                  </a:cubicBezTo>
                  <a:cubicBezTo>
                    <a:pt x="20742" y="7955"/>
                    <a:pt x="20835" y="7558"/>
                    <a:pt x="20619" y="7362"/>
                  </a:cubicBezTo>
                  <a:cubicBezTo>
                    <a:pt x="20545" y="7295"/>
                    <a:pt x="20482" y="7192"/>
                    <a:pt x="20482" y="7135"/>
                  </a:cubicBezTo>
                  <a:cubicBezTo>
                    <a:pt x="20482" y="7078"/>
                    <a:pt x="20420" y="6958"/>
                    <a:pt x="20346" y="6869"/>
                  </a:cubicBezTo>
                  <a:cubicBezTo>
                    <a:pt x="20225" y="6723"/>
                    <a:pt x="20259" y="6655"/>
                    <a:pt x="20654" y="6187"/>
                  </a:cubicBezTo>
                  <a:cubicBezTo>
                    <a:pt x="21349" y="5364"/>
                    <a:pt x="21476" y="4956"/>
                    <a:pt x="21188" y="4480"/>
                  </a:cubicBezTo>
                  <a:cubicBezTo>
                    <a:pt x="21056" y="4262"/>
                    <a:pt x="20966" y="4222"/>
                    <a:pt x="20601" y="4220"/>
                  </a:cubicBezTo>
                  <a:cubicBezTo>
                    <a:pt x="20363" y="4219"/>
                    <a:pt x="20083" y="4267"/>
                    <a:pt x="19984" y="4324"/>
                  </a:cubicBezTo>
                  <a:cubicBezTo>
                    <a:pt x="19721" y="4475"/>
                    <a:pt x="18927" y="4407"/>
                    <a:pt x="18738" y="4220"/>
                  </a:cubicBezTo>
                  <a:cubicBezTo>
                    <a:pt x="18650" y="4133"/>
                    <a:pt x="18601" y="4039"/>
                    <a:pt x="18626" y="4012"/>
                  </a:cubicBezTo>
                  <a:cubicBezTo>
                    <a:pt x="18651" y="3985"/>
                    <a:pt x="18628" y="3904"/>
                    <a:pt x="18572" y="3831"/>
                  </a:cubicBezTo>
                  <a:cubicBezTo>
                    <a:pt x="18517" y="3758"/>
                    <a:pt x="18498" y="3701"/>
                    <a:pt x="18531" y="3701"/>
                  </a:cubicBezTo>
                  <a:cubicBezTo>
                    <a:pt x="18564" y="3701"/>
                    <a:pt x="18540" y="3596"/>
                    <a:pt x="18478" y="3474"/>
                  </a:cubicBezTo>
                  <a:cubicBezTo>
                    <a:pt x="18415" y="3351"/>
                    <a:pt x="18357" y="3228"/>
                    <a:pt x="18353" y="3201"/>
                  </a:cubicBezTo>
                  <a:cubicBezTo>
                    <a:pt x="18341" y="3117"/>
                    <a:pt x="17858" y="2076"/>
                    <a:pt x="17742" y="1883"/>
                  </a:cubicBezTo>
                  <a:cubicBezTo>
                    <a:pt x="17607" y="1658"/>
                    <a:pt x="16949" y="929"/>
                    <a:pt x="16882" y="929"/>
                  </a:cubicBezTo>
                  <a:cubicBezTo>
                    <a:pt x="16855" y="929"/>
                    <a:pt x="16699" y="814"/>
                    <a:pt x="16532" y="676"/>
                  </a:cubicBezTo>
                  <a:cubicBezTo>
                    <a:pt x="16366" y="537"/>
                    <a:pt x="16230" y="451"/>
                    <a:pt x="16230" y="487"/>
                  </a:cubicBezTo>
                  <a:cubicBezTo>
                    <a:pt x="16230" y="524"/>
                    <a:pt x="16127" y="478"/>
                    <a:pt x="16004" y="390"/>
                  </a:cubicBezTo>
                  <a:cubicBezTo>
                    <a:pt x="15882" y="302"/>
                    <a:pt x="15708" y="223"/>
                    <a:pt x="15619" y="208"/>
                  </a:cubicBezTo>
                  <a:cubicBezTo>
                    <a:pt x="15530" y="193"/>
                    <a:pt x="15420" y="154"/>
                    <a:pt x="15370" y="124"/>
                  </a:cubicBezTo>
                  <a:cubicBezTo>
                    <a:pt x="15265" y="61"/>
                    <a:pt x="14698" y="-1"/>
                    <a:pt x="14237" y="0"/>
                  </a:cubicBez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  <p:pic>
          <p:nvPicPr>
            <p:cNvPr id="307" name="EDAC510A-59B1-472B-BBD5-2D236F925ABA.png" descr="EDAC510A-59B1-472B-BBD5-2D236F925ABA.png"/>
            <p:cNvPicPr>
              <a:picLocks noChangeAspect="1"/>
            </p:cNvPicPr>
            <p:nvPr/>
          </p:nvPicPr>
          <p:blipFill>
            <a:blip r:embed="rId3">
              <a:extLst/>
            </a:blip>
            <a:srcRect l="17364" t="46717" r="25572" b="18151"/>
            <a:stretch>
              <a:fillRect/>
            </a:stretch>
          </p:blipFill>
          <p:spPr>
            <a:xfrm>
              <a:off x="6884633" y="1507640"/>
              <a:ext cx="1427484" cy="131825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32" h="21563" fill="norm" stroke="1" extrusionOk="0">
                  <a:moveTo>
                    <a:pt x="14237" y="0"/>
                  </a:moveTo>
                  <a:cubicBezTo>
                    <a:pt x="13922" y="1"/>
                    <a:pt x="13015" y="97"/>
                    <a:pt x="13015" y="130"/>
                  </a:cubicBezTo>
                  <a:cubicBezTo>
                    <a:pt x="13015" y="140"/>
                    <a:pt x="12916" y="171"/>
                    <a:pt x="12796" y="195"/>
                  </a:cubicBezTo>
                  <a:cubicBezTo>
                    <a:pt x="12675" y="219"/>
                    <a:pt x="12524" y="284"/>
                    <a:pt x="12458" y="345"/>
                  </a:cubicBezTo>
                  <a:cubicBezTo>
                    <a:pt x="12392" y="405"/>
                    <a:pt x="12339" y="427"/>
                    <a:pt x="12339" y="396"/>
                  </a:cubicBezTo>
                  <a:cubicBezTo>
                    <a:pt x="12339" y="366"/>
                    <a:pt x="12085" y="494"/>
                    <a:pt x="11782" y="682"/>
                  </a:cubicBezTo>
                  <a:cubicBezTo>
                    <a:pt x="11478" y="870"/>
                    <a:pt x="11213" y="1026"/>
                    <a:pt x="11188" y="1026"/>
                  </a:cubicBezTo>
                  <a:cubicBezTo>
                    <a:pt x="11131" y="1026"/>
                    <a:pt x="10073" y="2184"/>
                    <a:pt x="10073" y="2247"/>
                  </a:cubicBezTo>
                  <a:cubicBezTo>
                    <a:pt x="10073" y="2273"/>
                    <a:pt x="9926" y="2576"/>
                    <a:pt x="9747" y="2922"/>
                  </a:cubicBezTo>
                  <a:cubicBezTo>
                    <a:pt x="9568" y="3267"/>
                    <a:pt x="9409" y="3625"/>
                    <a:pt x="9391" y="3720"/>
                  </a:cubicBezTo>
                  <a:cubicBezTo>
                    <a:pt x="9374" y="3816"/>
                    <a:pt x="9334" y="3943"/>
                    <a:pt x="9302" y="3999"/>
                  </a:cubicBezTo>
                  <a:cubicBezTo>
                    <a:pt x="9270" y="4056"/>
                    <a:pt x="9226" y="4247"/>
                    <a:pt x="9208" y="4421"/>
                  </a:cubicBezTo>
                  <a:cubicBezTo>
                    <a:pt x="9189" y="4596"/>
                    <a:pt x="9146" y="4949"/>
                    <a:pt x="9113" y="5207"/>
                  </a:cubicBezTo>
                  <a:cubicBezTo>
                    <a:pt x="9076" y="5495"/>
                    <a:pt x="9094" y="5725"/>
                    <a:pt x="9154" y="5804"/>
                  </a:cubicBezTo>
                  <a:cubicBezTo>
                    <a:pt x="9208" y="5875"/>
                    <a:pt x="9245" y="6022"/>
                    <a:pt x="9243" y="6129"/>
                  </a:cubicBezTo>
                  <a:cubicBezTo>
                    <a:pt x="9238" y="6356"/>
                    <a:pt x="9313" y="6729"/>
                    <a:pt x="9391" y="6869"/>
                  </a:cubicBezTo>
                  <a:cubicBezTo>
                    <a:pt x="9422" y="6923"/>
                    <a:pt x="9463" y="7045"/>
                    <a:pt x="9480" y="7141"/>
                  </a:cubicBezTo>
                  <a:cubicBezTo>
                    <a:pt x="9497" y="7238"/>
                    <a:pt x="9731" y="7674"/>
                    <a:pt x="9996" y="8109"/>
                  </a:cubicBezTo>
                  <a:cubicBezTo>
                    <a:pt x="10261" y="8543"/>
                    <a:pt x="10481" y="8931"/>
                    <a:pt x="10489" y="8972"/>
                  </a:cubicBezTo>
                  <a:cubicBezTo>
                    <a:pt x="10496" y="9013"/>
                    <a:pt x="10514" y="9056"/>
                    <a:pt x="10524" y="9069"/>
                  </a:cubicBezTo>
                  <a:cubicBezTo>
                    <a:pt x="10534" y="9083"/>
                    <a:pt x="10555" y="9175"/>
                    <a:pt x="10572" y="9271"/>
                  </a:cubicBezTo>
                  <a:cubicBezTo>
                    <a:pt x="10606" y="9468"/>
                    <a:pt x="10346" y="9649"/>
                    <a:pt x="9937" y="9719"/>
                  </a:cubicBezTo>
                  <a:cubicBezTo>
                    <a:pt x="9514" y="9791"/>
                    <a:pt x="7707" y="9778"/>
                    <a:pt x="7405" y="9699"/>
                  </a:cubicBezTo>
                  <a:cubicBezTo>
                    <a:pt x="7255" y="9660"/>
                    <a:pt x="7093" y="9615"/>
                    <a:pt x="7043" y="9602"/>
                  </a:cubicBezTo>
                  <a:cubicBezTo>
                    <a:pt x="6993" y="9588"/>
                    <a:pt x="6858" y="9526"/>
                    <a:pt x="6746" y="9459"/>
                  </a:cubicBezTo>
                  <a:cubicBezTo>
                    <a:pt x="6634" y="9392"/>
                    <a:pt x="6545" y="9357"/>
                    <a:pt x="6545" y="9388"/>
                  </a:cubicBezTo>
                  <a:cubicBezTo>
                    <a:pt x="6545" y="9476"/>
                    <a:pt x="6197" y="9253"/>
                    <a:pt x="5738" y="8868"/>
                  </a:cubicBezTo>
                  <a:cubicBezTo>
                    <a:pt x="5250" y="8459"/>
                    <a:pt x="4501" y="8058"/>
                    <a:pt x="4226" y="8057"/>
                  </a:cubicBezTo>
                  <a:cubicBezTo>
                    <a:pt x="3934" y="8055"/>
                    <a:pt x="3192" y="8440"/>
                    <a:pt x="3128" y="8628"/>
                  </a:cubicBezTo>
                  <a:cubicBezTo>
                    <a:pt x="3097" y="8719"/>
                    <a:pt x="2991" y="8909"/>
                    <a:pt x="2897" y="9050"/>
                  </a:cubicBezTo>
                  <a:cubicBezTo>
                    <a:pt x="2803" y="9191"/>
                    <a:pt x="2716" y="9369"/>
                    <a:pt x="2701" y="9446"/>
                  </a:cubicBezTo>
                  <a:cubicBezTo>
                    <a:pt x="2687" y="9523"/>
                    <a:pt x="2612" y="9756"/>
                    <a:pt x="2529" y="9959"/>
                  </a:cubicBezTo>
                  <a:cubicBezTo>
                    <a:pt x="2447" y="10162"/>
                    <a:pt x="2381" y="10359"/>
                    <a:pt x="2387" y="10400"/>
                  </a:cubicBezTo>
                  <a:cubicBezTo>
                    <a:pt x="2393" y="10442"/>
                    <a:pt x="2391" y="10503"/>
                    <a:pt x="2381" y="10530"/>
                  </a:cubicBezTo>
                  <a:cubicBezTo>
                    <a:pt x="2341" y="10644"/>
                    <a:pt x="2240" y="11172"/>
                    <a:pt x="2156" y="11718"/>
                  </a:cubicBezTo>
                  <a:cubicBezTo>
                    <a:pt x="2091" y="12139"/>
                    <a:pt x="2092" y="13321"/>
                    <a:pt x="2156" y="13796"/>
                  </a:cubicBezTo>
                  <a:cubicBezTo>
                    <a:pt x="2181" y="13986"/>
                    <a:pt x="2225" y="14321"/>
                    <a:pt x="2251" y="14536"/>
                  </a:cubicBezTo>
                  <a:cubicBezTo>
                    <a:pt x="2277" y="14750"/>
                    <a:pt x="2334" y="14974"/>
                    <a:pt x="2381" y="15035"/>
                  </a:cubicBezTo>
                  <a:cubicBezTo>
                    <a:pt x="2428" y="15097"/>
                    <a:pt x="2481" y="15236"/>
                    <a:pt x="2500" y="15341"/>
                  </a:cubicBezTo>
                  <a:cubicBezTo>
                    <a:pt x="2550" y="15628"/>
                    <a:pt x="2639" y="15876"/>
                    <a:pt x="2873" y="16386"/>
                  </a:cubicBezTo>
                  <a:cubicBezTo>
                    <a:pt x="3070" y="16815"/>
                    <a:pt x="3078" y="16864"/>
                    <a:pt x="2939" y="16996"/>
                  </a:cubicBezTo>
                  <a:cubicBezTo>
                    <a:pt x="2795" y="17133"/>
                    <a:pt x="1821" y="17515"/>
                    <a:pt x="1391" y="17606"/>
                  </a:cubicBezTo>
                  <a:cubicBezTo>
                    <a:pt x="1277" y="17630"/>
                    <a:pt x="1132" y="17693"/>
                    <a:pt x="1070" y="17749"/>
                  </a:cubicBezTo>
                  <a:cubicBezTo>
                    <a:pt x="1009" y="17805"/>
                    <a:pt x="933" y="17826"/>
                    <a:pt x="904" y="17794"/>
                  </a:cubicBezTo>
                  <a:cubicBezTo>
                    <a:pt x="875" y="17763"/>
                    <a:pt x="666" y="17861"/>
                    <a:pt x="436" y="18009"/>
                  </a:cubicBezTo>
                  <a:cubicBezTo>
                    <a:pt x="206" y="18156"/>
                    <a:pt x="41" y="18298"/>
                    <a:pt x="68" y="18327"/>
                  </a:cubicBezTo>
                  <a:cubicBezTo>
                    <a:pt x="95" y="18356"/>
                    <a:pt x="73" y="18439"/>
                    <a:pt x="21" y="18509"/>
                  </a:cubicBezTo>
                  <a:cubicBezTo>
                    <a:pt x="-124" y="18699"/>
                    <a:pt x="515" y="19413"/>
                    <a:pt x="1082" y="19697"/>
                  </a:cubicBezTo>
                  <a:cubicBezTo>
                    <a:pt x="1342" y="19827"/>
                    <a:pt x="1596" y="19937"/>
                    <a:pt x="1652" y="19937"/>
                  </a:cubicBezTo>
                  <a:cubicBezTo>
                    <a:pt x="1707" y="19937"/>
                    <a:pt x="1868" y="20001"/>
                    <a:pt x="2007" y="20080"/>
                  </a:cubicBezTo>
                  <a:cubicBezTo>
                    <a:pt x="2146" y="20158"/>
                    <a:pt x="2430" y="20240"/>
                    <a:pt x="2642" y="20268"/>
                  </a:cubicBezTo>
                  <a:cubicBezTo>
                    <a:pt x="2854" y="20296"/>
                    <a:pt x="3077" y="20361"/>
                    <a:pt x="3134" y="20411"/>
                  </a:cubicBezTo>
                  <a:cubicBezTo>
                    <a:pt x="3226" y="20489"/>
                    <a:pt x="3605" y="20628"/>
                    <a:pt x="3876" y="20683"/>
                  </a:cubicBezTo>
                  <a:cubicBezTo>
                    <a:pt x="3925" y="20694"/>
                    <a:pt x="3981" y="20715"/>
                    <a:pt x="4006" y="20729"/>
                  </a:cubicBezTo>
                  <a:cubicBezTo>
                    <a:pt x="4031" y="20742"/>
                    <a:pt x="4154" y="20762"/>
                    <a:pt x="4279" y="20774"/>
                  </a:cubicBezTo>
                  <a:cubicBezTo>
                    <a:pt x="4403" y="20787"/>
                    <a:pt x="4976" y="20874"/>
                    <a:pt x="5548" y="20969"/>
                  </a:cubicBezTo>
                  <a:cubicBezTo>
                    <a:pt x="6121" y="21064"/>
                    <a:pt x="6771" y="21153"/>
                    <a:pt x="6995" y="21170"/>
                  </a:cubicBezTo>
                  <a:cubicBezTo>
                    <a:pt x="7219" y="21188"/>
                    <a:pt x="8055" y="21273"/>
                    <a:pt x="8852" y="21358"/>
                  </a:cubicBezTo>
                  <a:cubicBezTo>
                    <a:pt x="9648" y="21444"/>
                    <a:pt x="10546" y="21531"/>
                    <a:pt x="10844" y="21547"/>
                  </a:cubicBezTo>
                  <a:cubicBezTo>
                    <a:pt x="11835" y="21599"/>
                    <a:pt x="15273" y="21520"/>
                    <a:pt x="15696" y="21436"/>
                  </a:cubicBezTo>
                  <a:cubicBezTo>
                    <a:pt x="15925" y="21391"/>
                    <a:pt x="16245" y="21365"/>
                    <a:pt x="16414" y="21378"/>
                  </a:cubicBezTo>
                  <a:cubicBezTo>
                    <a:pt x="16582" y="21391"/>
                    <a:pt x="16763" y="21378"/>
                    <a:pt x="16811" y="21345"/>
                  </a:cubicBezTo>
                  <a:cubicBezTo>
                    <a:pt x="16859" y="21313"/>
                    <a:pt x="17020" y="21274"/>
                    <a:pt x="17173" y="21261"/>
                  </a:cubicBezTo>
                  <a:cubicBezTo>
                    <a:pt x="17325" y="21248"/>
                    <a:pt x="17642" y="21191"/>
                    <a:pt x="17879" y="21131"/>
                  </a:cubicBezTo>
                  <a:cubicBezTo>
                    <a:pt x="18115" y="21072"/>
                    <a:pt x="18339" y="21031"/>
                    <a:pt x="18377" y="21040"/>
                  </a:cubicBezTo>
                  <a:cubicBezTo>
                    <a:pt x="18414" y="21049"/>
                    <a:pt x="18563" y="21006"/>
                    <a:pt x="18703" y="20943"/>
                  </a:cubicBezTo>
                  <a:cubicBezTo>
                    <a:pt x="18843" y="20880"/>
                    <a:pt x="19015" y="20826"/>
                    <a:pt x="19088" y="20826"/>
                  </a:cubicBezTo>
                  <a:cubicBezTo>
                    <a:pt x="19162" y="20826"/>
                    <a:pt x="19322" y="20752"/>
                    <a:pt x="19444" y="20664"/>
                  </a:cubicBezTo>
                  <a:cubicBezTo>
                    <a:pt x="19583" y="20564"/>
                    <a:pt x="19753" y="20527"/>
                    <a:pt x="19895" y="20566"/>
                  </a:cubicBezTo>
                  <a:cubicBezTo>
                    <a:pt x="20020" y="20601"/>
                    <a:pt x="20117" y="20595"/>
                    <a:pt x="20109" y="20553"/>
                  </a:cubicBezTo>
                  <a:cubicBezTo>
                    <a:pt x="20100" y="20512"/>
                    <a:pt x="20176" y="20278"/>
                    <a:pt x="20281" y="20034"/>
                  </a:cubicBezTo>
                  <a:cubicBezTo>
                    <a:pt x="20447" y="19645"/>
                    <a:pt x="20454" y="19569"/>
                    <a:pt x="20340" y="19430"/>
                  </a:cubicBezTo>
                  <a:cubicBezTo>
                    <a:pt x="20268" y="19344"/>
                    <a:pt x="20209" y="19182"/>
                    <a:pt x="20209" y="19067"/>
                  </a:cubicBezTo>
                  <a:cubicBezTo>
                    <a:pt x="20209" y="18952"/>
                    <a:pt x="20174" y="18833"/>
                    <a:pt x="20126" y="18801"/>
                  </a:cubicBezTo>
                  <a:cubicBezTo>
                    <a:pt x="20078" y="18768"/>
                    <a:pt x="20187" y="18484"/>
                    <a:pt x="20369" y="18171"/>
                  </a:cubicBezTo>
                  <a:cubicBezTo>
                    <a:pt x="20551" y="17860"/>
                    <a:pt x="20690" y="17588"/>
                    <a:pt x="20678" y="17561"/>
                  </a:cubicBezTo>
                  <a:cubicBezTo>
                    <a:pt x="20666" y="17534"/>
                    <a:pt x="20681" y="17416"/>
                    <a:pt x="20713" y="17308"/>
                  </a:cubicBezTo>
                  <a:cubicBezTo>
                    <a:pt x="20746" y="17199"/>
                    <a:pt x="20768" y="17075"/>
                    <a:pt x="20761" y="17028"/>
                  </a:cubicBezTo>
                  <a:cubicBezTo>
                    <a:pt x="20754" y="16982"/>
                    <a:pt x="20788" y="16886"/>
                    <a:pt x="20838" y="16821"/>
                  </a:cubicBezTo>
                  <a:cubicBezTo>
                    <a:pt x="20891" y="16752"/>
                    <a:pt x="20916" y="16271"/>
                    <a:pt x="20897" y="15672"/>
                  </a:cubicBezTo>
                  <a:cubicBezTo>
                    <a:pt x="20860" y="14490"/>
                    <a:pt x="20793" y="13958"/>
                    <a:pt x="20642" y="13659"/>
                  </a:cubicBezTo>
                  <a:cubicBezTo>
                    <a:pt x="20584" y="13544"/>
                    <a:pt x="20529" y="13384"/>
                    <a:pt x="20518" y="13309"/>
                  </a:cubicBezTo>
                  <a:cubicBezTo>
                    <a:pt x="20506" y="13233"/>
                    <a:pt x="20368" y="12983"/>
                    <a:pt x="20215" y="12750"/>
                  </a:cubicBezTo>
                  <a:cubicBezTo>
                    <a:pt x="20063" y="12518"/>
                    <a:pt x="19942" y="12284"/>
                    <a:pt x="19942" y="12231"/>
                  </a:cubicBezTo>
                  <a:cubicBezTo>
                    <a:pt x="19942" y="12178"/>
                    <a:pt x="19881" y="12107"/>
                    <a:pt x="19806" y="12075"/>
                  </a:cubicBezTo>
                  <a:cubicBezTo>
                    <a:pt x="19731" y="12044"/>
                    <a:pt x="19667" y="11963"/>
                    <a:pt x="19664" y="11893"/>
                  </a:cubicBezTo>
                  <a:cubicBezTo>
                    <a:pt x="19660" y="11824"/>
                    <a:pt x="19492" y="11610"/>
                    <a:pt x="19296" y="11420"/>
                  </a:cubicBezTo>
                  <a:cubicBezTo>
                    <a:pt x="19100" y="11229"/>
                    <a:pt x="18811" y="10933"/>
                    <a:pt x="18650" y="10764"/>
                  </a:cubicBezTo>
                  <a:cubicBezTo>
                    <a:pt x="18488" y="10594"/>
                    <a:pt x="18267" y="10404"/>
                    <a:pt x="18157" y="10342"/>
                  </a:cubicBezTo>
                  <a:cubicBezTo>
                    <a:pt x="17882" y="10185"/>
                    <a:pt x="17651" y="9623"/>
                    <a:pt x="17707" y="9238"/>
                  </a:cubicBezTo>
                  <a:cubicBezTo>
                    <a:pt x="17749" y="8942"/>
                    <a:pt x="17990" y="8546"/>
                    <a:pt x="18116" y="8563"/>
                  </a:cubicBezTo>
                  <a:cubicBezTo>
                    <a:pt x="18147" y="8567"/>
                    <a:pt x="18198" y="8561"/>
                    <a:pt x="18222" y="8550"/>
                  </a:cubicBezTo>
                  <a:cubicBezTo>
                    <a:pt x="18386" y="8479"/>
                    <a:pt x="18874" y="8492"/>
                    <a:pt x="19231" y="8576"/>
                  </a:cubicBezTo>
                  <a:cubicBezTo>
                    <a:pt x="19462" y="8631"/>
                    <a:pt x="19726" y="8640"/>
                    <a:pt x="19818" y="8596"/>
                  </a:cubicBezTo>
                  <a:cubicBezTo>
                    <a:pt x="19910" y="8551"/>
                    <a:pt x="20018" y="8516"/>
                    <a:pt x="20055" y="8511"/>
                  </a:cubicBezTo>
                  <a:cubicBezTo>
                    <a:pt x="20092" y="8506"/>
                    <a:pt x="20254" y="8381"/>
                    <a:pt x="20417" y="8239"/>
                  </a:cubicBezTo>
                  <a:cubicBezTo>
                    <a:pt x="20742" y="7955"/>
                    <a:pt x="20835" y="7558"/>
                    <a:pt x="20619" y="7362"/>
                  </a:cubicBezTo>
                  <a:cubicBezTo>
                    <a:pt x="20545" y="7295"/>
                    <a:pt x="20482" y="7192"/>
                    <a:pt x="20482" y="7135"/>
                  </a:cubicBezTo>
                  <a:cubicBezTo>
                    <a:pt x="20482" y="7078"/>
                    <a:pt x="20420" y="6958"/>
                    <a:pt x="20346" y="6869"/>
                  </a:cubicBezTo>
                  <a:cubicBezTo>
                    <a:pt x="20225" y="6723"/>
                    <a:pt x="20259" y="6655"/>
                    <a:pt x="20654" y="6187"/>
                  </a:cubicBezTo>
                  <a:cubicBezTo>
                    <a:pt x="21349" y="5364"/>
                    <a:pt x="21476" y="4956"/>
                    <a:pt x="21188" y="4480"/>
                  </a:cubicBezTo>
                  <a:cubicBezTo>
                    <a:pt x="21056" y="4262"/>
                    <a:pt x="20966" y="4222"/>
                    <a:pt x="20601" y="4220"/>
                  </a:cubicBezTo>
                  <a:cubicBezTo>
                    <a:pt x="20363" y="4219"/>
                    <a:pt x="20083" y="4267"/>
                    <a:pt x="19984" y="4324"/>
                  </a:cubicBezTo>
                  <a:cubicBezTo>
                    <a:pt x="19721" y="4475"/>
                    <a:pt x="18927" y="4407"/>
                    <a:pt x="18738" y="4220"/>
                  </a:cubicBezTo>
                  <a:cubicBezTo>
                    <a:pt x="18650" y="4133"/>
                    <a:pt x="18601" y="4039"/>
                    <a:pt x="18626" y="4012"/>
                  </a:cubicBezTo>
                  <a:cubicBezTo>
                    <a:pt x="18651" y="3985"/>
                    <a:pt x="18628" y="3904"/>
                    <a:pt x="18572" y="3831"/>
                  </a:cubicBezTo>
                  <a:cubicBezTo>
                    <a:pt x="18517" y="3758"/>
                    <a:pt x="18498" y="3701"/>
                    <a:pt x="18531" y="3701"/>
                  </a:cubicBezTo>
                  <a:cubicBezTo>
                    <a:pt x="18564" y="3701"/>
                    <a:pt x="18540" y="3596"/>
                    <a:pt x="18478" y="3474"/>
                  </a:cubicBezTo>
                  <a:cubicBezTo>
                    <a:pt x="18415" y="3351"/>
                    <a:pt x="18357" y="3228"/>
                    <a:pt x="18353" y="3201"/>
                  </a:cubicBezTo>
                  <a:cubicBezTo>
                    <a:pt x="18341" y="3117"/>
                    <a:pt x="17858" y="2076"/>
                    <a:pt x="17742" y="1883"/>
                  </a:cubicBezTo>
                  <a:cubicBezTo>
                    <a:pt x="17607" y="1658"/>
                    <a:pt x="16949" y="929"/>
                    <a:pt x="16882" y="929"/>
                  </a:cubicBezTo>
                  <a:cubicBezTo>
                    <a:pt x="16855" y="929"/>
                    <a:pt x="16699" y="814"/>
                    <a:pt x="16532" y="676"/>
                  </a:cubicBezTo>
                  <a:cubicBezTo>
                    <a:pt x="16366" y="537"/>
                    <a:pt x="16230" y="451"/>
                    <a:pt x="16230" y="487"/>
                  </a:cubicBezTo>
                  <a:cubicBezTo>
                    <a:pt x="16230" y="524"/>
                    <a:pt x="16127" y="478"/>
                    <a:pt x="16004" y="390"/>
                  </a:cubicBezTo>
                  <a:cubicBezTo>
                    <a:pt x="15882" y="302"/>
                    <a:pt x="15708" y="223"/>
                    <a:pt x="15619" y="208"/>
                  </a:cubicBezTo>
                  <a:cubicBezTo>
                    <a:pt x="15530" y="193"/>
                    <a:pt x="15420" y="154"/>
                    <a:pt x="15370" y="124"/>
                  </a:cubicBezTo>
                  <a:cubicBezTo>
                    <a:pt x="15265" y="61"/>
                    <a:pt x="14698" y="-1"/>
                    <a:pt x="14237" y="0"/>
                  </a:cubicBez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  <p:pic>
          <p:nvPicPr>
            <p:cNvPr id="308" name="EDAC510A-59B1-472B-BBD5-2D236F925ABA.png" descr="EDAC510A-59B1-472B-BBD5-2D236F925ABA.png"/>
            <p:cNvPicPr>
              <a:picLocks noChangeAspect="1"/>
            </p:cNvPicPr>
            <p:nvPr/>
          </p:nvPicPr>
          <p:blipFill>
            <a:blip r:embed="rId3">
              <a:extLst/>
            </a:blip>
            <a:srcRect l="17364" t="46717" r="25572" b="18151"/>
            <a:stretch>
              <a:fillRect/>
            </a:stretch>
          </p:blipFill>
          <p:spPr>
            <a:xfrm>
              <a:off x="4008804" y="767951"/>
              <a:ext cx="1427484" cy="131825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32" h="21563" fill="norm" stroke="1" extrusionOk="0">
                  <a:moveTo>
                    <a:pt x="14237" y="0"/>
                  </a:moveTo>
                  <a:cubicBezTo>
                    <a:pt x="13922" y="1"/>
                    <a:pt x="13015" y="97"/>
                    <a:pt x="13015" y="130"/>
                  </a:cubicBezTo>
                  <a:cubicBezTo>
                    <a:pt x="13015" y="140"/>
                    <a:pt x="12916" y="171"/>
                    <a:pt x="12796" y="195"/>
                  </a:cubicBezTo>
                  <a:cubicBezTo>
                    <a:pt x="12675" y="219"/>
                    <a:pt x="12524" y="284"/>
                    <a:pt x="12458" y="345"/>
                  </a:cubicBezTo>
                  <a:cubicBezTo>
                    <a:pt x="12392" y="405"/>
                    <a:pt x="12339" y="427"/>
                    <a:pt x="12339" y="396"/>
                  </a:cubicBezTo>
                  <a:cubicBezTo>
                    <a:pt x="12339" y="366"/>
                    <a:pt x="12085" y="494"/>
                    <a:pt x="11782" y="682"/>
                  </a:cubicBezTo>
                  <a:cubicBezTo>
                    <a:pt x="11478" y="870"/>
                    <a:pt x="11213" y="1026"/>
                    <a:pt x="11188" y="1026"/>
                  </a:cubicBezTo>
                  <a:cubicBezTo>
                    <a:pt x="11131" y="1026"/>
                    <a:pt x="10073" y="2184"/>
                    <a:pt x="10073" y="2247"/>
                  </a:cubicBezTo>
                  <a:cubicBezTo>
                    <a:pt x="10073" y="2273"/>
                    <a:pt x="9926" y="2576"/>
                    <a:pt x="9747" y="2922"/>
                  </a:cubicBezTo>
                  <a:cubicBezTo>
                    <a:pt x="9568" y="3267"/>
                    <a:pt x="9409" y="3625"/>
                    <a:pt x="9391" y="3720"/>
                  </a:cubicBezTo>
                  <a:cubicBezTo>
                    <a:pt x="9374" y="3816"/>
                    <a:pt x="9334" y="3943"/>
                    <a:pt x="9302" y="3999"/>
                  </a:cubicBezTo>
                  <a:cubicBezTo>
                    <a:pt x="9270" y="4056"/>
                    <a:pt x="9226" y="4247"/>
                    <a:pt x="9208" y="4421"/>
                  </a:cubicBezTo>
                  <a:cubicBezTo>
                    <a:pt x="9189" y="4596"/>
                    <a:pt x="9146" y="4949"/>
                    <a:pt x="9113" y="5207"/>
                  </a:cubicBezTo>
                  <a:cubicBezTo>
                    <a:pt x="9076" y="5495"/>
                    <a:pt x="9094" y="5725"/>
                    <a:pt x="9154" y="5804"/>
                  </a:cubicBezTo>
                  <a:cubicBezTo>
                    <a:pt x="9208" y="5875"/>
                    <a:pt x="9245" y="6022"/>
                    <a:pt x="9243" y="6129"/>
                  </a:cubicBezTo>
                  <a:cubicBezTo>
                    <a:pt x="9238" y="6356"/>
                    <a:pt x="9313" y="6729"/>
                    <a:pt x="9391" y="6869"/>
                  </a:cubicBezTo>
                  <a:cubicBezTo>
                    <a:pt x="9422" y="6923"/>
                    <a:pt x="9463" y="7045"/>
                    <a:pt x="9480" y="7141"/>
                  </a:cubicBezTo>
                  <a:cubicBezTo>
                    <a:pt x="9497" y="7238"/>
                    <a:pt x="9731" y="7674"/>
                    <a:pt x="9996" y="8109"/>
                  </a:cubicBezTo>
                  <a:cubicBezTo>
                    <a:pt x="10261" y="8543"/>
                    <a:pt x="10481" y="8931"/>
                    <a:pt x="10489" y="8972"/>
                  </a:cubicBezTo>
                  <a:cubicBezTo>
                    <a:pt x="10496" y="9013"/>
                    <a:pt x="10514" y="9056"/>
                    <a:pt x="10524" y="9069"/>
                  </a:cubicBezTo>
                  <a:cubicBezTo>
                    <a:pt x="10534" y="9083"/>
                    <a:pt x="10555" y="9175"/>
                    <a:pt x="10572" y="9271"/>
                  </a:cubicBezTo>
                  <a:cubicBezTo>
                    <a:pt x="10606" y="9468"/>
                    <a:pt x="10346" y="9649"/>
                    <a:pt x="9937" y="9719"/>
                  </a:cubicBezTo>
                  <a:cubicBezTo>
                    <a:pt x="9514" y="9791"/>
                    <a:pt x="7707" y="9778"/>
                    <a:pt x="7405" y="9699"/>
                  </a:cubicBezTo>
                  <a:cubicBezTo>
                    <a:pt x="7255" y="9660"/>
                    <a:pt x="7093" y="9615"/>
                    <a:pt x="7043" y="9602"/>
                  </a:cubicBezTo>
                  <a:cubicBezTo>
                    <a:pt x="6993" y="9588"/>
                    <a:pt x="6858" y="9526"/>
                    <a:pt x="6746" y="9459"/>
                  </a:cubicBezTo>
                  <a:cubicBezTo>
                    <a:pt x="6634" y="9392"/>
                    <a:pt x="6545" y="9357"/>
                    <a:pt x="6545" y="9388"/>
                  </a:cubicBezTo>
                  <a:cubicBezTo>
                    <a:pt x="6545" y="9476"/>
                    <a:pt x="6197" y="9253"/>
                    <a:pt x="5738" y="8868"/>
                  </a:cubicBezTo>
                  <a:cubicBezTo>
                    <a:pt x="5250" y="8459"/>
                    <a:pt x="4501" y="8058"/>
                    <a:pt x="4226" y="8057"/>
                  </a:cubicBezTo>
                  <a:cubicBezTo>
                    <a:pt x="3934" y="8055"/>
                    <a:pt x="3192" y="8440"/>
                    <a:pt x="3128" y="8628"/>
                  </a:cubicBezTo>
                  <a:cubicBezTo>
                    <a:pt x="3097" y="8719"/>
                    <a:pt x="2991" y="8909"/>
                    <a:pt x="2897" y="9050"/>
                  </a:cubicBezTo>
                  <a:cubicBezTo>
                    <a:pt x="2803" y="9191"/>
                    <a:pt x="2716" y="9369"/>
                    <a:pt x="2701" y="9446"/>
                  </a:cubicBezTo>
                  <a:cubicBezTo>
                    <a:pt x="2687" y="9523"/>
                    <a:pt x="2612" y="9756"/>
                    <a:pt x="2529" y="9959"/>
                  </a:cubicBezTo>
                  <a:cubicBezTo>
                    <a:pt x="2447" y="10162"/>
                    <a:pt x="2381" y="10359"/>
                    <a:pt x="2387" y="10400"/>
                  </a:cubicBezTo>
                  <a:cubicBezTo>
                    <a:pt x="2393" y="10442"/>
                    <a:pt x="2391" y="10503"/>
                    <a:pt x="2381" y="10530"/>
                  </a:cubicBezTo>
                  <a:cubicBezTo>
                    <a:pt x="2341" y="10644"/>
                    <a:pt x="2240" y="11172"/>
                    <a:pt x="2156" y="11718"/>
                  </a:cubicBezTo>
                  <a:cubicBezTo>
                    <a:pt x="2091" y="12139"/>
                    <a:pt x="2092" y="13321"/>
                    <a:pt x="2156" y="13796"/>
                  </a:cubicBezTo>
                  <a:cubicBezTo>
                    <a:pt x="2181" y="13986"/>
                    <a:pt x="2225" y="14321"/>
                    <a:pt x="2251" y="14536"/>
                  </a:cubicBezTo>
                  <a:cubicBezTo>
                    <a:pt x="2277" y="14750"/>
                    <a:pt x="2334" y="14974"/>
                    <a:pt x="2381" y="15035"/>
                  </a:cubicBezTo>
                  <a:cubicBezTo>
                    <a:pt x="2428" y="15097"/>
                    <a:pt x="2481" y="15236"/>
                    <a:pt x="2500" y="15341"/>
                  </a:cubicBezTo>
                  <a:cubicBezTo>
                    <a:pt x="2550" y="15628"/>
                    <a:pt x="2639" y="15876"/>
                    <a:pt x="2873" y="16386"/>
                  </a:cubicBezTo>
                  <a:cubicBezTo>
                    <a:pt x="3070" y="16815"/>
                    <a:pt x="3078" y="16864"/>
                    <a:pt x="2939" y="16996"/>
                  </a:cubicBezTo>
                  <a:cubicBezTo>
                    <a:pt x="2795" y="17133"/>
                    <a:pt x="1821" y="17515"/>
                    <a:pt x="1391" y="17606"/>
                  </a:cubicBezTo>
                  <a:cubicBezTo>
                    <a:pt x="1277" y="17630"/>
                    <a:pt x="1132" y="17693"/>
                    <a:pt x="1070" y="17749"/>
                  </a:cubicBezTo>
                  <a:cubicBezTo>
                    <a:pt x="1009" y="17805"/>
                    <a:pt x="933" y="17826"/>
                    <a:pt x="904" y="17794"/>
                  </a:cubicBezTo>
                  <a:cubicBezTo>
                    <a:pt x="875" y="17763"/>
                    <a:pt x="666" y="17861"/>
                    <a:pt x="436" y="18009"/>
                  </a:cubicBezTo>
                  <a:cubicBezTo>
                    <a:pt x="206" y="18156"/>
                    <a:pt x="41" y="18298"/>
                    <a:pt x="68" y="18327"/>
                  </a:cubicBezTo>
                  <a:cubicBezTo>
                    <a:pt x="95" y="18356"/>
                    <a:pt x="73" y="18439"/>
                    <a:pt x="21" y="18509"/>
                  </a:cubicBezTo>
                  <a:cubicBezTo>
                    <a:pt x="-124" y="18699"/>
                    <a:pt x="515" y="19413"/>
                    <a:pt x="1082" y="19697"/>
                  </a:cubicBezTo>
                  <a:cubicBezTo>
                    <a:pt x="1342" y="19827"/>
                    <a:pt x="1596" y="19937"/>
                    <a:pt x="1652" y="19937"/>
                  </a:cubicBezTo>
                  <a:cubicBezTo>
                    <a:pt x="1707" y="19937"/>
                    <a:pt x="1868" y="20001"/>
                    <a:pt x="2007" y="20080"/>
                  </a:cubicBezTo>
                  <a:cubicBezTo>
                    <a:pt x="2146" y="20158"/>
                    <a:pt x="2430" y="20240"/>
                    <a:pt x="2642" y="20268"/>
                  </a:cubicBezTo>
                  <a:cubicBezTo>
                    <a:pt x="2854" y="20296"/>
                    <a:pt x="3077" y="20361"/>
                    <a:pt x="3134" y="20411"/>
                  </a:cubicBezTo>
                  <a:cubicBezTo>
                    <a:pt x="3226" y="20489"/>
                    <a:pt x="3605" y="20628"/>
                    <a:pt x="3876" y="20683"/>
                  </a:cubicBezTo>
                  <a:cubicBezTo>
                    <a:pt x="3925" y="20694"/>
                    <a:pt x="3981" y="20715"/>
                    <a:pt x="4006" y="20729"/>
                  </a:cubicBezTo>
                  <a:cubicBezTo>
                    <a:pt x="4031" y="20742"/>
                    <a:pt x="4154" y="20762"/>
                    <a:pt x="4279" y="20774"/>
                  </a:cubicBezTo>
                  <a:cubicBezTo>
                    <a:pt x="4403" y="20787"/>
                    <a:pt x="4976" y="20874"/>
                    <a:pt x="5548" y="20969"/>
                  </a:cubicBezTo>
                  <a:cubicBezTo>
                    <a:pt x="6121" y="21064"/>
                    <a:pt x="6771" y="21153"/>
                    <a:pt x="6995" y="21170"/>
                  </a:cubicBezTo>
                  <a:cubicBezTo>
                    <a:pt x="7219" y="21188"/>
                    <a:pt x="8055" y="21273"/>
                    <a:pt x="8852" y="21358"/>
                  </a:cubicBezTo>
                  <a:cubicBezTo>
                    <a:pt x="9648" y="21444"/>
                    <a:pt x="10546" y="21531"/>
                    <a:pt x="10844" y="21547"/>
                  </a:cubicBezTo>
                  <a:cubicBezTo>
                    <a:pt x="11835" y="21599"/>
                    <a:pt x="15273" y="21520"/>
                    <a:pt x="15696" y="21436"/>
                  </a:cubicBezTo>
                  <a:cubicBezTo>
                    <a:pt x="15925" y="21391"/>
                    <a:pt x="16245" y="21365"/>
                    <a:pt x="16414" y="21378"/>
                  </a:cubicBezTo>
                  <a:cubicBezTo>
                    <a:pt x="16582" y="21391"/>
                    <a:pt x="16763" y="21378"/>
                    <a:pt x="16811" y="21345"/>
                  </a:cubicBezTo>
                  <a:cubicBezTo>
                    <a:pt x="16859" y="21313"/>
                    <a:pt x="17020" y="21274"/>
                    <a:pt x="17173" y="21261"/>
                  </a:cubicBezTo>
                  <a:cubicBezTo>
                    <a:pt x="17325" y="21248"/>
                    <a:pt x="17642" y="21191"/>
                    <a:pt x="17879" y="21131"/>
                  </a:cubicBezTo>
                  <a:cubicBezTo>
                    <a:pt x="18115" y="21072"/>
                    <a:pt x="18339" y="21031"/>
                    <a:pt x="18377" y="21040"/>
                  </a:cubicBezTo>
                  <a:cubicBezTo>
                    <a:pt x="18414" y="21049"/>
                    <a:pt x="18563" y="21006"/>
                    <a:pt x="18703" y="20943"/>
                  </a:cubicBezTo>
                  <a:cubicBezTo>
                    <a:pt x="18843" y="20880"/>
                    <a:pt x="19015" y="20826"/>
                    <a:pt x="19088" y="20826"/>
                  </a:cubicBezTo>
                  <a:cubicBezTo>
                    <a:pt x="19162" y="20826"/>
                    <a:pt x="19322" y="20752"/>
                    <a:pt x="19444" y="20664"/>
                  </a:cubicBezTo>
                  <a:cubicBezTo>
                    <a:pt x="19583" y="20564"/>
                    <a:pt x="19753" y="20527"/>
                    <a:pt x="19895" y="20566"/>
                  </a:cubicBezTo>
                  <a:cubicBezTo>
                    <a:pt x="20020" y="20601"/>
                    <a:pt x="20117" y="20595"/>
                    <a:pt x="20109" y="20553"/>
                  </a:cubicBezTo>
                  <a:cubicBezTo>
                    <a:pt x="20100" y="20512"/>
                    <a:pt x="20176" y="20278"/>
                    <a:pt x="20281" y="20034"/>
                  </a:cubicBezTo>
                  <a:cubicBezTo>
                    <a:pt x="20447" y="19645"/>
                    <a:pt x="20454" y="19569"/>
                    <a:pt x="20340" y="19430"/>
                  </a:cubicBezTo>
                  <a:cubicBezTo>
                    <a:pt x="20268" y="19344"/>
                    <a:pt x="20209" y="19182"/>
                    <a:pt x="20209" y="19067"/>
                  </a:cubicBezTo>
                  <a:cubicBezTo>
                    <a:pt x="20209" y="18952"/>
                    <a:pt x="20174" y="18833"/>
                    <a:pt x="20126" y="18801"/>
                  </a:cubicBezTo>
                  <a:cubicBezTo>
                    <a:pt x="20078" y="18768"/>
                    <a:pt x="20187" y="18484"/>
                    <a:pt x="20369" y="18171"/>
                  </a:cubicBezTo>
                  <a:cubicBezTo>
                    <a:pt x="20551" y="17860"/>
                    <a:pt x="20690" y="17588"/>
                    <a:pt x="20678" y="17561"/>
                  </a:cubicBezTo>
                  <a:cubicBezTo>
                    <a:pt x="20666" y="17534"/>
                    <a:pt x="20681" y="17416"/>
                    <a:pt x="20713" y="17308"/>
                  </a:cubicBezTo>
                  <a:cubicBezTo>
                    <a:pt x="20746" y="17199"/>
                    <a:pt x="20768" y="17075"/>
                    <a:pt x="20761" y="17028"/>
                  </a:cubicBezTo>
                  <a:cubicBezTo>
                    <a:pt x="20754" y="16982"/>
                    <a:pt x="20788" y="16886"/>
                    <a:pt x="20838" y="16821"/>
                  </a:cubicBezTo>
                  <a:cubicBezTo>
                    <a:pt x="20891" y="16752"/>
                    <a:pt x="20916" y="16271"/>
                    <a:pt x="20897" y="15672"/>
                  </a:cubicBezTo>
                  <a:cubicBezTo>
                    <a:pt x="20860" y="14490"/>
                    <a:pt x="20793" y="13958"/>
                    <a:pt x="20642" y="13659"/>
                  </a:cubicBezTo>
                  <a:cubicBezTo>
                    <a:pt x="20584" y="13544"/>
                    <a:pt x="20529" y="13384"/>
                    <a:pt x="20518" y="13309"/>
                  </a:cubicBezTo>
                  <a:cubicBezTo>
                    <a:pt x="20506" y="13233"/>
                    <a:pt x="20368" y="12983"/>
                    <a:pt x="20215" y="12750"/>
                  </a:cubicBezTo>
                  <a:cubicBezTo>
                    <a:pt x="20063" y="12518"/>
                    <a:pt x="19942" y="12284"/>
                    <a:pt x="19942" y="12231"/>
                  </a:cubicBezTo>
                  <a:cubicBezTo>
                    <a:pt x="19942" y="12178"/>
                    <a:pt x="19881" y="12107"/>
                    <a:pt x="19806" y="12075"/>
                  </a:cubicBezTo>
                  <a:cubicBezTo>
                    <a:pt x="19731" y="12044"/>
                    <a:pt x="19667" y="11963"/>
                    <a:pt x="19664" y="11893"/>
                  </a:cubicBezTo>
                  <a:cubicBezTo>
                    <a:pt x="19660" y="11824"/>
                    <a:pt x="19492" y="11610"/>
                    <a:pt x="19296" y="11420"/>
                  </a:cubicBezTo>
                  <a:cubicBezTo>
                    <a:pt x="19100" y="11229"/>
                    <a:pt x="18811" y="10933"/>
                    <a:pt x="18650" y="10764"/>
                  </a:cubicBezTo>
                  <a:cubicBezTo>
                    <a:pt x="18488" y="10594"/>
                    <a:pt x="18267" y="10404"/>
                    <a:pt x="18157" y="10342"/>
                  </a:cubicBezTo>
                  <a:cubicBezTo>
                    <a:pt x="17882" y="10185"/>
                    <a:pt x="17651" y="9623"/>
                    <a:pt x="17707" y="9238"/>
                  </a:cubicBezTo>
                  <a:cubicBezTo>
                    <a:pt x="17749" y="8942"/>
                    <a:pt x="17990" y="8546"/>
                    <a:pt x="18116" y="8563"/>
                  </a:cubicBezTo>
                  <a:cubicBezTo>
                    <a:pt x="18147" y="8567"/>
                    <a:pt x="18198" y="8561"/>
                    <a:pt x="18222" y="8550"/>
                  </a:cubicBezTo>
                  <a:cubicBezTo>
                    <a:pt x="18386" y="8479"/>
                    <a:pt x="18874" y="8492"/>
                    <a:pt x="19231" y="8576"/>
                  </a:cubicBezTo>
                  <a:cubicBezTo>
                    <a:pt x="19462" y="8631"/>
                    <a:pt x="19726" y="8640"/>
                    <a:pt x="19818" y="8596"/>
                  </a:cubicBezTo>
                  <a:cubicBezTo>
                    <a:pt x="19910" y="8551"/>
                    <a:pt x="20018" y="8516"/>
                    <a:pt x="20055" y="8511"/>
                  </a:cubicBezTo>
                  <a:cubicBezTo>
                    <a:pt x="20092" y="8506"/>
                    <a:pt x="20254" y="8381"/>
                    <a:pt x="20417" y="8239"/>
                  </a:cubicBezTo>
                  <a:cubicBezTo>
                    <a:pt x="20742" y="7955"/>
                    <a:pt x="20835" y="7558"/>
                    <a:pt x="20619" y="7362"/>
                  </a:cubicBezTo>
                  <a:cubicBezTo>
                    <a:pt x="20545" y="7295"/>
                    <a:pt x="20482" y="7192"/>
                    <a:pt x="20482" y="7135"/>
                  </a:cubicBezTo>
                  <a:cubicBezTo>
                    <a:pt x="20482" y="7078"/>
                    <a:pt x="20420" y="6958"/>
                    <a:pt x="20346" y="6869"/>
                  </a:cubicBezTo>
                  <a:cubicBezTo>
                    <a:pt x="20225" y="6723"/>
                    <a:pt x="20259" y="6655"/>
                    <a:pt x="20654" y="6187"/>
                  </a:cubicBezTo>
                  <a:cubicBezTo>
                    <a:pt x="21349" y="5364"/>
                    <a:pt x="21476" y="4956"/>
                    <a:pt x="21188" y="4480"/>
                  </a:cubicBezTo>
                  <a:cubicBezTo>
                    <a:pt x="21056" y="4262"/>
                    <a:pt x="20966" y="4222"/>
                    <a:pt x="20601" y="4220"/>
                  </a:cubicBezTo>
                  <a:cubicBezTo>
                    <a:pt x="20363" y="4219"/>
                    <a:pt x="20083" y="4267"/>
                    <a:pt x="19984" y="4324"/>
                  </a:cubicBezTo>
                  <a:cubicBezTo>
                    <a:pt x="19721" y="4475"/>
                    <a:pt x="18927" y="4407"/>
                    <a:pt x="18738" y="4220"/>
                  </a:cubicBezTo>
                  <a:cubicBezTo>
                    <a:pt x="18650" y="4133"/>
                    <a:pt x="18601" y="4039"/>
                    <a:pt x="18626" y="4012"/>
                  </a:cubicBezTo>
                  <a:cubicBezTo>
                    <a:pt x="18651" y="3985"/>
                    <a:pt x="18628" y="3904"/>
                    <a:pt x="18572" y="3831"/>
                  </a:cubicBezTo>
                  <a:cubicBezTo>
                    <a:pt x="18517" y="3758"/>
                    <a:pt x="18498" y="3701"/>
                    <a:pt x="18531" y="3701"/>
                  </a:cubicBezTo>
                  <a:cubicBezTo>
                    <a:pt x="18564" y="3701"/>
                    <a:pt x="18540" y="3596"/>
                    <a:pt x="18478" y="3474"/>
                  </a:cubicBezTo>
                  <a:cubicBezTo>
                    <a:pt x="18415" y="3351"/>
                    <a:pt x="18357" y="3228"/>
                    <a:pt x="18353" y="3201"/>
                  </a:cubicBezTo>
                  <a:cubicBezTo>
                    <a:pt x="18341" y="3117"/>
                    <a:pt x="17858" y="2076"/>
                    <a:pt x="17742" y="1883"/>
                  </a:cubicBezTo>
                  <a:cubicBezTo>
                    <a:pt x="17607" y="1658"/>
                    <a:pt x="16949" y="929"/>
                    <a:pt x="16882" y="929"/>
                  </a:cubicBezTo>
                  <a:cubicBezTo>
                    <a:pt x="16855" y="929"/>
                    <a:pt x="16699" y="814"/>
                    <a:pt x="16532" y="676"/>
                  </a:cubicBezTo>
                  <a:cubicBezTo>
                    <a:pt x="16366" y="537"/>
                    <a:pt x="16230" y="451"/>
                    <a:pt x="16230" y="487"/>
                  </a:cubicBezTo>
                  <a:cubicBezTo>
                    <a:pt x="16230" y="524"/>
                    <a:pt x="16127" y="478"/>
                    <a:pt x="16004" y="390"/>
                  </a:cubicBezTo>
                  <a:cubicBezTo>
                    <a:pt x="15882" y="302"/>
                    <a:pt x="15708" y="223"/>
                    <a:pt x="15619" y="208"/>
                  </a:cubicBezTo>
                  <a:cubicBezTo>
                    <a:pt x="15530" y="193"/>
                    <a:pt x="15420" y="154"/>
                    <a:pt x="15370" y="124"/>
                  </a:cubicBezTo>
                  <a:cubicBezTo>
                    <a:pt x="15265" y="61"/>
                    <a:pt x="14698" y="-1"/>
                    <a:pt x="14237" y="0"/>
                  </a:cubicBez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  <p:pic>
          <p:nvPicPr>
            <p:cNvPr id="309" name="EDAC510A-59B1-472B-BBD5-2D236F925ABA.png" descr="EDAC510A-59B1-472B-BBD5-2D236F925ABA.png"/>
            <p:cNvPicPr>
              <a:picLocks noChangeAspect="1"/>
            </p:cNvPicPr>
            <p:nvPr/>
          </p:nvPicPr>
          <p:blipFill>
            <a:blip r:embed="rId3">
              <a:extLst/>
            </a:blip>
            <a:srcRect l="17364" t="46717" r="25572" b="18151"/>
            <a:stretch>
              <a:fillRect/>
            </a:stretch>
          </p:blipFill>
          <p:spPr>
            <a:xfrm>
              <a:off x="833804" y="56751"/>
              <a:ext cx="1427484" cy="131825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32" h="21563" fill="norm" stroke="1" extrusionOk="0">
                  <a:moveTo>
                    <a:pt x="14237" y="0"/>
                  </a:moveTo>
                  <a:cubicBezTo>
                    <a:pt x="13922" y="1"/>
                    <a:pt x="13015" y="97"/>
                    <a:pt x="13015" y="130"/>
                  </a:cubicBezTo>
                  <a:cubicBezTo>
                    <a:pt x="13015" y="140"/>
                    <a:pt x="12916" y="171"/>
                    <a:pt x="12796" y="195"/>
                  </a:cubicBezTo>
                  <a:cubicBezTo>
                    <a:pt x="12675" y="219"/>
                    <a:pt x="12524" y="284"/>
                    <a:pt x="12458" y="345"/>
                  </a:cubicBezTo>
                  <a:cubicBezTo>
                    <a:pt x="12392" y="405"/>
                    <a:pt x="12339" y="427"/>
                    <a:pt x="12339" y="396"/>
                  </a:cubicBezTo>
                  <a:cubicBezTo>
                    <a:pt x="12339" y="366"/>
                    <a:pt x="12085" y="494"/>
                    <a:pt x="11782" y="682"/>
                  </a:cubicBezTo>
                  <a:cubicBezTo>
                    <a:pt x="11478" y="870"/>
                    <a:pt x="11213" y="1026"/>
                    <a:pt x="11188" y="1026"/>
                  </a:cubicBezTo>
                  <a:cubicBezTo>
                    <a:pt x="11131" y="1026"/>
                    <a:pt x="10073" y="2184"/>
                    <a:pt x="10073" y="2247"/>
                  </a:cubicBezTo>
                  <a:cubicBezTo>
                    <a:pt x="10073" y="2273"/>
                    <a:pt x="9926" y="2576"/>
                    <a:pt x="9747" y="2922"/>
                  </a:cubicBezTo>
                  <a:cubicBezTo>
                    <a:pt x="9568" y="3267"/>
                    <a:pt x="9409" y="3625"/>
                    <a:pt x="9391" y="3720"/>
                  </a:cubicBezTo>
                  <a:cubicBezTo>
                    <a:pt x="9374" y="3816"/>
                    <a:pt x="9334" y="3943"/>
                    <a:pt x="9302" y="3999"/>
                  </a:cubicBezTo>
                  <a:cubicBezTo>
                    <a:pt x="9270" y="4056"/>
                    <a:pt x="9226" y="4247"/>
                    <a:pt x="9208" y="4421"/>
                  </a:cubicBezTo>
                  <a:cubicBezTo>
                    <a:pt x="9189" y="4596"/>
                    <a:pt x="9146" y="4949"/>
                    <a:pt x="9113" y="5207"/>
                  </a:cubicBezTo>
                  <a:cubicBezTo>
                    <a:pt x="9076" y="5495"/>
                    <a:pt x="9094" y="5725"/>
                    <a:pt x="9154" y="5804"/>
                  </a:cubicBezTo>
                  <a:cubicBezTo>
                    <a:pt x="9208" y="5875"/>
                    <a:pt x="9245" y="6022"/>
                    <a:pt x="9243" y="6129"/>
                  </a:cubicBezTo>
                  <a:cubicBezTo>
                    <a:pt x="9238" y="6356"/>
                    <a:pt x="9313" y="6729"/>
                    <a:pt x="9391" y="6869"/>
                  </a:cubicBezTo>
                  <a:cubicBezTo>
                    <a:pt x="9422" y="6923"/>
                    <a:pt x="9463" y="7045"/>
                    <a:pt x="9480" y="7141"/>
                  </a:cubicBezTo>
                  <a:cubicBezTo>
                    <a:pt x="9497" y="7238"/>
                    <a:pt x="9731" y="7674"/>
                    <a:pt x="9996" y="8109"/>
                  </a:cubicBezTo>
                  <a:cubicBezTo>
                    <a:pt x="10261" y="8543"/>
                    <a:pt x="10481" y="8931"/>
                    <a:pt x="10489" y="8972"/>
                  </a:cubicBezTo>
                  <a:cubicBezTo>
                    <a:pt x="10496" y="9013"/>
                    <a:pt x="10514" y="9056"/>
                    <a:pt x="10524" y="9069"/>
                  </a:cubicBezTo>
                  <a:cubicBezTo>
                    <a:pt x="10534" y="9083"/>
                    <a:pt x="10555" y="9175"/>
                    <a:pt x="10572" y="9271"/>
                  </a:cubicBezTo>
                  <a:cubicBezTo>
                    <a:pt x="10606" y="9468"/>
                    <a:pt x="10346" y="9649"/>
                    <a:pt x="9937" y="9719"/>
                  </a:cubicBezTo>
                  <a:cubicBezTo>
                    <a:pt x="9514" y="9791"/>
                    <a:pt x="7707" y="9778"/>
                    <a:pt x="7405" y="9699"/>
                  </a:cubicBezTo>
                  <a:cubicBezTo>
                    <a:pt x="7255" y="9660"/>
                    <a:pt x="7093" y="9615"/>
                    <a:pt x="7043" y="9602"/>
                  </a:cubicBezTo>
                  <a:cubicBezTo>
                    <a:pt x="6993" y="9588"/>
                    <a:pt x="6858" y="9526"/>
                    <a:pt x="6746" y="9459"/>
                  </a:cubicBezTo>
                  <a:cubicBezTo>
                    <a:pt x="6634" y="9392"/>
                    <a:pt x="6545" y="9357"/>
                    <a:pt x="6545" y="9388"/>
                  </a:cubicBezTo>
                  <a:cubicBezTo>
                    <a:pt x="6545" y="9476"/>
                    <a:pt x="6197" y="9253"/>
                    <a:pt x="5738" y="8868"/>
                  </a:cubicBezTo>
                  <a:cubicBezTo>
                    <a:pt x="5250" y="8459"/>
                    <a:pt x="4501" y="8058"/>
                    <a:pt x="4226" y="8057"/>
                  </a:cubicBezTo>
                  <a:cubicBezTo>
                    <a:pt x="3934" y="8055"/>
                    <a:pt x="3192" y="8440"/>
                    <a:pt x="3128" y="8628"/>
                  </a:cubicBezTo>
                  <a:cubicBezTo>
                    <a:pt x="3097" y="8719"/>
                    <a:pt x="2991" y="8909"/>
                    <a:pt x="2897" y="9050"/>
                  </a:cubicBezTo>
                  <a:cubicBezTo>
                    <a:pt x="2803" y="9191"/>
                    <a:pt x="2716" y="9369"/>
                    <a:pt x="2701" y="9446"/>
                  </a:cubicBezTo>
                  <a:cubicBezTo>
                    <a:pt x="2687" y="9523"/>
                    <a:pt x="2612" y="9756"/>
                    <a:pt x="2529" y="9959"/>
                  </a:cubicBezTo>
                  <a:cubicBezTo>
                    <a:pt x="2447" y="10162"/>
                    <a:pt x="2381" y="10359"/>
                    <a:pt x="2387" y="10400"/>
                  </a:cubicBezTo>
                  <a:cubicBezTo>
                    <a:pt x="2393" y="10442"/>
                    <a:pt x="2391" y="10503"/>
                    <a:pt x="2381" y="10530"/>
                  </a:cubicBezTo>
                  <a:cubicBezTo>
                    <a:pt x="2341" y="10644"/>
                    <a:pt x="2240" y="11172"/>
                    <a:pt x="2156" y="11718"/>
                  </a:cubicBezTo>
                  <a:cubicBezTo>
                    <a:pt x="2091" y="12139"/>
                    <a:pt x="2092" y="13321"/>
                    <a:pt x="2156" y="13796"/>
                  </a:cubicBezTo>
                  <a:cubicBezTo>
                    <a:pt x="2181" y="13986"/>
                    <a:pt x="2225" y="14321"/>
                    <a:pt x="2251" y="14536"/>
                  </a:cubicBezTo>
                  <a:cubicBezTo>
                    <a:pt x="2277" y="14750"/>
                    <a:pt x="2334" y="14974"/>
                    <a:pt x="2381" y="15035"/>
                  </a:cubicBezTo>
                  <a:cubicBezTo>
                    <a:pt x="2428" y="15097"/>
                    <a:pt x="2481" y="15236"/>
                    <a:pt x="2500" y="15341"/>
                  </a:cubicBezTo>
                  <a:cubicBezTo>
                    <a:pt x="2550" y="15628"/>
                    <a:pt x="2639" y="15876"/>
                    <a:pt x="2873" y="16386"/>
                  </a:cubicBezTo>
                  <a:cubicBezTo>
                    <a:pt x="3070" y="16815"/>
                    <a:pt x="3078" y="16864"/>
                    <a:pt x="2939" y="16996"/>
                  </a:cubicBezTo>
                  <a:cubicBezTo>
                    <a:pt x="2795" y="17133"/>
                    <a:pt x="1821" y="17515"/>
                    <a:pt x="1391" y="17606"/>
                  </a:cubicBezTo>
                  <a:cubicBezTo>
                    <a:pt x="1277" y="17630"/>
                    <a:pt x="1132" y="17693"/>
                    <a:pt x="1070" y="17749"/>
                  </a:cubicBezTo>
                  <a:cubicBezTo>
                    <a:pt x="1009" y="17805"/>
                    <a:pt x="933" y="17826"/>
                    <a:pt x="904" y="17794"/>
                  </a:cubicBezTo>
                  <a:cubicBezTo>
                    <a:pt x="875" y="17763"/>
                    <a:pt x="666" y="17861"/>
                    <a:pt x="436" y="18009"/>
                  </a:cubicBezTo>
                  <a:cubicBezTo>
                    <a:pt x="206" y="18156"/>
                    <a:pt x="41" y="18298"/>
                    <a:pt x="68" y="18327"/>
                  </a:cubicBezTo>
                  <a:cubicBezTo>
                    <a:pt x="95" y="18356"/>
                    <a:pt x="73" y="18439"/>
                    <a:pt x="21" y="18509"/>
                  </a:cubicBezTo>
                  <a:cubicBezTo>
                    <a:pt x="-124" y="18699"/>
                    <a:pt x="515" y="19413"/>
                    <a:pt x="1082" y="19697"/>
                  </a:cubicBezTo>
                  <a:cubicBezTo>
                    <a:pt x="1342" y="19827"/>
                    <a:pt x="1596" y="19937"/>
                    <a:pt x="1652" y="19937"/>
                  </a:cubicBezTo>
                  <a:cubicBezTo>
                    <a:pt x="1707" y="19937"/>
                    <a:pt x="1868" y="20001"/>
                    <a:pt x="2007" y="20080"/>
                  </a:cubicBezTo>
                  <a:cubicBezTo>
                    <a:pt x="2146" y="20158"/>
                    <a:pt x="2430" y="20240"/>
                    <a:pt x="2642" y="20268"/>
                  </a:cubicBezTo>
                  <a:cubicBezTo>
                    <a:pt x="2854" y="20296"/>
                    <a:pt x="3077" y="20361"/>
                    <a:pt x="3134" y="20411"/>
                  </a:cubicBezTo>
                  <a:cubicBezTo>
                    <a:pt x="3226" y="20489"/>
                    <a:pt x="3605" y="20628"/>
                    <a:pt x="3876" y="20683"/>
                  </a:cubicBezTo>
                  <a:cubicBezTo>
                    <a:pt x="3925" y="20694"/>
                    <a:pt x="3981" y="20715"/>
                    <a:pt x="4006" y="20729"/>
                  </a:cubicBezTo>
                  <a:cubicBezTo>
                    <a:pt x="4031" y="20742"/>
                    <a:pt x="4154" y="20762"/>
                    <a:pt x="4279" y="20774"/>
                  </a:cubicBezTo>
                  <a:cubicBezTo>
                    <a:pt x="4403" y="20787"/>
                    <a:pt x="4976" y="20874"/>
                    <a:pt x="5548" y="20969"/>
                  </a:cubicBezTo>
                  <a:cubicBezTo>
                    <a:pt x="6121" y="21064"/>
                    <a:pt x="6771" y="21153"/>
                    <a:pt x="6995" y="21170"/>
                  </a:cubicBezTo>
                  <a:cubicBezTo>
                    <a:pt x="7219" y="21188"/>
                    <a:pt x="8055" y="21273"/>
                    <a:pt x="8852" y="21358"/>
                  </a:cubicBezTo>
                  <a:cubicBezTo>
                    <a:pt x="9648" y="21444"/>
                    <a:pt x="10546" y="21531"/>
                    <a:pt x="10844" y="21547"/>
                  </a:cubicBezTo>
                  <a:cubicBezTo>
                    <a:pt x="11835" y="21599"/>
                    <a:pt x="15273" y="21520"/>
                    <a:pt x="15696" y="21436"/>
                  </a:cubicBezTo>
                  <a:cubicBezTo>
                    <a:pt x="15925" y="21391"/>
                    <a:pt x="16245" y="21365"/>
                    <a:pt x="16414" y="21378"/>
                  </a:cubicBezTo>
                  <a:cubicBezTo>
                    <a:pt x="16582" y="21391"/>
                    <a:pt x="16763" y="21378"/>
                    <a:pt x="16811" y="21345"/>
                  </a:cubicBezTo>
                  <a:cubicBezTo>
                    <a:pt x="16859" y="21313"/>
                    <a:pt x="17020" y="21274"/>
                    <a:pt x="17173" y="21261"/>
                  </a:cubicBezTo>
                  <a:cubicBezTo>
                    <a:pt x="17325" y="21248"/>
                    <a:pt x="17642" y="21191"/>
                    <a:pt x="17879" y="21131"/>
                  </a:cubicBezTo>
                  <a:cubicBezTo>
                    <a:pt x="18115" y="21072"/>
                    <a:pt x="18339" y="21031"/>
                    <a:pt x="18377" y="21040"/>
                  </a:cubicBezTo>
                  <a:cubicBezTo>
                    <a:pt x="18414" y="21049"/>
                    <a:pt x="18563" y="21006"/>
                    <a:pt x="18703" y="20943"/>
                  </a:cubicBezTo>
                  <a:cubicBezTo>
                    <a:pt x="18843" y="20880"/>
                    <a:pt x="19015" y="20826"/>
                    <a:pt x="19088" y="20826"/>
                  </a:cubicBezTo>
                  <a:cubicBezTo>
                    <a:pt x="19162" y="20826"/>
                    <a:pt x="19322" y="20752"/>
                    <a:pt x="19444" y="20664"/>
                  </a:cubicBezTo>
                  <a:cubicBezTo>
                    <a:pt x="19583" y="20564"/>
                    <a:pt x="19753" y="20527"/>
                    <a:pt x="19895" y="20566"/>
                  </a:cubicBezTo>
                  <a:cubicBezTo>
                    <a:pt x="20020" y="20601"/>
                    <a:pt x="20117" y="20595"/>
                    <a:pt x="20109" y="20553"/>
                  </a:cubicBezTo>
                  <a:cubicBezTo>
                    <a:pt x="20100" y="20512"/>
                    <a:pt x="20176" y="20278"/>
                    <a:pt x="20281" y="20034"/>
                  </a:cubicBezTo>
                  <a:cubicBezTo>
                    <a:pt x="20447" y="19645"/>
                    <a:pt x="20454" y="19569"/>
                    <a:pt x="20340" y="19430"/>
                  </a:cubicBezTo>
                  <a:cubicBezTo>
                    <a:pt x="20268" y="19344"/>
                    <a:pt x="20209" y="19182"/>
                    <a:pt x="20209" y="19067"/>
                  </a:cubicBezTo>
                  <a:cubicBezTo>
                    <a:pt x="20209" y="18952"/>
                    <a:pt x="20174" y="18833"/>
                    <a:pt x="20126" y="18801"/>
                  </a:cubicBezTo>
                  <a:cubicBezTo>
                    <a:pt x="20078" y="18768"/>
                    <a:pt x="20187" y="18484"/>
                    <a:pt x="20369" y="18171"/>
                  </a:cubicBezTo>
                  <a:cubicBezTo>
                    <a:pt x="20551" y="17860"/>
                    <a:pt x="20690" y="17588"/>
                    <a:pt x="20678" y="17561"/>
                  </a:cubicBezTo>
                  <a:cubicBezTo>
                    <a:pt x="20666" y="17534"/>
                    <a:pt x="20681" y="17416"/>
                    <a:pt x="20713" y="17308"/>
                  </a:cubicBezTo>
                  <a:cubicBezTo>
                    <a:pt x="20746" y="17199"/>
                    <a:pt x="20768" y="17075"/>
                    <a:pt x="20761" y="17028"/>
                  </a:cubicBezTo>
                  <a:cubicBezTo>
                    <a:pt x="20754" y="16982"/>
                    <a:pt x="20788" y="16886"/>
                    <a:pt x="20838" y="16821"/>
                  </a:cubicBezTo>
                  <a:cubicBezTo>
                    <a:pt x="20891" y="16752"/>
                    <a:pt x="20916" y="16271"/>
                    <a:pt x="20897" y="15672"/>
                  </a:cubicBezTo>
                  <a:cubicBezTo>
                    <a:pt x="20860" y="14490"/>
                    <a:pt x="20793" y="13958"/>
                    <a:pt x="20642" y="13659"/>
                  </a:cubicBezTo>
                  <a:cubicBezTo>
                    <a:pt x="20584" y="13544"/>
                    <a:pt x="20529" y="13384"/>
                    <a:pt x="20518" y="13309"/>
                  </a:cubicBezTo>
                  <a:cubicBezTo>
                    <a:pt x="20506" y="13233"/>
                    <a:pt x="20368" y="12983"/>
                    <a:pt x="20215" y="12750"/>
                  </a:cubicBezTo>
                  <a:cubicBezTo>
                    <a:pt x="20063" y="12518"/>
                    <a:pt x="19942" y="12284"/>
                    <a:pt x="19942" y="12231"/>
                  </a:cubicBezTo>
                  <a:cubicBezTo>
                    <a:pt x="19942" y="12178"/>
                    <a:pt x="19881" y="12107"/>
                    <a:pt x="19806" y="12075"/>
                  </a:cubicBezTo>
                  <a:cubicBezTo>
                    <a:pt x="19731" y="12044"/>
                    <a:pt x="19667" y="11963"/>
                    <a:pt x="19664" y="11893"/>
                  </a:cubicBezTo>
                  <a:cubicBezTo>
                    <a:pt x="19660" y="11824"/>
                    <a:pt x="19492" y="11610"/>
                    <a:pt x="19296" y="11420"/>
                  </a:cubicBezTo>
                  <a:cubicBezTo>
                    <a:pt x="19100" y="11229"/>
                    <a:pt x="18811" y="10933"/>
                    <a:pt x="18650" y="10764"/>
                  </a:cubicBezTo>
                  <a:cubicBezTo>
                    <a:pt x="18488" y="10594"/>
                    <a:pt x="18267" y="10404"/>
                    <a:pt x="18157" y="10342"/>
                  </a:cubicBezTo>
                  <a:cubicBezTo>
                    <a:pt x="17882" y="10185"/>
                    <a:pt x="17651" y="9623"/>
                    <a:pt x="17707" y="9238"/>
                  </a:cubicBezTo>
                  <a:cubicBezTo>
                    <a:pt x="17749" y="8942"/>
                    <a:pt x="17990" y="8546"/>
                    <a:pt x="18116" y="8563"/>
                  </a:cubicBezTo>
                  <a:cubicBezTo>
                    <a:pt x="18147" y="8567"/>
                    <a:pt x="18198" y="8561"/>
                    <a:pt x="18222" y="8550"/>
                  </a:cubicBezTo>
                  <a:cubicBezTo>
                    <a:pt x="18386" y="8479"/>
                    <a:pt x="18874" y="8492"/>
                    <a:pt x="19231" y="8576"/>
                  </a:cubicBezTo>
                  <a:cubicBezTo>
                    <a:pt x="19462" y="8631"/>
                    <a:pt x="19726" y="8640"/>
                    <a:pt x="19818" y="8596"/>
                  </a:cubicBezTo>
                  <a:cubicBezTo>
                    <a:pt x="19910" y="8551"/>
                    <a:pt x="20018" y="8516"/>
                    <a:pt x="20055" y="8511"/>
                  </a:cubicBezTo>
                  <a:cubicBezTo>
                    <a:pt x="20092" y="8506"/>
                    <a:pt x="20254" y="8381"/>
                    <a:pt x="20417" y="8239"/>
                  </a:cubicBezTo>
                  <a:cubicBezTo>
                    <a:pt x="20742" y="7955"/>
                    <a:pt x="20835" y="7558"/>
                    <a:pt x="20619" y="7362"/>
                  </a:cubicBezTo>
                  <a:cubicBezTo>
                    <a:pt x="20545" y="7295"/>
                    <a:pt x="20482" y="7192"/>
                    <a:pt x="20482" y="7135"/>
                  </a:cubicBezTo>
                  <a:cubicBezTo>
                    <a:pt x="20482" y="7078"/>
                    <a:pt x="20420" y="6958"/>
                    <a:pt x="20346" y="6869"/>
                  </a:cubicBezTo>
                  <a:cubicBezTo>
                    <a:pt x="20225" y="6723"/>
                    <a:pt x="20259" y="6655"/>
                    <a:pt x="20654" y="6187"/>
                  </a:cubicBezTo>
                  <a:cubicBezTo>
                    <a:pt x="21349" y="5364"/>
                    <a:pt x="21476" y="4956"/>
                    <a:pt x="21188" y="4480"/>
                  </a:cubicBezTo>
                  <a:cubicBezTo>
                    <a:pt x="21056" y="4262"/>
                    <a:pt x="20966" y="4222"/>
                    <a:pt x="20601" y="4220"/>
                  </a:cubicBezTo>
                  <a:cubicBezTo>
                    <a:pt x="20363" y="4219"/>
                    <a:pt x="20083" y="4267"/>
                    <a:pt x="19984" y="4324"/>
                  </a:cubicBezTo>
                  <a:cubicBezTo>
                    <a:pt x="19721" y="4475"/>
                    <a:pt x="18927" y="4407"/>
                    <a:pt x="18738" y="4220"/>
                  </a:cubicBezTo>
                  <a:cubicBezTo>
                    <a:pt x="18650" y="4133"/>
                    <a:pt x="18601" y="4039"/>
                    <a:pt x="18626" y="4012"/>
                  </a:cubicBezTo>
                  <a:cubicBezTo>
                    <a:pt x="18651" y="3985"/>
                    <a:pt x="18628" y="3904"/>
                    <a:pt x="18572" y="3831"/>
                  </a:cubicBezTo>
                  <a:cubicBezTo>
                    <a:pt x="18517" y="3758"/>
                    <a:pt x="18498" y="3701"/>
                    <a:pt x="18531" y="3701"/>
                  </a:cubicBezTo>
                  <a:cubicBezTo>
                    <a:pt x="18564" y="3701"/>
                    <a:pt x="18540" y="3596"/>
                    <a:pt x="18478" y="3474"/>
                  </a:cubicBezTo>
                  <a:cubicBezTo>
                    <a:pt x="18415" y="3351"/>
                    <a:pt x="18357" y="3228"/>
                    <a:pt x="18353" y="3201"/>
                  </a:cubicBezTo>
                  <a:cubicBezTo>
                    <a:pt x="18341" y="3117"/>
                    <a:pt x="17858" y="2076"/>
                    <a:pt x="17742" y="1883"/>
                  </a:cubicBezTo>
                  <a:cubicBezTo>
                    <a:pt x="17607" y="1658"/>
                    <a:pt x="16949" y="929"/>
                    <a:pt x="16882" y="929"/>
                  </a:cubicBezTo>
                  <a:cubicBezTo>
                    <a:pt x="16855" y="929"/>
                    <a:pt x="16699" y="814"/>
                    <a:pt x="16532" y="676"/>
                  </a:cubicBezTo>
                  <a:cubicBezTo>
                    <a:pt x="16366" y="537"/>
                    <a:pt x="16230" y="451"/>
                    <a:pt x="16230" y="487"/>
                  </a:cubicBezTo>
                  <a:cubicBezTo>
                    <a:pt x="16230" y="524"/>
                    <a:pt x="16127" y="478"/>
                    <a:pt x="16004" y="390"/>
                  </a:cubicBezTo>
                  <a:cubicBezTo>
                    <a:pt x="15882" y="302"/>
                    <a:pt x="15708" y="223"/>
                    <a:pt x="15619" y="208"/>
                  </a:cubicBezTo>
                  <a:cubicBezTo>
                    <a:pt x="15530" y="193"/>
                    <a:pt x="15420" y="154"/>
                    <a:pt x="15370" y="124"/>
                  </a:cubicBezTo>
                  <a:cubicBezTo>
                    <a:pt x="15265" y="61"/>
                    <a:pt x="14698" y="-1"/>
                    <a:pt x="14237" y="0"/>
                  </a:cubicBez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</p:grp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2" name="E3413AF9-52D1-41C5-8A1B-71ADC159E46B.png" descr="E3413AF9-52D1-41C5-8A1B-71ADC159E46B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28834" y="-1401890"/>
            <a:ext cx="27076224" cy="1805081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Rectangle"/>
          <p:cNvSpPr/>
          <p:nvPr/>
        </p:nvSpPr>
        <p:spPr>
          <a:xfrm>
            <a:off x="18340" y="-1"/>
            <a:ext cx="24347320" cy="13716001"/>
          </a:xfrm>
          <a:prstGeom prst="rect">
            <a:avLst/>
          </a:prstGeom>
          <a:solidFill>
            <a:srgbClr val="FAF3E9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315" name="Wie we Raken"/>
          <p:cNvSpPr txBox="1"/>
          <p:nvPr/>
        </p:nvSpPr>
        <p:spPr>
          <a:xfrm>
            <a:off x="8075069" y="231506"/>
            <a:ext cx="8233862" cy="1574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algn="ctr">
              <a:defRPr spc="-425" sz="8500">
                <a:latin typeface="Avenir Heavy"/>
                <a:ea typeface="Avenir Heavy"/>
                <a:cs typeface="Avenir Heavy"/>
                <a:sym typeface="Avenir Heavy"/>
              </a:defRPr>
            </a:lvl1pPr>
          </a:lstStyle>
          <a:p>
            <a:pPr/>
            <a:r>
              <a:t>Wie we Raken</a:t>
            </a:r>
          </a:p>
        </p:txBody>
      </p:sp>
      <p:pic>
        <p:nvPicPr>
          <p:cNvPr id="316" name="EDAC510A-59B1-472B-BBD5-2D236F925ABA.png" descr="EDAC510A-59B1-472B-BBD5-2D236F925ABA.png"/>
          <p:cNvPicPr>
            <a:picLocks noChangeAspect="1"/>
          </p:cNvPicPr>
          <p:nvPr/>
        </p:nvPicPr>
        <p:blipFill>
          <a:blip r:embed="rId2">
            <a:extLst/>
          </a:blip>
          <a:srcRect l="17360" t="46716" r="25571" b="18152"/>
          <a:stretch>
            <a:fillRect/>
          </a:stretch>
        </p:blipFill>
        <p:spPr>
          <a:xfrm flipH="1">
            <a:off x="21475661" y="10858704"/>
            <a:ext cx="2617790" cy="241727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32" h="21563" fill="norm" stroke="1" extrusionOk="0">
                <a:moveTo>
                  <a:pt x="14238" y="0"/>
                </a:moveTo>
                <a:cubicBezTo>
                  <a:pt x="13922" y="1"/>
                  <a:pt x="13015" y="98"/>
                  <a:pt x="13015" y="131"/>
                </a:cubicBezTo>
                <a:cubicBezTo>
                  <a:pt x="13015" y="141"/>
                  <a:pt x="12916" y="171"/>
                  <a:pt x="12795" y="195"/>
                </a:cubicBezTo>
                <a:cubicBezTo>
                  <a:pt x="12675" y="219"/>
                  <a:pt x="12522" y="287"/>
                  <a:pt x="12456" y="347"/>
                </a:cubicBezTo>
                <a:cubicBezTo>
                  <a:pt x="12390" y="407"/>
                  <a:pt x="12336" y="431"/>
                  <a:pt x="12336" y="401"/>
                </a:cubicBezTo>
                <a:cubicBezTo>
                  <a:pt x="12336" y="370"/>
                  <a:pt x="12087" y="496"/>
                  <a:pt x="11783" y="684"/>
                </a:cubicBezTo>
                <a:cubicBezTo>
                  <a:pt x="11480" y="871"/>
                  <a:pt x="11212" y="1027"/>
                  <a:pt x="11188" y="1027"/>
                </a:cubicBezTo>
                <a:cubicBezTo>
                  <a:pt x="11131" y="1027"/>
                  <a:pt x="10072" y="2182"/>
                  <a:pt x="10072" y="2245"/>
                </a:cubicBezTo>
                <a:cubicBezTo>
                  <a:pt x="10072" y="2271"/>
                  <a:pt x="9928" y="2576"/>
                  <a:pt x="9749" y="2921"/>
                </a:cubicBezTo>
                <a:cubicBezTo>
                  <a:pt x="9570" y="3267"/>
                  <a:pt x="9407" y="3629"/>
                  <a:pt x="9390" y="3725"/>
                </a:cubicBezTo>
                <a:cubicBezTo>
                  <a:pt x="9373" y="3820"/>
                  <a:pt x="9335" y="3944"/>
                  <a:pt x="9303" y="4001"/>
                </a:cubicBezTo>
                <a:cubicBezTo>
                  <a:pt x="9270" y="4058"/>
                  <a:pt x="9228" y="4248"/>
                  <a:pt x="9209" y="4422"/>
                </a:cubicBezTo>
                <a:cubicBezTo>
                  <a:pt x="9190" y="4597"/>
                  <a:pt x="9148" y="4950"/>
                  <a:pt x="9115" y="5208"/>
                </a:cubicBezTo>
                <a:cubicBezTo>
                  <a:pt x="9078" y="5497"/>
                  <a:pt x="9094" y="5727"/>
                  <a:pt x="9154" y="5807"/>
                </a:cubicBezTo>
                <a:cubicBezTo>
                  <a:pt x="9208" y="5878"/>
                  <a:pt x="9250" y="6022"/>
                  <a:pt x="9248" y="6129"/>
                </a:cubicBezTo>
                <a:cubicBezTo>
                  <a:pt x="9243" y="6356"/>
                  <a:pt x="9317" y="6729"/>
                  <a:pt x="9396" y="6869"/>
                </a:cubicBezTo>
                <a:cubicBezTo>
                  <a:pt x="9427" y="6923"/>
                  <a:pt x="9463" y="7044"/>
                  <a:pt x="9480" y="7141"/>
                </a:cubicBezTo>
                <a:cubicBezTo>
                  <a:pt x="9497" y="7238"/>
                  <a:pt x="9730" y="7673"/>
                  <a:pt x="9995" y="8108"/>
                </a:cubicBezTo>
                <a:cubicBezTo>
                  <a:pt x="10260" y="8542"/>
                  <a:pt x="10482" y="8931"/>
                  <a:pt x="10489" y="8972"/>
                </a:cubicBezTo>
                <a:cubicBezTo>
                  <a:pt x="10497" y="9012"/>
                  <a:pt x="10512" y="9057"/>
                  <a:pt x="10522" y="9071"/>
                </a:cubicBezTo>
                <a:cubicBezTo>
                  <a:pt x="10532" y="9084"/>
                  <a:pt x="10554" y="9173"/>
                  <a:pt x="10570" y="9269"/>
                </a:cubicBezTo>
                <a:cubicBezTo>
                  <a:pt x="10605" y="9467"/>
                  <a:pt x="10345" y="9652"/>
                  <a:pt x="9936" y="9722"/>
                </a:cubicBezTo>
                <a:cubicBezTo>
                  <a:pt x="9514" y="9794"/>
                  <a:pt x="7707" y="9776"/>
                  <a:pt x="7404" y="9697"/>
                </a:cubicBezTo>
                <a:cubicBezTo>
                  <a:pt x="7255" y="9659"/>
                  <a:pt x="7092" y="9619"/>
                  <a:pt x="7042" y="9605"/>
                </a:cubicBezTo>
                <a:cubicBezTo>
                  <a:pt x="6992" y="9592"/>
                  <a:pt x="6860" y="9524"/>
                  <a:pt x="6748" y="9457"/>
                </a:cubicBezTo>
                <a:cubicBezTo>
                  <a:pt x="6636" y="9389"/>
                  <a:pt x="6544" y="9362"/>
                  <a:pt x="6544" y="9393"/>
                </a:cubicBezTo>
                <a:cubicBezTo>
                  <a:pt x="6544" y="9481"/>
                  <a:pt x="6201" y="9258"/>
                  <a:pt x="5742" y="8872"/>
                </a:cubicBezTo>
                <a:cubicBezTo>
                  <a:pt x="5254" y="8463"/>
                  <a:pt x="4500" y="8056"/>
                  <a:pt x="4225" y="8055"/>
                </a:cubicBezTo>
                <a:cubicBezTo>
                  <a:pt x="3933" y="8053"/>
                  <a:pt x="3192" y="8444"/>
                  <a:pt x="3129" y="8632"/>
                </a:cubicBezTo>
                <a:cubicBezTo>
                  <a:pt x="3098" y="8723"/>
                  <a:pt x="2996" y="8912"/>
                  <a:pt x="2902" y="9053"/>
                </a:cubicBezTo>
                <a:cubicBezTo>
                  <a:pt x="2809" y="9194"/>
                  <a:pt x="2719" y="9372"/>
                  <a:pt x="2705" y="9450"/>
                </a:cubicBezTo>
                <a:cubicBezTo>
                  <a:pt x="2690" y="9527"/>
                  <a:pt x="2613" y="9756"/>
                  <a:pt x="2530" y="9959"/>
                </a:cubicBezTo>
                <a:cubicBezTo>
                  <a:pt x="2448" y="10163"/>
                  <a:pt x="2385" y="10364"/>
                  <a:pt x="2391" y="10405"/>
                </a:cubicBezTo>
                <a:cubicBezTo>
                  <a:pt x="2397" y="10447"/>
                  <a:pt x="2394" y="10502"/>
                  <a:pt x="2385" y="10529"/>
                </a:cubicBezTo>
                <a:cubicBezTo>
                  <a:pt x="2344" y="10643"/>
                  <a:pt x="2243" y="11172"/>
                  <a:pt x="2158" y="11719"/>
                </a:cubicBezTo>
                <a:cubicBezTo>
                  <a:pt x="2093" y="12140"/>
                  <a:pt x="2092" y="13322"/>
                  <a:pt x="2155" y="13797"/>
                </a:cubicBezTo>
                <a:cubicBezTo>
                  <a:pt x="2180" y="13988"/>
                  <a:pt x="2223" y="14319"/>
                  <a:pt x="2249" y="14533"/>
                </a:cubicBezTo>
                <a:cubicBezTo>
                  <a:pt x="2275" y="14748"/>
                  <a:pt x="2334" y="14974"/>
                  <a:pt x="2381" y="15036"/>
                </a:cubicBezTo>
                <a:cubicBezTo>
                  <a:pt x="2428" y="15098"/>
                  <a:pt x="2483" y="15236"/>
                  <a:pt x="2501" y="15341"/>
                </a:cubicBezTo>
                <a:cubicBezTo>
                  <a:pt x="2552" y="15628"/>
                  <a:pt x="2642" y="15879"/>
                  <a:pt x="2876" y="16389"/>
                </a:cubicBezTo>
                <a:cubicBezTo>
                  <a:pt x="3073" y="16817"/>
                  <a:pt x="3077" y="16862"/>
                  <a:pt x="2938" y="16994"/>
                </a:cubicBezTo>
                <a:cubicBezTo>
                  <a:pt x="2794" y="17131"/>
                  <a:pt x="1823" y="17516"/>
                  <a:pt x="1392" y="17606"/>
                </a:cubicBezTo>
                <a:cubicBezTo>
                  <a:pt x="1279" y="17630"/>
                  <a:pt x="1133" y="17696"/>
                  <a:pt x="1072" y="17752"/>
                </a:cubicBezTo>
                <a:cubicBezTo>
                  <a:pt x="1010" y="17808"/>
                  <a:pt x="936" y="17829"/>
                  <a:pt x="907" y="17798"/>
                </a:cubicBezTo>
                <a:cubicBezTo>
                  <a:pt x="878" y="17766"/>
                  <a:pt x="668" y="17859"/>
                  <a:pt x="438" y="18006"/>
                </a:cubicBezTo>
                <a:cubicBezTo>
                  <a:pt x="208" y="18154"/>
                  <a:pt x="39" y="18299"/>
                  <a:pt x="66" y="18329"/>
                </a:cubicBezTo>
                <a:cubicBezTo>
                  <a:pt x="93" y="18358"/>
                  <a:pt x="73" y="18440"/>
                  <a:pt x="21" y="18509"/>
                </a:cubicBezTo>
                <a:cubicBezTo>
                  <a:pt x="-124" y="18700"/>
                  <a:pt x="514" y="19415"/>
                  <a:pt x="1081" y="19699"/>
                </a:cubicBezTo>
                <a:cubicBezTo>
                  <a:pt x="1341" y="19829"/>
                  <a:pt x="1598" y="19936"/>
                  <a:pt x="1654" y="19936"/>
                </a:cubicBezTo>
                <a:cubicBezTo>
                  <a:pt x="1709" y="19936"/>
                  <a:pt x="1871" y="19999"/>
                  <a:pt x="2010" y="20078"/>
                </a:cubicBezTo>
                <a:cubicBezTo>
                  <a:pt x="2148" y="20156"/>
                  <a:pt x="2435" y="20244"/>
                  <a:pt x="2647" y="20272"/>
                </a:cubicBezTo>
                <a:cubicBezTo>
                  <a:pt x="2858" y="20300"/>
                  <a:pt x="3077" y="20361"/>
                  <a:pt x="3135" y="20410"/>
                </a:cubicBezTo>
                <a:cubicBezTo>
                  <a:pt x="3227" y="20489"/>
                  <a:pt x="3602" y="20631"/>
                  <a:pt x="3872" y="20686"/>
                </a:cubicBezTo>
                <a:cubicBezTo>
                  <a:pt x="3922" y="20697"/>
                  <a:pt x="3983" y="20716"/>
                  <a:pt x="4008" y="20729"/>
                </a:cubicBezTo>
                <a:cubicBezTo>
                  <a:pt x="4033" y="20742"/>
                  <a:pt x="4155" y="20762"/>
                  <a:pt x="4280" y="20775"/>
                </a:cubicBezTo>
                <a:cubicBezTo>
                  <a:pt x="4404" y="20787"/>
                  <a:pt x="4975" y="20875"/>
                  <a:pt x="5548" y="20970"/>
                </a:cubicBezTo>
                <a:cubicBezTo>
                  <a:pt x="6120" y="21064"/>
                  <a:pt x="6773" y="21157"/>
                  <a:pt x="6997" y="21175"/>
                </a:cubicBezTo>
                <a:cubicBezTo>
                  <a:pt x="7221" y="21193"/>
                  <a:pt x="8056" y="21277"/>
                  <a:pt x="8853" y="21363"/>
                </a:cubicBezTo>
                <a:cubicBezTo>
                  <a:pt x="9649" y="21448"/>
                  <a:pt x="10543" y="21531"/>
                  <a:pt x="10842" y="21547"/>
                </a:cubicBezTo>
                <a:cubicBezTo>
                  <a:pt x="11833" y="21599"/>
                  <a:pt x="15270" y="21520"/>
                  <a:pt x="15693" y="21437"/>
                </a:cubicBezTo>
                <a:cubicBezTo>
                  <a:pt x="15922" y="21392"/>
                  <a:pt x="16249" y="21368"/>
                  <a:pt x="16418" y="21380"/>
                </a:cubicBezTo>
                <a:cubicBezTo>
                  <a:pt x="16586" y="21393"/>
                  <a:pt x="16761" y="21377"/>
                  <a:pt x="16809" y="21345"/>
                </a:cubicBezTo>
                <a:cubicBezTo>
                  <a:pt x="16857" y="21313"/>
                  <a:pt x="17022" y="21276"/>
                  <a:pt x="17174" y="21264"/>
                </a:cubicBezTo>
                <a:cubicBezTo>
                  <a:pt x="17327" y="21251"/>
                  <a:pt x="17643" y="21192"/>
                  <a:pt x="17879" y="21133"/>
                </a:cubicBezTo>
                <a:cubicBezTo>
                  <a:pt x="18116" y="21073"/>
                  <a:pt x="18340" y="21032"/>
                  <a:pt x="18378" y="21040"/>
                </a:cubicBezTo>
                <a:cubicBezTo>
                  <a:pt x="18415" y="21049"/>
                  <a:pt x="18561" y="21005"/>
                  <a:pt x="18701" y="20941"/>
                </a:cubicBezTo>
                <a:cubicBezTo>
                  <a:pt x="18841" y="20878"/>
                  <a:pt x="19016" y="20825"/>
                  <a:pt x="19089" y="20825"/>
                </a:cubicBezTo>
                <a:cubicBezTo>
                  <a:pt x="19162" y="20825"/>
                  <a:pt x="19322" y="20753"/>
                  <a:pt x="19445" y="20665"/>
                </a:cubicBezTo>
                <a:cubicBezTo>
                  <a:pt x="19584" y="20566"/>
                  <a:pt x="19752" y="20531"/>
                  <a:pt x="19894" y="20570"/>
                </a:cubicBezTo>
                <a:cubicBezTo>
                  <a:pt x="20019" y="20604"/>
                  <a:pt x="20116" y="20597"/>
                  <a:pt x="20108" y="20555"/>
                </a:cubicBezTo>
                <a:cubicBezTo>
                  <a:pt x="20099" y="20513"/>
                  <a:pt x="20178" y="20279"/>
                  <a:pt x="20282" y="20035"/>
                </a:cubicBezTo>
                <a:cubicBezTo>
                  <a:pt x="20449" y="19646"/>
                  <a:pt x="20455" y="19572"/>
                  <a:pt x="20341" y="19433"/>
                </a:cubicBezTo>
                <a:cubicBezTo>
                  <a:pt x="20269" y="19346"/>
                  <a:pt x="20211" y="19180"/>
                  <a:pt x="20211" y="19065"/>
                </a:cubicBezTo>
                <a:cubicBezTo>
                  <a:pt x="20211" y="18950"/>
                  <a:pt x="20172" y="18832"/>
                  <a:pt x="20124" y="18799"/>
                </a:cubicBezTo>
                <a:cubicBezTo>
                  <a:pt x="20076" y="18767"/>
                  <a:pt x="20184" y="18485"/>
                  <a:pt x="20367" y="18173"/>
                </a:cubicBezTo>
                <a:cubicBezTo>
                  <a:pt x="20548" y="17862"/>
                  <a:pt x="20689" y="17588"/>
                  <a:pt x="20677" y="17560"/>
                </a:cubicBezTo>
                <a:cubicBezTo>
                  <a:pt x="20665" y="17533"/>
                  <a:pt x="20680" y="17421"/>
                  <a:pt x="20713" y="17313"/>
                </a:cubicBezTo>
                <a:cubicBezTo>
                  <a:pt x="20745" y="17204"/>
                  <a:pt x="20768" y="17076"/>
                  <a:pt x="20761" y="17029"/>
                </a:cubicBezTo>
                <a:cubicBezTo>
                  <a:pt x="20754" y="16983"/>
                  <a:pt x="20789" y="16890"/>
                  <a:pt x="20839" y="16824"/>
                </a:cubicBezTo>
                <a:cubicBezTo>
                  <a:pt x="20891" y="16755"/>
                  <a:pt x="20916" y="16273"/>
                  <a:pt x="20897" y="15673"/>
                </a:cubicBezTo>
                <a:cubicBezTo>
                  <a:pt x="20860" y="14492"/>
                  <a:pt x="20792" y="13957"/>
                  <a:pt x="20641" y="13659"/>
                </a:cubicBezTo>
                <a:cubicBezTo>
                  <a:pt x="20584" y="13544"/>
                  <a:pt x="20527" y="13388"/>
                  <a:pt x="20515" y="13312"/>
                </a:cubicBezTo>
                <a:cubicBezTo>
                  <a:pt x="20504" y="13236"/>
                  <a:pt x="20370" y="12985"/>
                  <a:pt x="20218" y="12753"/>
                </a:cubicBezTo>
                <a:cubicBezTo>
                  <a:pt x="20065" y="12520"/>
                  <a:pt x="19940" y="12286"/>
                  <a:pt x="19940" y="12232"/>
                </a:cubicBezTo>
                <a:cubicBezTo>
                  <a:pt x="19940" y="12179"/>
                  <a:pt x="19878" y="12108"/>
                  <a:pt x="19804" y="12076"/>
                </a:cubicBezTo>
                <a:cubicBezTo>
                  <a:pt x="19729" y="12045"/>
                  <a:pt x="19665" y="11966"/>
                  <a:pt x="19661" y="11896"/>
                </a:cubicBezTo>
                <a:cubicBezTo>
                  <a:pt x="19658" y="11826"/>
                  <a:pt x="19496" y="11612"/>
                  <a:pt x="19299" y="11421"/>
                </a:cubicBezTo>
                <a:cubicBezTo>
                  <a:pt x="19103" y="11231"/>
                  <a:pt x="18810" y="10936"/>
                  <a:pt x="18649" y="10767"/>
                </a:cubicBezTo>
                <a:cubicBezTo>
                  <a:pt x="18488" y="10597"/>
                  <a:pt x="18264" y="10408"/>
                  <a:pt x="18154" y="10345"/>
                </a:cubicBezTo>
                <a:cubicBezTo>
                  <a:pt x="17879" y="10189"/>
                  <a:pt x="17653" y="9626"/>
                  <a:pt x="17708" y="9241"/>
                </a:cubicBezTo>
                <a:cubicBezTo>
                  <a:pt x="17751" y="8945"/>
                  <a:pt x="17993" y="8547"/>
                  <a:pt x="18119" y="8564"/>
                </a:cubicBezTo>
                <a:cubicBezTo>
                  <a:pt x="18150" y="8569"/>
                  <a:pt x="18194" y="8565"/>
                  <a:pt x="18219" y="8554"/>
                </a:cubicBezTo>
                <a:cubicBezTo>
                  <a:pt x="18383" y="8482"/>
                  <a:pt x="18871" y="8494"/>
                  <a:pt x="19228" y="8579"/>
                </a:cubicBezTo>
                <a:cubicBezTo>
                  <a:pt x="19459" y="8633"/>
                  <a:pt x="19724" y="8640"/>
                  <a:pt x="19817" y="8596"/>
                </a:cubicBezTo>
                <a:cubicBezTo>
                  <a:pt x="19909" y="8552"/>
                  <a:pt x="20015" y="8513"/>
                  <a:pt x="20053" y="8508"/>
                </a:cubicBezTo>
                <a:cubicBezTo>
                  <a:pt x="20090" y="8503"/>
                  <a:pt x="20252" y="8384"/>
                  <a:pt x="20415" y="8242"/>
                </a:cubicBezTo>
                <a:cubicBezTo>
                  <a:pt x="20740" y="7959"/>
                  <a:pt x="20832" y="7557"/>
                  <a:pt x="20616" y="7361"/>
                </a:cubicBezTo>
                <a:cubicBezTo>
                  <a:pt x="20542" y="7294"/>
                  <a:pt x="20483" y="7191"/>
                  <a:pt x="20483" y="7134"/>
                </a:cubicBezTo>
                <a:cubicBezTo>
                  <a:pt x="20483" y="7077"/>
                  <a:pt x="20421" y="6958"/>
                  <a:pt x="20347" y="6869"/>
                </a:cubicBezTo>
                <a:cubicBezTo>
                  <a:pt x="20226" y="6723"/>
                  <a:pt x="20259" y="6653"/>
                  <a:pt x="20654" y="6185"/>
                </a:cubicBezTo>
                <a:cubicBezTo>
                  <a:pt x="21350" y="5363"/>
                  <a:pt x="21476" y="4955"/>
                  <a:pt x="21188" y="4479"/>
                </a:cubicBezTo>
                <a:cubicBezTo>
                  <a:pt x="21056" y="4261"/>
                  <a:pt x="20965" y="4222"/>
                  <a:pt x="20599" y="4220"/>
                </a:cubicBezTo>
                <a:cubicBezTo>
                  <a:pt x="20361" y="4219"/>
                  <a:pt x="20084" y="4266"/>
                  <a:pt x="19985" y="4323"/>
                </a:cubicBezTo>
                <a:cubicBezTo>
                  <a:pt x="19722" y="4474"/>
                  <a:pt x="18929" y="4407"/>
                  <a:pt x="18740" y="4220"/>
                </a:cubicBezTo>
                <a:cubicBezTo>
                  <a:pt x="18652" y="4133"/>
                  <a:pt x="18602" y="4042"/>
                  <a:pt x="18627" y="4015"/>
                </a:cubicBezTo>
                <a:cubicBezTo>
                  <a:pt x="18651" y="3988"/>
                  <a:pt x="18624" y="3904"/>
                  <a:pt x="18568" y="3831"/>
                </a:cubicBezTo>
                <a:cubicBezTo>
                  <a:pt x="18513" y="3758"/>
                  <a:pt x="18497" y="3700"/>
                  <a:pt x="18530" y="3700"/>
                </a:cubicBezTo>
                <a:cubicBezTo>
                  <a:pt x="18562" y="3700"/>
                  <a:pt x="18537" y="3600"/>
                  <a:pt x="18475" y="3477"/>
                </a:cubicBezTo>
                <a:cubicBezTo>
                  <a:pt x="18412" y="3355"/>
                  <a:pt x="18359" y="3232"/>
                  <a:pt x="18355" y="3204"/>
                </a:cubicBezTo>
                <a:cubicBezTo>
                  <a:pt x="18342" y="3121"/>
                  <a:pt x="17857" y="2077"/>
                  <a:pt x="17740" y="1884"/>
                </a:cubicBezTo>
                <a:cubicBezTo>
                  <a:pt x="17605" y="1659"/>
                  <a:pt x="16950" y="928"/>
                  <a:pt x="16883" y="928"/>
                </a:cubicBezTo>
                <a:cubicBezTo>
                  <a:pt x="16857" y="928"/>
                  <a:pt x="16697" y="812"/>
                  <a:pt x="16531" y="673"/>
                </a:cubicBezTo>
                <a:cubicBezTo>
                  <a:pt x="16364" y="534"/>
                  <a:pt x="16227" y="453"/>
                  <a:pt x="16227" y="489"/>
                </a:cubicBezTo>
                <a:cubicBezTo>
                  <a:pt x="16227" y="525"/>
                  <a:pt x="16126" y="481"/>
                  <a:pt x="16004" y="393"/>
                </a:cubicBezTo>
                <a:cubicBezTo>
                  <a:pt x="15881" y="305"/>
                  <a:pt x="15708" y="221"/>
                  <a:pt x="15619" y="206"/>
                </a:cubicBezTo>
                <a:cubicBezTo>
                  <a:pt x="15530" y="191"/>
                  <a:pt x="15420" y="154"/>
                  <a:pt x="15370" y="124"/>
                </a:cubicBezTo>
                <a:cubicBezTo>
                  <a:pt x="15265" y="61"/>
                  <a:pt x="14699" y="-1"/>
                  <a:pt x="14238" y="0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317" name="B1B5EE34-6FF0-4635-B3AD-E9F3A04D40E8.png" descr="B1B5EE34-6FF0-4635-B3AD-E9F3A04D40E8.png"/>
          <p:cNvPicPr>
            <a:picLocks noChangeAspect="1"/>
          </p:cNvPicPr>
          <p:nvPr/>
        </p:nvPicPr>
        <p:blipFill>
          <a:blip r:embed="rId3">
            <a:extLst/>
          </a:blip>
          <a:srcRect l="0" t="0" r="0" b="50016"/>
          <a:stretch>
            <a:fillRect/>
          </a:stretch>
        </p:blipFill>
        <p:spPr>
          <a:xfrm>
            <a:off x="2244304" y="3104951"/>
            <a:ext cx="10011220" cy="7505937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</p:spPr>
      </p:pic>
      <p:pic>
        <p:nvPicPr>
          <p:cNvPr id="318" name="B1B5EE34-6FF0-4635-B3AD-E9F3A04D40E8.png" descr="B1B5EE34-6FF0-4635-B3AD-E9F3A04D40E8.png"/>
          <p:cNvPicPr>
            <a:picLocks noChangeAspect="1"/>
          </p:cNvPicPr>
          <p:nvPr/>
        </p:nvPicPr>
        <p:blipFill>
          <a:blip r:embed="rId3">
            <a:extLst/>
          </a:blip>
          <a:srcRect l="0" t="49967" r="0" b="0"/>
          <a:stretch>
            <a:fillRect/>
          </a:stretch>
        </p:blipFill>
        <p:spPr>
          <a:xfrm>
            <a:off x="12128523" y="3092358"/>
            <a:ext cx="10011078" cy="7513125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25400" dir="5400000">
              <a:srgbClr val="000000">
                <a:alpha val="50000"/>
              </a:srgbClr>
            </a:outerShdw>
          </a:effectLst>
        </p:spPr>
      </p:pic>
      <p:sp>
        <p:nvSpPr>
          <p:cNvPr id="319" name="“Vier lezers, één taal; van intuïtie tot inzicht, van voelen tot doen”"/>
          <p:cNvSpPr txBox="1"/>
          <p:nvPr/>
        </p:nvSpPr>
        <p:spPr>
          <a:xfrm>
            <a:off x="4679327" y="1403350"/>
            <a:ext cx="15025346" cy="749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12700">
              <a:lnSpc>
                <a:spcPct val="135000"/>
              </a:lnSpc>
              <a:spcBef>
                <a:spcPts val="0"/>
              </a:spcBef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3800">
                <a:solidFill>
                  <a:srgbClr val="163854"/>
                </a:solidFill>
                <a:latin typeface="Nunito Bold"/>
                <a:ea typeface="Nunito Bold"/>
                <a:cs typeface="Nunito Bold"/>
                <a:sym typeface="Nunito Bold"/>
              </a:defRPr>
            </a:lvl1pPr>
          </a:lstStyle>
          <a:p>
            <a:pPr/>
            <a:r>
              <a:t>“Vier lezers, één taal; van intuïtie tot inzicht, van voelen tot doen”</a:t>
            </a:r>
          </a:p>
        </p:txBody>
      </p:sp>
      <p:sp>
        <p:nvSpPr>
          <p:cNvPr id="320" name="Rectangle"/>
          <p:cNvSpPr/>
          <p:nvPr/>
        </p:nvSpPr>
        <p:spPr>
          <a:xfrm>
            <a:off x="2590800" y="8432800"/>
            <a:ext cx="4056261" cy="2179142"/>
          </a:xfrm>
          <a:prstGeom prst="rect">
            <a:avLst/>
          </a:prstGeom>
          <a:solidFill>
            <a:srgbClr val="FCECEC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321" name="• Intuïtief, creatief en gevoelig voor sfeer.…"/>
          <p:cNvSpPr txBox="1"/>
          <p:nvPr/>
        </p:nvSpPr>
        <p:spPr>
          <a:xfrm>
            <a:off x="2388342" y="8305708"/>
            <a:ext cx="4850220" cy="2082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spcBef>
                <a:spcPts val="0"/>
              </a:spcBef>
              <a:defRPr sz="1900">
                <a:latin typeface="Nunito ExtraLight Regular"/>
                <a:ea typeface="Nunito ExtraLight Regular"/>
                <a:cs typeface="Nunito ExtraLight Regular"/>
                <a:sym typeface="Nunito ExtraLight Regular"/>
              </a:defRPr>
            </a:pPr>
            <a:r>
              <a:t>• Intuïtief, creatief en gevoelig voor sfeer.</a:t>
            </a:r>
          </a:p>
          <a:p>
            <a:pPr>
              <a:spcBef>
                <a:spcPts val="0"/>
              </a:spcBef>
              <a:defRPr sz="1900">
                <a:latin typeface="Nunito ExtraLight Regular"/>
                <a:ea typeface="Nunito ExtraLight Regular"/>
                <a:cs typeface="Nunito ExtraLight Regular"/>
                <a:sym typeface="Nunito ExtraLight Regular"/>
              </a:defRPr>
            </a:pPr>
            <a:r>
              <a:t>• Zoekt lichtheid en herkenning in het alledaagse.</a:t>
            </a:r>
          </a:p>
          <a:p>
            <a:pPr>
              <a:spcBef>
                <a:spcPts val="0"/>
              </a:spcBef>
              <a:defRPr sz="1900">
                <a:latin typeface="Nunito ExtraLight Regular"/>
                <a:ea typeface="Nunito ExtraLight Regular"/>
                <a:cs typeface="Nunito ExtraLight Regular"/>
                <a:sym typeface="Nunito ExtraLight Regular"/>
              </a:defRPr>
            </a:pPr>
            <a:r>
              <a:t>• Koopt Duck It! omdat het speels en troostend voelt.</a:t>
            </a:r>
          </a:p>
          <a:p>
            <a:pPr>
              <a:spcBef>
                <a:spcPts val="0"/>
              </a:spcBef>
              <a:defRPr sz="1900">
                <a:latin typeface="Nunito ExtraLight Regular"/>
                <a:ea typeface="Nunito ExtraLight Regular"/>
                <a:cs typeface="Nunito ExtraLight Regular"/>
                <a:sym typeface="Nunito ExtraLight Regular"/>
              </a:defRPr>
            </a:pPr>
            <a:r>
              <a:t>• Tone of voice: speels, warm en menselijk.</a:t>
            </a:r>
          </a:p>
        </p:txBody>
      </p:sp>
      <p:sp>
        <p:nvSpPr>
          <p:cNvPr id="322" name="Rectangle"/>
          <p:cNvSpPr/>
          <p:nvPr/>
        </p:nvSpPr>
        <p:spPr>
          <a:xfrm>
            <a:off x="7359661" y="8334771"/>
            <a:ext cx="4530428" cy="2277171"/>
          </a:xfrm>
          <a:prstGeom prst="rect">
            <a:avLst/>
          </a:prstGeom>
          <a:solidFill>
            <a:srgbClr val="E6F4FE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323" name="• Nuchter, ondernemend, houdt van helderheid.…"/>
          <p:cNvSpPr txBox="1"/>
          <p:nvPr/>
        </p:nvSpPr>
        <p:spPr>
          <a:xfrm>
            <a:off x="7518771" y="8140608"/>
            <a:ext cx="4589881" cy="2413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spcBef>
                <a:spcPts val="0"/>
              </a:spcBef>
              <a:defRPr sz="1900">
                <a:latin typeface="Nunito ExtraLight Regular"/>
                <a:ea typeface="Nunito ExtraLight Regular"/>
                <a:cs typeface="Nunito ExtraLight Regular"/>
                <a:sym typeface="Nunito ExtraLight Regular"/>
              </a:defRPr>
            </a:pPr>
            <a:r>
              <a:t>• Nuchter, ondernemend, houdt van helderheid.</a:t>
            </a:r>
          </a:p>
          <a:p>
            <a:pPr>
              <a:spcBef>
                <a:spcPts val="0"/>
              </a:spcBef>
              <a:defRPr sz="1900">
                <a:latin typeface="Nunito ExtraLight Regular"/>
                <a:ea typeface="Nunito ExtraLight Regular"/>
                <a:cs typeface="Nunito ExtraLight Regular"/>
                <a:sym typeface="Nunito ExtraLight Regular"/>
              </a:defRPr>
            </a:pPr>
            <a:r>
              <a:t>• Zoekt balans zonder zweverigheid.</a:t>
            </a:r>
          </a:p>
          <a:p>
            <a:pPr>
              <a:spcBef>
                <a:spcPts val="0"/>
              </a:spcBef>
              <a:defRPr sz="1900">
                <a:latin typeface="Nunito ExtraLight Regular"/>
                <a:ea typeface="Nunito ExtraLight Regular"/>
                <a:cs typeface="Nunito ExtraLight Regular"/>
                <a:sym typeface="Nunito ExtraLight Regular"/>
              </a:defRPr>
            </a:pPr>
            <a:r>
              <a:t>• Koopt Duck It! omdat het concreet is, maar raakt.</a:t>
            </a:r>
          </a:p>
          <a:p>
            <a:pPr>
              <a:spcBef>
                <a:spcPts val="0"/>
              </a:spcBef>
              <a:defRPr sz="1900">
                <a:latin typeface="Nunito ExtraLight Regular"/>
                <a:ea typeface="Nunito ExtraLight Regular"/>
                <a:cs typeface="Nunito ExtraLight Regular"/>
                <a:sym typeface="Nunito ExtraLight Regular"/>
              </a:defRPr>
            </a:pPr>
            <a:r>
              <a:t>• Tone of voice: helder, rustig en zacht-aardig.</a:t>
            </a:r>
          </a:p>
        </p:txBody>
      </p:sp>
      <p:sp>
        <p:nvSpPr>
          <p:cNvPr id="324" name="Rectangle"/>
          <p:cNvSpPr/>
          <p:nvPr/>
        </p:nvSpPr>
        <p:spPr>
          <a:xfrm>
            <a:off x="12388861" y="8208523"/>
            <a:ext cx="4530428" cy="2277171"/>
          </a:xfrm>
          <a:prstGeom prst="rect">
            <a:avLst/>
          </a:prstGeom>
          <a:solidFill>
            <a:srgbClr val="EAE5FC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325" name="Rectangle"/>
          <p:cNvSpPr/>
          <p:nvPr/>
        </p:nvSpPr>
        <p:spPr>
          <a:xfrm>
            <a:off x="17418062" y="8208523"/>
            <a:ext cx="4530428" cy="2277171"/>
          </a:xfrm>
          <a:prstGeom prst="rect">
            <a:avLst/>
          </a:prstGeom>
          <a:solidFill>
            <a:srgbClr val="FEF7DC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326" name="• Gevoelig, intuïtief en innerlijk gericht.…"/>
          <p:cNvSpPr txBox="1"/>
          <p:nvPr/>
        </p:nvSpPr>
        <p:spPr>
          <a:xfrm>
            <a:off x="12388861" y="8305708"/>
            <a:ext cx="4589881" cy="2082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spcBef>
                <a:spcPts val="0"/>
              </a:spcBef>
              <a:defRPr sz="1900">
                <a:latin typeface="Nunito ExtraLight Regular"/>
                <a:ea typeface="Nunito ExtraLight Regular"/>
                <a:cs typeface="Nunito ExtraLight Regular"/>
                <a:sym typeface="Nunito ExtraLight Regular"/>
              </a:defRPr>
            </a:pPr>
            <a:r>
              <a:t>• Gevoelig, intuïtief en innerlijk gericht.</a:t>
            </a:r>
          </a:p>
          <a:p>
            <a:pPr>
              <a:spcBef>
                <a:spcPts val="0"/>
              </a:spcBef>
              <a:defRPr sz="1900">
                <a:latin typeface="Nunito ExtraLight Regular"/>
                <a:ea typeface="Nunito ExtraLight Regular"/>
                <a:cs typeface="Nunito ExtraLight Regular"/>
                <a:sym typeface="Nunito ExtraLight Regular"/>
              </a:defRPr>
            </a:pPr>
            <a:r>
              <a:t>• Zoekt diepte met lichtheid en zachtheid.</a:t>
            </a:r>
          </a:p>
          <a:p>
            <a:pPr>
              <a:spcBef>
                <a:spcPts val="0"/>
              </a:spcBef>
              <a:defRPr sz="1900">
                <a:latin typeface="Nunito ExtraLight Regular"/>
                <a:ea typeface="Nunito ExtraLight Regular"/>
                <a:cs typeface="Nunito ExtraLight Regular"/>
                <a:sym typeface="Nunito ExtraLight Regular"/>
              </a:defRPr>
            </a:pPr>
            <a:r>
              <a:t>• Koopt Duck It! omdat het resoneert zonder te prediken.</a:t>
            </a:r>
          </a:p>
          <a:p>
            <a:pPr>
              <a:spcBef>
                <a:spcPts val="0"/>
              </a:spcBef>
              <a:defRPr sz="1900">
                <a:latin typeface="Nunito ExtraLight Regular"/>
                <a:ea typeface="Nunito ExtraLight Regular"/>
                <a:cs typeface="Nunito ExtraLight Regular"/>
                <a:sym typeface="Nunito ExtraLight Regular"/>
              </a:defRPr>
            </a:pPr>
            <a:r>
              <a:t>• Tone of voice: zacht, wijzer-dan-zweverig, met compassie.</a:t>
            </a:r>
          </a:p>
        </p:txBody>
      </p:sp>
      <p:sp>
        <p:nvSpPr>
          <p:cNvPr id="327" name="• Leidersfiguur, coach of trainer met visie.…"/>
          <p:cNvSpPr txBox="1"/>
          <p:nvPr/>
        </p:nvSpPr>
        <p:spPr>
          <a:xfrm>
            <a:off x="17388335" y="8305708"/>
            <a:ext cx="4589881" cy="2082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spcBef>
                <a:spcPts val="0"/>
              </a:spcBef>
              <a:defRPr sz="1900">
                <a:latin typeface="Nunito ExtraLight Regular"/>
                <a:ea typeface="Nunito ExtraLight Regular"/>
                <a:cs typeface="Nunito ExtraLight Regular"/>
                <a:sym typeface="Nunito ExtraLight Regular"/>
              </a:defRPr>
            </a:pPr>
            <a:r>
              <a:t>• Leidersfiguur, coach of trainer met visie.</a:t>
            </a:r>
          </a:p>
          <a:p>
            <a:pPr>
              <a:spcBef>
                <a:spcPts val="0"/>
              </a:spcBef>
              <a:defRPr sz="1900">
                <a:latin typeface="Nunito ExtraLight Regular"/>
                <a:ea typeface="Nunito ExtraLight Regular"/>
                <a:cs typeface="Nunito ExtraLight Regular"/>
                <a:sym typeface="Nunito ExtraLight Regular"/>
              </a:defRPr>
            </a:pPr>
            <a:r>
              <a:t>• Zoekt nieuwe taal om mensen te raken.</a:t>
            </a:r>
          </a:p>
          <a:p>
            <a:pPr>
              <a:spcBef>
                <a:spcPts val="0"/>
              </a:spcBef>
              <a:defRPr sz="1900">
                <a:latin typeface="Nunito ExtraLight Regular"/>
                <a:ea typeface="Nunito ExtraLight Regular"/>
                <a:cs typeface="Nunito ExtraLight Regular"/>
                <a:sym typeface="Nunito ExtraLight Regular"/>
              </a:defRPr>
            </a:pPr>
            <a:r>
              <a:t>• Koopt Duck It! als inspiratiebron voor teams en lezingen.</a:t>
            </a:r>
          </a:p>
          <a:p>
            <a:pPr>
              <a:spcBef>
                <a:spcPts val="0"/>
              </a:spcBef>
              <a:defRPr sz="1900">
                <a:latin typeface="Nunito ExtraLight Regular"/>
                <a:ea typeface="Nunito ExtraLight Regular"/>
                <a:cs typeface="Nunito ExtraLight Regular"/>
                <a:sym typeface="Nunito ExtraLight Regular"/>
              </a:defRPr>
            </a:pPr>
            <a:r>
              <a:t>• Tone of voice: helder, betrokken en purpose-gedreven.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l" defTabSz="825500" rtl="0" fontAlgn="auto" latinLnBrk="0" hangingPunct="0">
          <a:lnSpc>
            <a:spcPct val="100000"/>
          </a:lnSpc>
          <a:spcBef>
            <a:spcPts val="590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l" defTabSz="825500" rtl="0" fontAlgn="auto" latinLnBrk="0" hangingPunct="0">
          <a:lnSpc>
            <a:spcPct val="100000"/>
          </a:lnSpc>
          <a:spcBef>
            <a:spcPts val="590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